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wma" ContentType="audio/x-ms-wma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metadata/thumbnail" Target="docProps/thumbnail0.jpeg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509" r:id="rId2"/>
    <p:sldId id="510" r:id="rId3"/>
    <p:sldId id="511" r:id="rId4"/>
    <p:sldId id="512" r:id="rId5"/>
    <p:sldId id="513" r:id="rId6"/>
    <p:sldId id="514" r:id="rId7"/>
    <p:sldId id="515" r:id="rId8"/>
    <p:sldId id="516" r:id="rId9"/>
    <p:sldId id="517" r:id="rId10"/>
    <p:sldId id="518" r:id="rId11"/>
    <p:sldId id="519" r:id="rId12"/>
    <p:sldId id="520" r:id="rId13"/>
    <p:sldId id="521" r:id="rId14"/>
    <p:sldId id="522" r:id="rId15"/>
    <p:sldId id="526" r:id="rId16"/>
    <p:sldId id="523" r:id="rId17"/>
    <p:sldId id="525" r:id="rId18"/>
    <p:sldId id="527" r:id="rId19"/>
    <p:sldId id="528" r:id="rId20"/>
    <p:sldId id="529" r:id="rId21"/>
    <p:sldId id="441" r:id="rId22"/>
    <p:sldId id="530" r:id="rId23"/>
    <p:sldId id="405" r:id="rId24"/>
    <p:sldId id="439" r:id="rId25"/>
    <p:sldId id="454" r:id="rId26"/>
    <p:sldId id="458" r:id="rId27"/>
    <p:sldId id="459" r:id="rId28"/>
    <p:sldId id="508" r:id="rId29"/>
    <p:sldId id="467" r:id="rId30"/>
    <p:sldId id="468" r:id="rId31"/>
    <p:sldId id="469" r:id="rId32"/>
    <p:sldId id="472" r:id="rId33"/>
    <p:sldId id="474" r:id="rId34"/>
    <p:sldId id="475" r:id="rId35"/>
    <p:sldId id="477" r:id="rId36"/>
    <p:sldId id="486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BEBEB"/>
    <a:srgbClr val="376092"/>
    <a:srgbClr val="7F7F7F"/>
    <a:srgbClr val="825809"/>
    <a:srgbClr val="FFFFFF"/>
    <a:srgbClr val="4D822A"/>
    <a:srgbClr val="ABB1B0"/>
    <a:srgbClr val="ACACB0"/>
    <a:srgbClr val="A8A9B4"/>
    <a:srgbClr val="87F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711" autoAdjust="0"/>
    <p:restoredTop sz="71808" autoAdjust="0"/>
  </p:normalViewPr>
  <p:slideViewPr>
    <p:cSldViewPr snapToGrid="0">
      <p:cViewPr varScale="1">
        <p:scale>
          <a:sx n="74" d="100"/>
          <a:sy n="74" d="100"/>
        </p:scale>
        <p:origin x="-105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-321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Reasons</c:v>
                </c:pt>
              </c:strCache>
            </c:strRef>
          </c:tx>
          <c:explosion val="25"/>
          <c:dLbls>
            <c:dLbl>
              <c:idx val="0"/>
              <c:layout>
                <c:manualLayout>
                  <c:x val="-1.4452737629733911E-2"/>
                  <c:y val="-3.0630413385826772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layout>
                <c:manualLayout>
                  <c:x val="-1.1127332264556401E-2"/>
                  <c:y val="-6.0471456692913386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layout>
                <c:manualLayout>
                  <c:x val="8.1967459153392236E-2"/>
                  <c:y val="-0.28280782480314959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"/>
              <c:layout>
                <c:manualLayout>
                  <c:x val="4.4909283164902773E-2"/>
                  <c:y val="-2.1595472440944882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</c:dLbl>
            <c:txPr>
              <a:bodyPr/>
              <a:lstStyle/>
              <a:p>
                <a:pPr>
                  <a:defRPr sz="2000"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Sheet1!$A$2:$A$5</c:f>
              <c:strCache>
                <c:ptCount val="4"/>
                <c:pt idx="0">
                  <c:v>Better prices elsewhere</c:v>
                </c:pt>
                <c:pt idx="1">
                  <c:v>Others</c:v>
                </c:pt>
                <c:pt idx="2">
                  <c:v>Poor service</c:v>
                </c:pt>
                <c:pt idx="3">
                  <c:v>Product dissatisfaction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9</c:v>
                </c:pt>
                <c:pt idx="2">
                  <c:v>69</c:v>
                </c:pt>
                <c:pt idx="3">
                  <c:v>13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</c:plotArea>
    <c:legend>
      <c:legendPos val="r"/>
      <c:layout/>
      <c:overlay val="0"/>
      <c:txPr>
        <a:bodyPr/>
        <a:lstStyle/>
        <a:p>
          <a:pPr>
            <a:defRPr sz="2000">
              <a:solidFill>
                <a:schemeClr val="bg1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© Duarte Design, Inc. 2009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37EAF2-1DE3-4AC2-BC82-3EF63BED91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0223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1A8ED9-A90F-43A0-A471-4F79F54F87D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© Duarte Design, Inc. 2009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8009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view this presentation, first, turn up your volume and second,</a:t>
            </a:r>
            <a:r>
              <a:rPr lang="en-US" baseline="0" dirty="0" smtClean="0"/>
              <a:t> launch the self-running slide show.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B4DFB0-44CD-4632-8FEA-E6F62CCD500F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Combining</a:t>
            </a:r>
            <a:r>
              <a:rPr lang="en-US" baseline="0" dirty="0" smtClean="0"/>
              <a:t> minimal text with meaningful visuals means that you’ll reach everyone.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31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Rule number 4: Practice design, not decoration.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32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Any writer or designer</a:t>
            </a:r>
            <a:r>
              <a:rPr lang="en-US" baseline="0" dirty="0" smtClean="0"/>
              <a:t> will tell you that 90% of the creative process…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33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…is destructive.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34</a:t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last rule is: Cultivate healthy relationships (with</a:t>
            </a:r>
            <a:r>
              <a:rPr lang="en-US" baseline="0" dirty="0" smtClean="0"/>
              <a:t> your slides and your audience)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35</a:t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the question remains—Why go to all this trouble?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36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Along the way we’ve discovered…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23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first rule is:</a:t>
            </a:r>
            <a:r>
              <a:rPr lang="en-US" baseline="0" dirty="0" smtClean="0"/>
              <a:t> Treat your audience as king.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24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Your audience</a:t>
            </a:r>
            <a:r>
              <a:rPr lang="en-US" baseline="0" dirty="0" smtClean="0"/>
              <a:t> deserves to be treated like royalty.  Design a presentation that meets their needs, not just yours.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25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second rule</a:t>
            </a:r>
            <a:r>
              <a:rPr lang="en-US" baseline="0" dirty="0" smtClean="0"/>
              <a:t> is: Spread ideas and move people.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26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Your audience didn’t show</a:t>
            </a:r>
            <a:r>
              <a:rPr lang="en-US" baseline="0" dirty="0" smtClean="0"/>
              <a:t> up to read your 60 page on screen dissertation.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27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…and witness the quality of your</a:t>
            </a:r>
            <a:r>
              <a:rPr lang="en-US" baseline="0" dirty="0" smtClean="0"/>
              <a:t> thought.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28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next rule is: Help them see what you</a:t>
            </a:r>
            <a:r>
              <a:rPr lang="en-US" baseline="0" dirty="0" smtClean="0"/>
              <a:t> are saying.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29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Half of the people in your audience are verbal thinkers</a:t>
            </a:r>
            <a:r>
              <a:rPr lang="en-US" baseline="0" dirty="0" smtClean="0"/>
              <a:t> and the other half are visual.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1A8ED9-A90F-43A0-A471-4F79F54F87D6}" type="slidenum">
              <a:rPr lang="en-US" smtClean="0"/>
              <a:t>30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91024" y="2130425"/>
            <a:ext cx="4067175" cy="14700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91024" y="3886200"/>
            <a:ext cx="3381376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24571"/>
            <a:ext cx="4619625" cy="44862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DD2693C-57C3-4914-8E69-D777D6AA2CC8}" type="datetimeFigureOut">
              <a:rPr lang="en-US" smtClean="0"/>
              <a:t>10/31/2014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DD2693C-57C3-4914-8E69-D777D6AA2CC8}" type="datetimeFigureOut">
              <a:rPr lang="en-US" smtClean="0"/>
              <a:t>10/31/2014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DD2693C-57C3-4914-8E69-D777D6AA2CC8}" type="datetimeFigureOut">
              <a:rPr lang="en-US" smtClean="0"/>
              <a:t>10/31/2014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DD2693C-57C3-4914-8E69-D777D6AA2CC8}" type="datetimeFigureOut">
              <a:rPr lang="en-US" smtClean="0"/>
              <a:t>10/31/2014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DD2693C-57C3-4914-8E69-D777D6AA2CC8}" type="datetimeFigureOut">
              <a:rPr lang="en-US" smtClean="0"/>
              <a:t>10/31/2014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DD2693C-57C3-4914-8E69-D777D6AA2CC8}" type="datetimeFigureOut">
              <a:rPr lang="en-US" smtClean="0"/>
              <a:t>10/31/2014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DD2693C-57C3-4914-8E69-D777D6AA2CC8}" type="datetimeFigureOut">
              <a:rPr lang="en-US" smtClean="0"/>
              <a:t>10/31/2014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DD2693C-57C3-4914-8E69-D777D6AA2CC8}" type="datetimeFigureOut">
              <a:rPr lang="en-US" smtClean="0"/>
              <a:t>10/31/2014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DD2693C-57C3-4914-8E69-D777D6AA2CC8}" type="datetimeFigureOut">
              <a:rPr lang="en-US" smtClean="0"/>
              <a:t>10/31/2014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DD2693C-57C3-4914-8E69-D777D6AA2CC8}" type="datetimeFigureOut">
              <a:rPr lang="en-US" smtClean="0"/>
              <a:t>10/31/2014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259C21E-1789-4DE4-A292-CBB5A0C2C9F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jpeg"/><Relationship Id="rId10" Type="http://schemas.openxmlformats.org/officeDocument/2006/relationships/image" Target="../media/image36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8.png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image" Target="../media/image39.png"/><Relationship Id="rId5" Type="http://schemas.openxmlformats.org/officeDocument/2006/relationships/image" Target="../media/image31.jpeg"/><Relationship Id="rId4" Type="http://schemas.openxmlformats.org/officeDocument/2006/relationships/notesSlide" Target="../notesSlides/notesSlide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5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audio" Target="../media/media3.wma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microsoft.com/office/2007/relationships/media" Target="../media/media3.wma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30.jpe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6" Type="http://schemas.openxmlformats.org/officeDocument/2006/relationships/image" Target="../media/image38.png"/><Relationship Id="rId5" Type="http://schemas.openxmlformats.org/officeDocument/2006/relationships/image" Target="../media/image57.png"/><Relationship Id="rId4" Type="http://schemas.openxmlformats.org/officeDocument/2006/relationships/notesSlide" Target="../notesSlides/notesSlide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8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59.png"/><Relationship Id="rId5" Type="http://schemas.openxmlformats.org/officeDocument/2006/relationships/image" Target="../media/image58.jpe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3.png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6" Type="http://schemas.openxmlformats.org/officeDocument/2006/relationships/image" Target="../media/image62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7.png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38.png"/><Relationship Id="rId18" Type="http://schemas.openxmlformats.org/officeDocument/2006/relationships/image" Target="../media/image77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80.png"/><Relationship Id="rId7" Type="http://schemas.openxmlformats.org/officeDocument/2006/relationships/image" Target="../media/image67.png"/><Relationship Id="rId12" Type="http://schemas.openxmlformats.org/officeDocument/2006/relationships/image" Target="../media/image72.emf"/><Relationship Id="rId17" Type="http://schemas.openxmlformats.org/officeDocument/2006/relationships/image" Target="../media/image76.png"/><Relationship Id="rId25" Type="http://schemas.openxmlformats.org/officeDocument/2006/relationships/image" Target="../media/image84.emf"/><Relationship Id="rId2" Type="http://schemas.openxmlformats.org/officeDocument/2006/relationships/audio" Target="../media/media9.wma"/><Relationship Id="rId16" Type="http://schemas.openxmlformats.org/officeDocument/2006/relationships/image" Target="../media/image75.png"/><Relationship Id="rId20" Type="http://schemas.openxmlformats.org/officeDocument/2006/relationships/image" Target="../media/image79.emf"/><Relationship Id="rId1" Type="http://schemas.microsoft.com/office/2007/relationships/media" Target="../media/media9.wma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24" Type="http://schemas.openxmlformats.org/officeDocument/2006/relationships/image" Target="../media/image83.png"/><Relationship Id="rId5" Type="http://schemas.openxmlformats.org/officeDocument/2006/relationships/image" Target="../media/image65.png"/><Relationship Id="rId15" Type="http://schemas.openxmlformats.org/officeDocument/2006/relationships/image" Target="../media/image74.jpeg"/><Relationship Id="rId23" Type="http://schemas.openxmlformats.org/officeDocument/2006/relationships/image" Target="../media/image82.png"/><Relationship Id="rId10" Type="http://schemas.openxmlformats.org/officeDocument/2006/relationships/image" Target="../media/image70.emf"/><Relationship Id="rId19" Type="http://schemas.openxmlformats.org/officeDocument/2006/relationships/image" Target="../media/image78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69.png"/><Relationship Id="rId14" Type="http://schemas.openxmlformats.org/officeDocument/2006/relationships/image" Target="../media/image73.jpeg"/><Relationship Id="rId22" Type="http://schemas.openxmlformats.org/officeDocument/2006/relationships/image" Target="../media/image81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audio" Target="../media/media10.wma"/><Relationship Id="rId16" Type="http://schemas.openxmlformats.org/officeDocument/2006/relationships/image" Target="../media/image38.png"/><Relationship Id="rId1" Type="http://schemas.microsoft.com/office/2007/relationships/media" Target="../media/media10.wma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30.jpe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26" Type="http://schemas.openxmlformats.org/officeDocument/2006/relationships/image" Target="../media/image119.png"/><Relationship Id="rId39" Type="http://schemas.openxmlformats.org/officeDocument/2006/relationships/image" Target="../media/image132.png"/><Relationship Id="rId21" Type="http://schemas.openxmlformats.org/officeDocument/2006/relationships/image" Target="../media/image114.png"/><Relationship Id="rId34" Type="http://schemas.openxmlformats.org/officeDocument/2006/relationships/image" Target="../media/image127.png"/><Relationship Id="rId42" Type="http://schemas.openxmlformats.org/officeDocument/2006/relationships/image" Target="../media/image135.png"/><Relationship Id="rId47" Type="http://schemas.openxmlformats.org/officeDocument/2006/relationships/image" Target="../media/image140.png"/><Relationship Id="rId50" Type="http://schemas.openxmlformats.org/officeDocument/2006/relationships/image" Target="../media/image143.png"/><Relationship Id="rId55" Type="http://schemas.openxmlformats.org/officeDocument/2006/relationships/image" Target="../media/image148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5" Type="http://schemas.openxmlformats.org/officeDocument/2006/relationships/image" Target="../media/image118.png"/><Relationship Id="rId33" Type="http://schemas.openxmlformats.org/officeDocument/2006/relationships/image" Target="../media/image126.png"/><Relationship Id="rId38" Type="http://schemas.openxmlformats.org/officeDocument/2006/relationships/image" Target="../media/image131.png"/><Relationship Id="rId46" Type="http://schemas.openxmlformats.org/officeDocument/2006/relationships/image" Target="../media/image139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09.png"/><Relationship Id="rId20" Type="http://schemas.openxmlformats.org/officeDocument/2006/relationships/image" Target="../media/image113.png"/><Relationship Id="rId29" Type="http://schemas.openxmlformats.org/officeDocument/2006/relationships/image" Target="../media/image122.png"/><Relationship Id="rId41" Type="http://schemas.openxmlformats.org/officeDocument/2006/relationships/image" Target="../media/image134.png"/><Relationship Id="rId54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24" Type="http://schemas.openxmlformats.org/officeDocument/2006/relationships/image" Target="../media/image117.png"/><Relationship Id="rId32" Type="http://schemas.openxmlformats.org/officeDocument/2006/relationships/image" Target="../media/image125.png"/><Relationship Id="rId37" Type="http://schemas.openxmlformats.org/officeDocument/2006/relationships/image" Target="../media/image130.png"/><Relationship Id="rId40" Type="http://schemas.openxmlformats.org/officeDocument/2006/relationships/image" Target="../media/image133.png"/><Relationship Id="rId45" Type="http://schemas.openxmlformats.org/officeDocument/2006/relationships/image" Target="../media/image138.png"/><Relationship Id="rId53" Type="http://schemas.openxmlformats.org/officeDocument/2006/relationships/image" Target="../media/image146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23" Type="http://schemas.openxmlformats.org/officeDocument/2006/relationships/image" Target="../media/image116.png"/><Relationship Id="rId28" Type="http://schemas.openxmlformats.org/officeDocument/2006/relationships/image" Target="../media/image121.png"/><Relationship Id="rId36" Type="http://schemas.openxmlformats.org/officeDocument/2006/relationships/image" Target="../media/image129.png"/><Relationship Id="rId49" Type="http://schemas.openxmlformats.org/officeDocument/2006/relationships/image" Target="../media/image142.png"/><Relationship Id="rId57" Type="http://schemas.openxmlformats.org/officeDocument/2006/relationships/image" Target="../media/image150.png"/><Relationship Id="rId10" Type="http://schemas.openxmlformats.org/officeDocument/2006/relationships/image" Target="../media/image103.png"/><Relationship Id="rId19" Type="http://schemas.openxmlformats.org/officeDocument/2006/relationships/image" Target="../media/image112.png"/><Relationship Id="rId31" Type="http://schemas.openxmlformats.org/officeDocument/2006/relationships/image" Target="../media/image124.png"/><Relationship Id="rId44" Type="http://schemas.openxmlformats.org/officeDocument/2006/relationships/image" Target="../media/image137.png"/><Relationship Id="rId52" Type="http://schemas.openxmlformats.org/officeDocument/2006/relationships/image" Target="../media/image145.png"/><Relationship Id="rId4" Type="http://schemas.openxmlformats.org/officeDocument/2006/relationships/image" Target="../media/image96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Relationship Id="rId22" Type="http://schemas.openxmlformats.org/officeDocument/2006/relationships/image" Target="../media/image115.png"/><Relationship Id="rId27" Type="http://schemas.openxmlformats.org/officeDocument/2006/relationships/image" Target="../media/image120.png"/><Relationship Id="rId30" Type="http://schemas.openxmlformats.org/officeDocument/2006/relationships/image" Target="../media/image123.png"/><Relationship Id="rId35" Type="http://schemas.openxmlformats.org/officeDocument/2006/relationships/image" Target="../media/image128.png"/><Relationship Id="rId43" Type="http://schemas.openxmlformats.org/officeDocument/2006/relationships/image" Target="../media/image136.png"/><Relationship Id="rId48" Type="http://schemas.openxmlformats.org/officeDocument/2006/relationships/image" Target="../media/image141.png"/><Relationship Id="rId56" Type="http://schemas.openxmlformats.org/officeDocument/2006/relationships/image" Target="../media/image149.png"/><Relationship Id="rId8" Type="http://schemas.openxmlformats.org/officeDocument/2006/relationships/image" Target="../media/image101.png"/><Relationship Id="rId51" Type="http://schemas.openxmlformats.org/officeDocument/2006/relationships/image" Target="../media/image144.png"/><Relationship Id="rId3" Type="http://schemas.openxmlformats.org/officeDocument/2006/relationships/image" Target="../media/image9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59.png"/><Relationship Id="rId18" Type="http://schemas.openxmlformats.org/officeDocument/2006/relationships/image" Target="../media/image164.pn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67.png"/><Relationship Id="rId7" Type="http://schemas.openxmlformats.org/officeDocument/2006/relationships/image" Target="../media/image153.png"/><Relationship Id="rId12" Type="http://schemas.openxmlformats.org/officeDocument/2006/relationships/image" Target="../media/image158.png"/><Relationship Id="rId17" Type="http://schemas.openxmlformats.org/officeDocument/2006/relationships/image" Target="../media/image163.png"/><Relationship Id="rId2" Type="http://schemas.openxmlformats.org/officeDocument/2006/relationships/audio" Target="../media/media11.wma"/><Relationship Id="rId16" Type="http://schemas.openxmlformats.org/officeDocument/2006/relationships/image" Target="../media/image162.png"/><Relationship Id="rId20" Type="http://schemas.openxmlformats.org/officeDocument/2006/relationships/image" Target="../media/image166.png"/><Relationship Id="rId1" Type="http://schemas.microsoft.com/office/2007/relationships/media" Target="../media/media11.wma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151.png"/><Relationship Id="rId15" Type="http://schemas.openxmlformats.org/officeDocument/2006/relationships/image" Target="../media/image161.png"/><Relationship Id="rId10" Type="http://schemas.openxmlformats.org/officeDocument/2006/relationships/image" Target="../media/image156.png"/><Relationship Id="rId19" Type="http://schemas.openxmlformats.org/officeDocument/2006/relationships/image" Target="../media/image165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155.png"/><Relationship Id="rId14" Type="http://schemas.openxmlformats.org/officeDocument/2006/relationships/image" Target="../media/image160.png"/><Relationship Id="rId22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18208" y="1442435"/>
            <a:ext cx="4945488" cy="2158016"/>
          </a:xfrm>
        </p:spPr>
        <p:txBody>
          <a:bodyPr>
            <a:normAutofit/>
          </a:bodyPr>
          <a:lstStyle/>
          <a:p>
            <a:r>
              <a:rPr lang="en-US" sz="3400" dirty="0">
                <a:latin typeface="+mj-lt"/>
              </a:rPr>
              <a:t>Customer with many </a:t>
            </a:r>
            <a:r>
              <a:rPr lang="en-US" sz="3400" dirty="0" smtClean="0">
                <a:latin typeface="+mj-lt"/>
              </a:rPr>
              <a:t>faces: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400" dirty="0" smtClean="0">
                <a:latin typeface="+mn-lt"/>
              </a:rPr>
              <a:t>dealing </a:t>
            </a:r>
            <a:r>
              <a:rPr lang="en-US" sz="3400" dirty="0">
                <a:latin typeface="+mn-lt"/>
              </a:rPr>
              <a:t>with them all</a:t>
            </a:r>
            <a:endParaRPr lang="en-US" sz="3400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1707" y="5434885"/>
            <a:ext cx="3052293" cy="1004551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+mj-lt"/>
              </a:rPr>
              <a:t>Alina Marusyk,</a:t>
            </a:r>
          </a:p>
          <a:p>
            <a:r>
              <a:rPr lang="en-US" sz="2400" dirty="0" smtClean="0">
                <a:latin typeface="+mj-lt"/>
              </a:rPr>
              <a:t>October 2014</a:t>
            </a:r>
            <a:endParaRPr lang="en-US" sz="2400" dirty="0">
              <a:latin typeface="+mj-lt"/>
            </a:endParaRPr>
          </a:p>
        </p:txBody>
      </p:sp>
      <p:pic>
        <p:nvPicPr>
          <p:cNvPr id="1026" name="Picture 2" descr="C:\Users\amarusyk\Desktop\imag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69" y="1515482"/>
            <a:ext cx="3124200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80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+mj-lt"/>
              </a:rPr>
              <a:t>Uncertain</a:t>
            </a:r>
            <a:endParaRPr lang="en-US" dirty="0">
              <a:latin typeface="+mj-lt"/>
            </a:endParaRPr>
          </a:p>
        </p:txBody>
      </p:sp>
      <p:pic>
        <p:nvPicPr>
          <p:cNvPr id="10242" name="Picture 2" descr="C:\Users\amarusyk\Desktop\images (5)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00" y="1400299"/>
            <a:ext cx="28098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26534" y="1596980"/>
            <a:ext cx="611746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chemeClr val="bg1"/>
                </a:solidFill>
              </a:rPr>
              <a:t>Personality</a:t>
            </a:r>
            <a:r>
              <a:rPr lang="en-US" sz="2000" dirty="0" smtClean="0">
                <a:solidFill>
                  <a:schemeClr val="bg1"/>
                </a:solidFill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Postpones decisions until it’s too late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Non demanding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Seeks assurance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Always in state “I don’t know/gathering information”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u="sng" dirty="0" smtClean="0">
                <a:solidFill>
                  <a:schemeClr val="bg1"/>
                </a:solidFill>
              </a:rPr>
              <a:t>Your goal</a:t>
            </a:r>
            <a:r>
              <a:rPr lang="en-US" sz="2000" dirty="0" smtClean="0">
                <a:solidFill>
                  <a:schemeClr val="bg1"/>
                </a:solidFill>
              </a:rPr>
              <a:t>: help uncertain make decisions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u="sng" dirty="0" smtClean="0">
                <a:solidFill>
                  <a:schemeClr val="bg1"/>
                </a:solidFill>
              </a:rPr>
              <a:t>Your behavior</a:t>
            </a:r>
            <a:r>
              <a:rPr lang="en-US" sz="2000" dirty="0" smtClean="0">
                <a:solidFill>
                  <a:schemeClr val="bg1"/>
                </a:solidFill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Give scenarios – either this or that will happen. Whish is best. Clarify options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Establish trusting relations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Make it easy for them to be direct by being pleasant</a:t>
            </a: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66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+mj-lt"/>
              </a:rPr>
              <a:t>Know-It-All</a:t>
            </a:r>
            <a:endParaRPr lang="en-US" dirty="0">
              <a:latin typeface="+mj-lt"/>
            </a:endParaRPr>
          </a:p>
        </p:txBody>
      </p:sp>
      <p:pic>
        <p:nvPicPr>
          <p:cNvPr id="11266" name="Picture 2" descr="C:\Users\amarusyk\Desktop\4113453-illustration-of-nutty-science-professor-looking-at-galaxy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066" y="1566492"/>
            <a:ext cx="2301294" cy="247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6670" y="1609859"/>
            <a:ext cx="595004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chemeClr val="bg1"/>
                </a:solidFill>
              </a:rPr>
              <a:t>Personality</a:t>
            </a:r>
            <a:r>
              <a:rPr lang="en-US" sz="2000" dirty="0" smtClean="0">
                <a:solidFill>
                  <a:schemeClr val="bg1"/>
                </a:solidFill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Demanding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Technically sound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Good knowledge about the product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Sometimes think your solutions are immature 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u="sng" dirty="0" smtClean="0">
                <a:solidFill>
                  <a:schemeClr val="bg1"/>
                </a:solidFill>
              </a:rPr>
              <a:t>Your goal</a:t>
            </a:r>
            <a:r>
              <a:rPr lang="en-US" sz="2000" dirty="0" smtClean="0">
                <a:solidFill>
                  <a:schemeClr val="bg1"/>
                </a:solidFill>
              </a:rPr>
              <a:t>: open his mind to new ideas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u="sng" dirty="0" smtClean="0">
                <a:solidFill>
                  <a:schemeClr val="bg1"/>
                </a:solidFill>
              </a:rPr>
              <a:t>Your behavior</a:t>
            </a:r>
            <a:r>
              <a:rPr lang="en-US" sz="2000" dirty="0" smtClean="0">
                <a:solidFill>
                  <a:schemeClr val="bg1"/>
                </a:solidFill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Turn them into a mentor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Ask for their opinion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Listen carefully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Present your views as alternatives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Be prepared and know your staff</a:t>
            </a: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1267" name="Picture 3" descr="C:\Users\amarusyk\Desktop\download (1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90" y="394216"/>
            <a:ext cx="1514475" cy="757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46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+mj-lt"/>
              </a:rPr>
              <a:t>Buddy</a:t>
            </a:r>
            <a:endParaRPr lang="en-US" dirty="0">
              <a:latin typeface="+mj-lt"/>
            </a:endParaRPr>
          </a:p>
        </p:txBody>
      </p:sp>
      <p:pic>
        <p:nvPicPr>
          <p:cNvPr id="12290" name="Picture 2" descr="C:\Users\amarusyk\Desktop\Joey-Tribbiani-The-Last-One-joey-tribbiani-9947876-720-480 (1)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03" y="1519227"/>
            <a:ext cx="3085379" cy="2056919"/>
          </a:xfrm>
          <a:prstGeom prst="rect">
            <a:avLst/>
          </a:prstGeom>
          <a:noFill/>
          <a:effectLst>
            <a:glow rad="1181100">
              <a:schemeClr val="accent1">
                <a:alpha val="0"/>
              </a:schemeClr>
            </a:glow>
            <a:outerShdw blurRad="50800" dist="50800" dir="5400000" sx="1000" sy="1000" algn="ctr" rotWithShape="0">
              <a:srgbClr val="000000">
                <a:alpha val="43137"/>
              </a:srgbClr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58355" y="1493949"/>
            <a:ext cx="5615189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chemeClr val="bg1"/>
                </a:solidFill>
              </a:rPr>
              <a:t>Personality</a:t>
            </a:r>
            <a:r>
              <a:rPr lang="en-US" sz="2000" dirty="0" smtClean="0">
                <a:solidFill>
                  <a:schemeClr val="bg1"/>
                </a:solidFill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Talkative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Discusses a lot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Warm and good-natured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Quick to agree, slow to deliver</a:t>
            </a: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u="sng" dirty="0" smtClean="0">
                <a:solidFill>
                  <a:schemeClr val="bg1"/>
                </a:solidFill>
              </a:rPr>
              <a:t>Your goal</a:t>
            </a:r>
            <a:r>
              <a:rPr lang="en-US" sz="2000" dirty="0" smtClean="0">
                <a:solidFill>
                  <a:schemeClr val="bg1"/>
                </a:solidFill>
              </a:rPr>
              <a:t>: get a commitment you can count on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u="sng" dirty="0" smtClean="0">
                <a:solidFill>
                  <a:schemeClr val="bg1"/>
                </a:solidFill>
              </a:rPr>
              <a:t>Your behavior</a:t>
            </a:r>
            <a:r>
              <a:rPr lang="en-US" sz="2000" dirty="0" smtClean="0">
                <a:solidFill>
                  <a:schemeClr val="bg1"/>
                </a:solidFill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Take personal interest in them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Focus on realistic commitments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Stick to the topic</a:t>
            </a: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21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j-lt"/>
              </a:rPr>
              <a:t>Customer satisfaction model (Teboul)</a:t>
            </a:r>
            <a:endParaRPr lang="en-US" dirty="0">
              <a:latin typeface="+mj-lt"/>
            </a:endParaRPr>
          </a:p>
        </p:txBody>
      </p:sp>
      <p:pic>
        <p:nvPicPr>
          <p:cNvPr id="13314" name="Picture 2" descr="C:\Users\amarusyk\Desktop\Untitled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62" y="1693681"/>
            <a:ext cx="7392475" cy="3878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585988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Total satisfaction is achieved when offer matches the need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46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customers really want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Solutions for his/her problems</a:t>
            </a:r>
          </a:p>
          <a:p>
            <a:r>
              <a:rPr lang="en-US" dirty="0" smtClean="0"/>
              <a:t>Service</a:t>
            </a:r>
          </a:p>
          <a:p>
            <a:r>
              <a:rPr lang="en-US" dirty="0" smtClean="0"/>
              <a:t>Security and guarantees</a:t>
            </a:r>
          </a:p>
          <a:p>
            <a:r>
              <a:rPr lang="en-US" dirty="0" smtClean="0"/>
              <a:t>Stable performance</a:t>
            </a:r>
          </a:p>
          <a:p>
            <a:r>
              <a:rPr lang="en-US" dirty="0" smtClean="0"/>
              <a:t>Being into the loop</a:t>
            </a:r>
          </a:p>
          <a:p>
            <a:r>
              <a:rPr lang="en-US" dirty="0" smtClean="0"/>
              <a:t>Good price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21506" name="Picture 2" descr="http://make-everything-ok.com/images/magic-button-pre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181" y="2279559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69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amarusyk\Desktop\expectations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79" y="1458051"/>
            <a:ext cx="82296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33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+mj-lt"/>
              </a:rPr>
              <a:t>Why customers leave</a:t>
            </a:r>
            <a:endParaRPr lang="en-US" dirty="0">
              <a:latin typeface="+mj-lt"/>
            </a:endParaRP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156757496"/>
              </p:ext>
            </p:extLst>
          </p:nvPr>
        </p:nvGraphicFramePr>
        <p:xfrm>
          <a:off x="1" y="1812636"/>
          <a:ext cx="9144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2465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+mj-lt"/>
              </a:rPr>
              <a:t>Difference between…..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Good service </a:t>
            </a:r>
          </a:p>
          <a:p>
            <a:endParaRPr lang="en-US" dirty="0" smtClean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r>
              <a:rPr lang="en-US" dirty="0" smtClean="0">
                <a:latin typeface="+mn-lt"/>
              </a:rPr>
              <a:t>Bad service</a:t>
            </a:r>
          </a:p>
          <a:p>
            <a:endParaRPr lang="en-US" dirty="0" smtClean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r>
              <a:rPr lang="en-US" dirty="0" smtClean="0">
                <a:latin typeface="+mn-lt"/>
              </a:rPr>
              <a:t>Excellent service</a:t>
            </a:r>
            <a:endParaRPr lang="en-US" dirty="0">
              <a:latin typeface="+mn-lt"/>
            </a:endParaRPr>
          </a:p>
        </p:txBody>
      </p:sp>
      <p:pic>
        <p:nvPicPr>
          <p:cNvPr id="16390" name="Picture 6" descr="http://www.graphicsfuel.com/wp-content/uploads/2012/09/emoticon-happ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568" y="1560487"/>
            <a:ext cx="79704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http://www.graphicsfuel.com/wp-content/uploads/2012/09/emoticon-s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568" y="3049070"/>
            <a:ext cx="79704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 descr="http://images.clipartpanda.com/moving-laughing-smiley-face-depositphotos_8080674-Laughing-out-loud-emot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0555" y="4432476"/>
            <a:ext cx="93507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41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+mj-lt"/>
              </a:rPr>
              <a:t>       Good customer service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When customer gets what meets his/her expectations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pic>
        <p:nvPicPr>
          <p:cNvPr id="17410" name="Picture 2" descr="C:\Users\amarusyk\Desktop\images (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67" y="3101797"/>
            <a:ext cx="2286000" cy="2000250"/>
          </a:xfrm>
          <a:prstGeom prst="rect">
            <a:avLst/>
          </a:prstGeom>
          <a:noFill/>
          <a:effectLst>
            <a:softEdge rad="190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 descr="C:\Users\amarusyk\Desktop\images (6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974" y="3188729"/>
            <a:ext cx="2590800" cy="1762125"/>
          </a:xfrm>
          <a:prstGeom prst="rect">
            <a:avLst/>
          </a:prstGeom>
          <a:noFill/>
          <a:effectLst>
            <a:softEdge rad="139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www.graphicsfuel.com/wp-content/uploads/2012/09/emoticon-happ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42" y="440025"/>
            <a:ext cx="79704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46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+mj-lt"/>
              </a:rPr>
              <a:t>        Bad customer service 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When customer gets much less then expected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pic>
        <p:nvPicPr>
          <p:cNvPr id="18434" name="Picture 2" descr="C:\Users\amarusyk\Desktop\download (2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71" y="3042969"/>
            <a:ext cx="2771775" cy="1647825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 descr="C:\Users\amarusyk\Desktop\images (8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507" y="3042969"/>
            <a:ext cx="2619375" cy="1743075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://www.graphicsfuel.com/wp-content/uploads/2012/09/emoticon-sa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71" y="460416"/>
            <a:ext cx="797044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02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+mj-lt"/>
              </a:rPr>
              <a:t>Customers  - who they are?</a:t>
            </a:r>
            <a:endParaRPr lang="en-US" dirty="0">
              <a:latin typeface="+mj-lt"/>
            </a:endParaRPr>
          </a:p>
        </p:txBody>
      </p:sp>
      <p:pic>
        <p:nvPicPr>
          <p:cNvPr id="2051" name="Picture 3" descr="C:\Users\amarusyk\Desktop\original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28" y="1739601"/>
            <a:ext cx="7349691" cy="3394914"/>
          </a:xfrm>
          <a:prstGeom prst="rect">
            <a:avLst/>
          </a:prstGeom>
          <a:noFill/>
          <a:ln>
            <a:noFill/>
          </a:ln>
          <a:effectLst>
            <a:glow rad="228600">
              <a:schemeClr val="bg1"/>
            </a:glow>
            <a:outerShdw blurRad="50800" dist="50800" dir="5400000" sx="200000" sy="200000" algn="ctr" rotWithShape="0">
              <a:schemeClr val="bg1">
                <a:alpha val="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43944" y="5478933"/>
            <a:ext cx="8062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 person (or group of people) who has a need and want to satisfy this need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0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+mj-lt"/>
              </a:rPr>
              <a:t>Excellent customer service 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68758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When customer get a little more than expected, Good service becomes Excellent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pic>
        <p:nvPicPr>
          <p:cNvPr id="19458" name="Picture 2" descr="C:\Users\amarusyk\Desktop\images (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63" y="2995546"/>
            <a:ext cx="2286000" cy="2000250"/>
          </a:xfrm>
          <a:prstGeom prst="rect">
            <a:avLst/>
          </a:prstGeom>
          <a:noFill/>
          <a:effectLst>
            <a:softEdge rad="114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 descr="C:\Users\amarusyk\Desktop\images (6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879" y="3233671"/>
            <a:ext cx="2590800" cy="1762125"/>
          </a:xfrm>
          <a:prstGeom prst="rect">
            <a:avLst/>
          </a:prstGeom>
          <a:noFill/>
          <a:effectLst>
            <a:softEdge rad="114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413679" y="3631842"/>
            <a:ext cx="8628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/>
              <a:t>+</a:t>
            </a:r>
            <a:endParaRPr lang="en-US" sz="6600" dirty="0"/>
          </a:p>
        </p:txBody>
      </p:sp>
      <p:pic>
        <p:nvPicPr>
          <p:cNvPr id="19460" name="Picture 4" descr="C:\Users\amarusyk\Desktop\images (9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563" y="3576240"/>
            <a:ext cx="1219200" cy="1219200"/>
          </a:xfrm>
          <a:prstGeom prst="rect">
            <a:avLst/>
          </a:prstGeom>
          <a:noFill/>
          <a:effectLst>
            <a:softEdge rad="114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://images.clipartpanda.com/moving-laughing-smiley-face-depositphotos_8080674-Laughing-out-loud-emot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63" y="388510"/>
            <a:ext cx="93507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56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9212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07583" y="1184856"/>
            <a:ext cx="6825803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i="1" dirty="0" smtClean="0">
                <a:solidFill>
                  <a:schemeClr val="bg1"/>
                </a:solidFill>
              </a:rPr>
              <a:t>Customer satisfaction is like an election held every day, and the people vote with their feet.</a:t>
            </a:r>
          </a:p>
          <a:p>
            <a:endParaRPr lang="en-US" sz="4000" i="1" dirty="0">
              <a:solidFill>
                <a:schemeClr val="bg1"/>
              </a:solidFill>
            </a:endParaRPr>
          </a:p>
          <a:p>
            <a:r>
              <a:rPr lang="en-US" sz="4000" i="1" dirty="0" smtClean="0">
                <a:solidFill>
                  <a:schemeClr val="bg1"/>
                </a:solidFill>
              </a:rPr>
              <a:t>If dissatisfied, they walk to your competitor.</a:t>
            </a:r>
          </a:p>
          <a:p>
            <a:endParaRPr 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+mj-lt"/>
              </a:rPr>
              <a:t>Statistics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86% of customers expect better services than they had 5 years ago</a:t>
            </a:r>
          </a:p>
          <a:p>
            <a:r>
              <a:rPr lang="en-US" dirty="0" smtClean="0">
                <a:latin typeface="+mn-lt"/>
              </a:rPr>
              <a:t>97% switch loyalty because of bad customer service </a:t>
            </a:r>
          </a:p>
          <a:p>
            <a:r>
              <a:rPr lang="en-US" dirty="0" smtClean="0">
                <a:latin typeface="+mn-lt"/>
              </a:rPr>
              <a:t>35% say that a mere “Sorry” could have stopped them from moving off</a:t>
            </a:r>
          </a:p>
          <a:p>
            <a:r>
              <a:rPr lang="en-US" dirty="0" smtClean="0">
                <a:latin typeface="+mn-lt"/>
              </a:rPr>
              <a:t>The cost of acquiring new customers are 5 times the  cost of keeping old ones happy</a:t>
            </a:r>
          </a:p>
          <a:p>
            <a:endParaRPr lang="en-US" dirty="0" smtClean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2498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43537" y="2245514"/>
            <a:ext cx="5200463" cy="255454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8000" b="1" kern="600" dirty="0" smtClean="0">
                <a:solidFill>
                  <a:schemeClr val="bg1"/>
                </a:solidFill>
                <a:effectLst>
                  <a:outerShdw blurRad="101600" dist="50800" dir="5400000" algn="t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5 ways to</a:t>
            </a:r>
          </a:p>
          <a:p>
            <a:r>
              <a:rPr lang="en-US" sz="8000" b="1" kern="600" dirty="0">
                <a:solidFill>
                  <a:schemeClr val="bg1"/>
                </a:solidFill>
                <a:effectLst>
                  <a:outerShdw blurRad="101600" dist="50800" dir="5400000" algn="t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b</a:t>
            </a:r>
            <a:r>
              <a:rPr lang="en-US" sz="8000" b="1" kern="600" dirty="0" smtClean="0">
                <a:solidFill>
                  <a:schemeClr val="bg1"/>
                </a:solidFill>
                <a:effectLst>
                  <a:outerShdw blurRad="101600" dist="50800" dir="5400000" algn="t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uild trust</a:t>
            </a:r>
            <a:endParaRPr lang="en-US" sz="8000" b="1" kern="600" dirty="0">
              <a:solidFill>
                <a:schemeClr val="bg1"/>
              </a:solidFill>
              <a:effectLst>
                <a:outerShdw blurRad="101600" dist="50800" dir="5400000" algn="t" rotWithShape="0">
                  <a:prstClr val="black">
                    <a:alpha val="40000"/>
                  </a:prst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1019175" y="2213741"/>
            <a:ext cx="2310765" cy="3158359"/>
            <a:chOff x="1019175" y="2213741"/>
            <a:chExt cx="2310765" cy="3158359"/>
          </a:xfrm>
        </p:grpSpPr>
        <p:sp>
          <p:nvSpPr>
            <p:cNvPr id="8" name="Oval 7"/>
            <p:cNvSpPr/>
            <p:nvPr/>
          </p:nvSpPr>
          <p:spPr>
            <a:xfrm>
              <a:off x="1491600" y="2213741"/>
              <a:ext cx="1838340" cy="1838340"/>
            </a:xfrm>
            <a:prstGeom prst="ellipse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>
              <a:softEdge rad="685800"/>
            </a:effectLst>
            <a:scene3d>
              <a:camera prst="orthographicFront"/>
              <a:lightRig rig="threePt" dir="t"/>
            </a:scene3d>
            <a:sp3d extrusionH="19050" prstMaterial="plastic">
              <a:bevelT w="95250" h="95250"/>
              <a:extrusionClr>
                <a:sysClr val="window" lastClr="FFFFFF"/>
              </a:extrusionClr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1019175" y="3333750"/>
              <a:ext cx="1924050" cy="203835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20"/>
            <p:cNvSpPr txBox="1">
              <a:spLocks noChangeArrowheads="1"/>
            </p:cNvSpPr>
            <p:nvPr/>
          </p:nvSpPr>
          <p:spPr bwMode="auto">
            <a:xfrm>
              <a:off x="1993817" y="2417763"/>
              <a:ext cx="805029" cy="14311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8700" b="1" dirty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5</a:t>
              </a:r>
            </a:p>
          </p:txBody>
        </p:sp>
      </p:grp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8096759">
            <a:off x="223830" y="5232080"/>
            <a:ext cx="647700" cy="619125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4549489">
            <a:off x="1544638" y="4835524"/>
            <a:ext cx="600075" cy="85725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5675" y="5078412"/>
            <a:ext cx="1390650" cy="638175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25399" y="4216400"/>
            <a:ext cx="2247900" cy="2107466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 rot="2805349">
            <a:off x="870845" y="2046559"/>
            <a:ext cx="2140971" cy="4924649"/>
            <a:chOff x="1036318" y="1802726"/>
            <a:chExt cx="2140971" cy="4924649"/>
          </a:xfrm>
          <a:noFill/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922729">
              <a:off x="2024764" y="1802726"/>
              <a:ext cx="1152525" cy="2619375"/>
            </a:xfrm>
            <a:prstGeom prst="rect">
              <a:avLst/>
            </a:prstGeom>
            <a:grpFill/>
          </p:spPr>
        </p:pic>
        <p:sp>
          <p:nvSpPr>
            <p:cNvPr id="9" name="Rectangle 8"/>
            <p:cNvSpPr/>
            <p:nvPr/>
          </p:nvSpPr>
          <p:spPr>
            <a:xfrm>
              <a:off x="1036318" y="4312198"/>
              <a:ext cx="977276" cy="24151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 rot="19509228">
            <a:off x="1366694" y="1946713"/>
            <a:ext cx="1200150" cy="4628255"/>
            <a:chOff x="1662774" y="1720289"/>
            <a:chExt cx="1200150" cy="4628255"/>
          </a:xfrm>
          <a:noFill/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125343">
              <a:off x="1662774" y="1720289"/>
              <a:ext cx="1200150" cy="2533650"/>
            </a:xfrm>
            <a:prstGeom prst="rect">
              <a:avLst/>
            </a:prstGeom>
            <a:grpFill/>
            <a:extLst>
              <a:ext uri="{53640926-AAD7-44D8-BBD7-CCE9431645EC}">
                <a14:shadowObscured xmlns:a14="http://schemas.microsoft.com/office/drawing/2010/main" val="1"/>
              </a:ext>
            </a:extLst>
          </p:spPr>
        </p:pic>
        <p:sp>
          <p:nvSpPr>
            <p:cNvPr id="21" name="Rectangle 20"/>
            <p:cNvSpPr/>
            <p:nvPr/>
          </p:nvSpPr>
          <p:spPr>
            <a:xfrm>
              <a:off x="1715572" y="3979804"/>
              <a:ext cx="722839" cy="23687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3" name="Picture 2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4758432">
            <a:off x="1184276" y="5313363"/>
            <a:ext cx="647700" cy="619125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pic>
        <p:nvPicPr>
          <p:cNvPr id="25" name="14_Along the Way_M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839200" y="70739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audio>
              <p:cMediaNode numSld="999" showWhenStopped="0">
                <p:cTn id="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787798" y="3347359"/>
            <a:ext cx="2069702" cy="241662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lumMod val="90000"/>
                  <a:alpha val="62000"/>
                </a:sysClr>
              </a:gs>
              <a:gs pos="100000">
                <a:srgbClr val="08CFEE">
                  <a:tint val="23500"/>
                  <a:satMod val="160000"/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96640" y="2339340"/>
            <a:ext cx="264777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b="1" dirty="0" smtClean="0">
                <a:solidFill>
                  <a:schemeClr val="bg1"/>
                </a:solidFill>
                <a:effectLst>
                  <a:outerShdw blurRad="76200" dist="76200" dir="6600000" algn="t" rotWithShape="0">
                    <a:prstClr val="black">
                      <a:alpha val="35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VALUE</a:t>
            </a:r>
            <a:endParaRPr lang="en-US" sz="5800" b="1" dirty="0">
              <a:solidFill>
                <a:schemeClr val="bg1"/>
              </a:solidFill>
              <a:effectLst>
                <a:outerShdw blurRad="76200" dist="76200" dir="6600000" algn="t" rotWithShape="0">
                  <a:prstClr val="black">
                    <a:alpha val="35000"/>
                  </a:prst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79820" y="2339340"/>
            <a:ext cx="167065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800" b="1" dirty="0" smtClean="0">
                <a:solidFill>
                  <a:schemeClr val="bg1"/>
                </a:solidFill>
                <a:effectLst>
                  <a:outerShdw blurRad="76200" dist="76200" dir="6600000" algn="t" rotWithShape="0">
                    <a:prstClr val="black">
                      <a:alpha val="35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THE</a:t>
            </a:r>
            <a:endParaRPr lang="en-US" sz="5800" b="1" dirty="0">
              <a:solidFill>
                <a:schemeClr val="bg1"/>
              </a:solidFill>
              <a:effectLst>
                <a:outerShdw blurRad="76200" dist="76200" dir="6600000" algn="t" rotWithShape="0">
                  <a:prstClr val="black">
                    <a:alpha val="35000"/>
                  </a:prst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96640" y="3009900"/>
            <a:ext cx="52884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RELATIONSHIP</a:t>
            </a:r>
            <a:endParaRPr lang="en-US" sz="54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855330" y="1623191"/>
            <a:ext cx="1838340" cy="1838340"/>
          </a:xfrm>
          <a:prstGeom prst="ellipse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>
            <a:softEdge rad="685800"/>
          </a:effectLst>
          <a:scene3d>
            <a:camera prst="orthographicFront"/>
            <a:lightRig rig="threePt" dir="t"/>
          </a:scene3d>
          <a:sp3d extrusionH="19050" prstMaterial="plastic">
            <a:bevelT w="95250" h="95250"/>
            <a:extrusionClr>
              <a:sysClr val="window" lastClr="FFFFFF"/>
            </a:extrusionClr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Black" pitchFamily="34" charset="0"/>
              <a:ea typeface="+mn-ea"/>
              <a:cs typeface="+mn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188642">
            <a:off x="535305" y="1137920"/>
            <a:ext cx="1962150" cy="914400"/>
          </a:xfrm>
          <a:prstGeom prst="rect">
            <a:avLst/>
          </a:prstGeom>
          <a:effectLst>
            <a:outerShdw blurRad="50800" dist="63500" dir="8100000" algn="tr" rotWithShape="0">
              <a:prstClr val="black">
                <a:alpha val="36000"/>
              </a:prstClr>
            </a:outerShdw>
          </a:effectLst>
        </p:spPr>
      </p:pic>
      <p:pic>
        <p:nvPicPr>
          <p:cNvPr id="15" name="19_First Rul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75700" y="6934200"/>
            <a:ext cx="304800" cy="3048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887095" y="1669371"/>
            <a:ext cx="1755775" cy="1754188"/>
            <a:chOff x="3345877" y="411978"/>
            <a:chExt cx="1755775" cy="1754188"/>
          </a:xfrm>
        </p:grpSpPr>
        <p:sp>
          <p:nvSpPr>
            <p:cNvPr id="19" name="Oval 18"/>
            <p:cNvSpPr/>
            <p:nvPr/>
          </p:nvSpPr>
          <p:spPr bwMode="auto">
            <a:xfrm>
              <a:off x="3345877" y="411978"/>
              <a:ext cx="1755775" cy="1754188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pic>
          <p:nvPicPr>
            <p:cNvPr id="3" name="Picture 2"/>
            <p:cNvPicPr>
              <a:picLocks noChangeAspect="1" noChangeArrowheads="1"/>
            </p:cNvPicPr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0468" t="22900" r="32994" b="33740"/>
            <a:stretch/>
          </p:blipFill>
          <p:spPr bwMode="auto">
            <a:xfrm>
              <a:off x="3849369" y="818514"/>
              <a:ext cx="723901" cy="1016000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 advClick="0" advTm="5000">
    <p:cut/>
  </p:transition>
  <p:timing>
    <p:tnLst>
      <p:par>
        <p:cTn id="1" dur="indefinite" restart="never" nodeType="tmRoot">
          <p:childTnLst>
            <p:audio>
              <p:cMediaNode numSld="999" showWhenStopped="0">
                <p:cTn id="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2231" name="Picture 7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78538" y="3886201"/>
            <a:ext cx="2684462" cy="3429000"/>
          </a:xfrm>
          <a:prstGeom prst="rect">
            <a:avLst/>
          </a:prstGeom>
          <a:effectLst>
            <a:outerShdw blurRad="50800" dist="12700" dir="5400000" algn="ctr" rotWithShape="0">
              <a:srgbClr val="000000">
                <a:alpha val="96000"/>
              </a:srgbClr>
            </a:outerShdw>
            <a:softEdge rad="0"/>
          </a:effectLst>
        </p:spPr>
      </p:pic>
      <p:pic>
        <p:nvPicPr>
          <p:cNvPr id="52230" name="Picture 6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3657601"/>
            <a:ext cx="2667000" cy="5410200"/>
          </a:xfrm>
          <a:prstGeom prst="rect">
            <a:avLst/>
          </a:prstGeom>
          <a:effectLst>
            <a:outerShdw blurRad="50800" dist="12700" dir="5400000" algn="ctr" rotWithShape="0">
              <a:srgbClr val="000000">
                <a:alpha val="43137"/>
              </a:srgbClr>
            </a:outerShdw>
            <a:softEdge rad="0"/>
          </a:effectLst>
        </p:spPr>
      </p:pic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1000" y="3276601"/>
            <a:ext cx="2971800" cy="4876800"/>
          </a:xfrm>
          <a:prstGeom prst="rect">
            <a:avLst/>
          </a:prstGeom>
          <a:effectLst>
            <a:outerShdw blurRad="50800" dist="12700" dir="5400000" algn="ctr" rotWithShape="0">
              <a:srgbClr val="000000">
                <a:alpha val="43137"/>
              </a:srgbClr>
            </a:outerShdw>
            <a:softEdge rad="0"/>
          </a:effectLst>
        </p:spPr>
      </p:pic>
      <p:pic>
        <p:nvPicPr>
          <p:cNvPr id="52229" name="Picture 5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2600" y="3048001"/>
            <a:ext cx="3581400" cy="5181600"/>
          </a:xfrm>
          <a:prstGeom prst="rect">
            <a:avLst/>
          </a:prstGeom>
          <a:effectLst>
            <a:outerShdw blurRad="50800" dist="12700" dir="5400000" algn="ctr" rotWithShape="0">
              <a:srgbClr val="000000">
                <a:alpha val="43137"/>
              </a:srgbClr>
            </a:outerShdw>
            <a:softEdge rad="0"/>
          </a:effec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338089">
            <a:off x="555002" y="3077415"/>
            <a:ext cx="1676400" cy="1447800"/>
          </a:xfrm>
          <a:prstGeom prst="rect">
            <a:avLst/>
          </a:prstGeom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34522" y="2561771"/>
            <a:ext cx="1905000" cy="1447800"/>
          </a:xfrm>
          <a:prstGeom prst="rect">
            <a:avLst/>
          </a:prstGeom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33" t="32222" r="53334" b="37778"/>
          <a:stretch>
            <a:fillRect/>
          </a:stretch>
        </p:blipFill>
        <p:spPr bwMode="auto">
          <a:xfrm>
            <a:off x="1896122" y="1867093"/>
            <a:ext cx="2362200" cy="2057400"/>
          </a:xfrm>
          <a:prstGeom prst="rect">
            <a:avLst/>
          </a:prstGeom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81842" y="3421741"/>
            <a:ext cx="1676400" cy="1143000"/>
          </a:xfrm>
          <a:prstGeom prst="rect">
            <a:avLst/>
          </a:prstGeom>
        </p:spPr>
      </p:pic>
      <p:pic>
        <p:nvPicPr>
          <p:cNvPr id="12" name="Picture 10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10781" y="582789"/>
            <a:ext cx="2182988" cy="2434872"/>
          </a:xfrm>
          <a:prstGeom prst="rect">
            <a:avLst/>
          </a:prstGeom>
        </p:spPr>
      </p:pic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925" y="1055864"/>
            <a:ext cx="2266950" cy="2434872"/>
          </a:xfrm>
          <a:prstGeom prst="rect">
            <a:avLst/>
          </a:prstGeom>
        </p:spPr>
      </p:pic>
      <p:pic>
        <p:nvPicPr>
          <p:cNvPr id="14" name="Picture 12"/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86525" y="1033286"/>
            <a:ext cx="3022600" cy="28546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86631" y="0"/>
            <a:ext cx="2938638" cy="2770716"/>
          </a:xfrm>
          <a:prstGeom prst="rect">
            <a:avLst/>
          </a:prstGeom>
        </p:spPr>
      </p:pic>
      <p:grpSp>
        <p:nvGrpSpPr>
          <p:cNvPr id="16" name="Group 14"/>
          <p:cNvGrpSpPr>
            <a:grpSpLocks/>
          </p:cNvGrpSpPr>
          <p:nvPr/>
        </p:nvGrpSpPr>
        <p:grpSpPr bwMode="auto">
          <a:xfrm>
            <a:off x="868680" y="1731108"/>
            <a:ext cx="1112520" cy="855784"/>
            <a:chOff x="576" y="1248"/>
            <a:chExt cx="624" cy="480"/>
          </a:xfrm>
        </p:grpSpPr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576" y="1248"/>
              <a:ext cx="480" cy="480"/>
            </a:xfrm>
            <a:prstGeom prst="ellipse">
              <a:avLst/>
            </a:prstGeom>
            <a:solidFill>
              <a:schemeClr val="bg1"/>
            </a:solidFill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aseline="-25000" dirty="0" smtClean="0">
                <a:solidFill>
                  <a:srgbClr val="08CFED"/>
                </a:solidFill>
              </a:endParaRPr>
            </a:p>
          </p:txBody>
        </p:sp>
        <p:pic>
          <p:nvPicPr>
            <p:cNvPr id="18" name="Picture 16"/>
            <p:cNvPicPr>
              <a:picLocks noChangeAspect="1" noChangeArrowheads="1"/>
            </p:cNvPicPr>
            <p:nvPr/>
          </p:nvPicPr>
          <p:blipFill>
            <a:blip r:embed="rId18" cstate="email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1248"/>
              <a:ext cx="624" cy="480"/>
            </a:xfrm>
            <a:prstGeom prst="rect">
              <a:avLst/>
            </a:prstGeom>
            <a:noFill/>
            <a:extLst>
              <a:ext uri="{53640926-AAD7-44D8-BBD7-CCE9431645EC}">
                <a14:shadowObscured xmlns:a14="http://schemas.microsoft.com/office/drawing/2010/main" val="1"/>
              </a:ext>
            </a:extLst>
          </p:spPr>
        </p:pic>
      </p:grpSp>
      <p:grpSp>
        <p:nvGrpSpPr>
          <p:cNvPr id="19" name="Group 17"/>
          <p:cNvGrpSpPr>
            <a:grpSpLocks/>
          </p:cNvGrpSpPr>
          <p:nvPr/>
        </p:nvGrpSpPr>
        <p:grpSpPr bwMode="auto">
          <a:xfrm>
            <a:off x="2611316" y="444500"/>
            <a:ext cx="1406768" cy="1143000"/>
            <a:chOff x="1776" y="576"/>
            <a:chExt cx="768" cy="624"/>
          </a:xfrm>
        </p:grpSpPr>
        <p:sp>
          <p:nvSpPr>
            <p:cNvPr id="20" name="Oval 18"/>
            <p:cNvSpPr>
              <a:spLocks noChangeArrowheads="1"/>
            </p:cNvSpPr>
            <p:nvPr/>
          </p:nvSpPr>
          <p:spPr bwMode="auto">
            <a:xfrm>
              <a:off x="1776" y="576"/>
              <a:ext cx="768" cy="624"/>
            </a:xfrm>
            <a:prstGeom prst="ellipse">
              <a:avLst/>
            </a:prstGeom>
            <a:solidFill>
              <a:schemeClr val="bg1"/>
            </a:solidFill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aseline="-25000" dirty="0" smtClean="0">
                <a:solidFill>
                  <a:srgbClr val="08CFED"/>
                </a:solidFill>
              </a:endParaRPr>
            </a:p>
          </p:txBody>
        </p:sp>
        <p:pic>
          <p:nvPicPr>
            <p:cNvPr id="21" name="Picture 19"/>
            <p:cNvPicPr>
              <a:picLocks noChangeAspect="1" noChangeArrowheads="1"/>
            </p:cNvPicPr>
            <p:nvPr/>
          </p:nvPicPr>
          <p:blipFill>
            <a:blip r:embed="rId19" cstate="email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2" y="672"/>
              <a:ext cx="624" cy="480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 val="1"/>
              </a:ext>
            </a:extLst>
          </p:spPr>
        </p:pic>
      </p:grpSp>
      <p:grpSp>
        <p:nvGrpSpPr>
          <p:cNvPr id="22" name="Group 20"/>
          <p:cNvGrpSpPr>
            <a:grpSpLocks/>
          </p:cNvGrpSpPr>
          <p:nvPr/>
        </p:nvGrpSpPr>
        <p:grpSpPr bwMode="auto">
          <a:xfrm>
            <a:off x="7101254" y="1659731"/>
            <a:ext cx="1369646" cy="1112838"/>
            <a:chOff x="1776" y="576"/>
            <a:chExt cx="768" cy="624"/>
          </a:xfrm>
        </p:grpSpPr>
        <p:sp>
          <p:nvSpPr>
            <p:cNvPr id="23" name="Oval 21"/>
            <p:cNvSpPr>
              <a:spLocks noChangeArrowheads="1"/>
            </p:cNvSpPr>
            <p:nvPr/>
          </p:nvSpPr>
          <p:spPr bwMode="auto">
            <a:xfrm>
              <a:off x="1776" y="576"/>
              <a:ext cx="768" cy="624"/>
            </a:xfrm>
            <a:prstGeom prst="ellipse">
              <a:avLst/>
            </a:prstGeom>
            <a:solidFill>
              <a:schemeClr val="bg1"/>
            </a:solidFill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aseline="-25000" dirty="0" smtClean="0">
                <a:solidFill>
                  <a:srgbClr val="08CFED"/>
                </a:solidFill>
              </a:endParaRPr>
            </a:p>
          </p:txBody>
        </p:sp>
        <p:pic>
          <p:nvPicPr>
            <p:cNvPr id="24" name="Picture 22"/>
            <p:cNvPicPr>
              <a:picLocks noChangeAspect="1" noChangeArrowheads="1"/>
            </p:cNvPicPr>
            <p:nvPr/>
          </p:nvPicPr>
          <p:blipFill>
            <a:blip r:embed="rId20" cstate="email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2" y="672"/>
              <a:ext cx="624" cy="480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 val="1"/>
              </a:ext>
            </a:extLst>
          </p:spPr>
        </p:pic>
      </p:grpSp>
      <p:grpSp>
        <p:nvGrpSpPr>
          <p:cNvPr id="25" name="Group 23"/>
          <p:cNvGrpSpPr>
            <a:grpSpLocks/>
          </p:cNvGrpSpPr>
          <p:nvPr/>
        </p:nvGrpSpPr>
        <p:grpSpPr bwMode="auto">
          <a:xfrm>
            <a:off x="5034492" y="1041400"/>
            <a:ext cx="1239308" cy="1062265"/>
            <a:chOff x="3168" y="864"/>
            <a:chExt cx="672" cy="576"/>
          </a:xfrm>
        </p:grpSpPr>
        <p:sp>
          <p:nvSpPr>
            <p:cNvPr id="26" name="Oval 24"/>
            <p:cNvSpPr>
              <a:spLocks noChangeArrowheads="1"/>
            </p:cNvSpPr>
            <p:nvPr/>
          </p:nvSpPr>
          <p:spPr bwMode="auto">
            <a:xfrm>
              <a:off x="3168" y="864"/>
              <a:ext cx="672" cy="576"/>
            </a:xfrm>
            <a:prstGeom prst="ellipse">
              <a:avLst/>
            </a:prstGeom>
            <a:solidFill>
              <a:schemeClr val="bg1"/>
            </a:solidFill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US" baseline="-25000" dirty="0" smtClean="0">
                <a:solidFill>
                  <a:srgbClr val="08CFED"/>
                </a:solidFill>
              </a:endParaRPr>
            </a:p>
          </p:txBody>
        </p:sp>
        <p:pic>
          <p:nvPicPr>
            <p:cNvPr id="27" name="Picture 25"/>
            <p:cNvPicPr>
              <a:picLocks noChangeAspect="1" noChangeArrowheads="1"/>
            </p:cNvPicPr>
            <p:nvPr/>
          </p:nvPicPr>
          <p:blipFill>
            <a:blip r:embed="rId21" cstate="email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" y="960"/>
              <a:ext cx="624" cy="480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 val="1"/>
              </a:ext>
            </a:extLst>
          </p:spPr>
        </p:pic>
      </p:grpSp>
      <p:pic>
        <p:nvPicPr>
          <p:cNvPr id="28" name="20-24_Your Audience Deserve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839200" y="71882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slow" advClick="0" advTm="6900">
    <p:fade/>
  </p:transition>
  <p:timing>
    <p:tnLst>
      <p:par>
        <p:cTn id="1" dur="indefinite" restart="never" nodeType="tmRoot">
          <p:childTnLst>
            <p:audio>
              <p:cMediaNode numSld="999" showWhenStopped="0">
                <p:cTn id="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651246" y="1518082"/>
            <a:ext cx="2811447" cy="1012054"/>
            <a:chOff x="1651246" y="1518082"/>
            <a:chExt cx="2811447" cy="1012054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6793" y="1526911"/>
              <a:ext cx="1485900" cy="981075"/>
            </a:xfrm>
            <a:prstGeom prst="rect">
              <a:avLst/>
            </a:prstGeom>
            <a:noFill/>
            <a:effectLst>
              <a:outerShdw blurRad="76200" dist="76200" dir="6600000" algn="t" rotWithShape="0">
                <a:prstClr val="black">
                  <a:alpha val="35000"/>
                </a:prstClr>
              </a:outerShdw>
            </a:effectLst>
          </p:spPr>
        </p:pic>
        <p:sp>
          <p:nvSpPr>
            <p:cNvPr id="16" name="Rectangle 15"/>
            <p:cNvSpPr/>
            <p:nvPr/>
          </p:nvSpPr>
          <p:spPr>
            <a:xfrm>
              <a:off x="1651246" y="1518082"/>
              <a:ext cx="1491449" cy="10120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0" name="Group 39"/>
          <p:cNvGrpSpPr/>
          <p:nvPr/>
        </p:nvGrpSpPr>
        <p:grpSpPr>
          <a:xfrm flipH="1">
            <a:off x="150919" y="1518082"/>
            <a:ext cx="2811447" cy="1012054"/>
            <a:chOff x="1651246" y="1518082"/>
            <a:chExt cx="2811447" cy="1012054"/>
          </a:xfrm>
        </p:grpSpPr>
        <p:pic>
          <p:nvPicPr>
            <p:cNvPr id="41" name="Picture 2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6793" y="1526911"/>
              <a:ext cx="1485900" cy="981075"/>
            </a:xfrm>
            <a:prstGeom prst="rect">
              <a:avLst/>
            </a:prstGeom>
            <a:noFill/>
            <a:effectLst>
              <a:outerShdw blurRad="76200" dist="76200" dir="6600000" algn="t" rotWithShape="0">
                <a:prstClr val="black">
                  <a:alpha val="35000"/>
                </a:prstClr>
              </a:outerShdw>
            </a:effectLst>
          </p:spPr>
        </p:pic>
        <p:sp>
          <p:nvSpPr>
            <p:cNvPr id="42" name="Rectangle 41"/>
            <p:cNvSpPr/>
            <p:nvPr/>
          </p:nvSpPr>
          <p:spPr>
            <a:xfrm>
              <a:off x="1651246" y="1518082"/>
              <a:ext cx="1491449" cy="101205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Oval 13"/>
          <p:cNvSpPr/>
          <p:nvPr/>
        </p:nvSpPr>
        <p:spPr>
          <a:xfrm>
            <a:off x="1315385" y="3371349"/>
            <a:ext cx="2069702" cy="241662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lumMod val="90000"/>
                  <a:alpha val="62000"/>
                </a:sysClr>
              </a:gs>
              <a:gs pos="100000">
                <a:srgbClr val="08CFEE">
                  <a:tint val="23500"/>
                  <a:satMod val="160000"/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01439" y="2351496"/>
            <a:ext cx="2497800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76200" dist="76200" dir="6600000" algn="t" rotWithShape="0">
                    <a:prstClr val="black">
                      <a:alpha val="35000"/>
                    </a:prstClr>
                  </a:outerShdw>
                </a:effectLst>
                <a:uLnTx/>
                <a:uFillTx/>
                <a:latin typeface="Arial" pitchFamily="34" charset="0"/>
                <a:cs typeface="Arial" pitchFamily="34" charset="0"/>
              </a:rPr>
              <a:t>DON’T</a:t>
            </a:r>
            <a:endParaRPr kumimoji="0" lang="en-US" sz="5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>
                <a:outerShdw blurRad="76200" dist="76200" dir="6600000" algn="t" rotWithShape="0">
                  <a:prstClr val="black">
                    <a:alpha val="35000"/>
                  </a:prstClr>
                </a:outerShdw>
              </a:effectLst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43384" y="2862404"/>
            <a:ext cx="53912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0" cap="none" spc="0" normalizeH="0" baseline="0" noProof="0" dirty="0" smtClean="0">
                <a:ln>
                  <a:noFill/>
                </a:ln>
                <a:solidFill>
                  <a:srgbClr val="08CFED">
                    <a:lumMod val="60000"/>
                    <a:lumOff val="40000"/>
                    <a:alpha val="88000"/>
                  </a:srgb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PROMISE</a:t>
            </a:r>
            <a:endParaRPr kumimoji="0" lang="en-US" sz="8800" b="1" i="0" u="none" strike="noStrike" kern="0" cap="none" spc="0" normalizeH="0" baseline="0" noProof="0" dirty="0" smtClean="0">
              <a:ln>
                <a:noFill/>
              </a:ln>
              <a:solidFill>
                <a:srgbClr val="08CFED">
                  <a:lumMod val="60000"/>
                  <a:lumOff val="40000"/>
                  <a:alpha val="88000"/>
                </a:srgb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30467" y="4313826"/>
            <a:ext cx="18473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>
                <a:outerShdw blurRad="76200" dist="76200" dir="6600000" algn="t" rotWithShape="0">
                  <a:prstClr val="black">
                    <a:alpha val="35000"/>
                  </a:prstClr>
                </a:outerShdw>
              </a:effectLst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022832" y="4018208"/>
            <a:ext cx="481636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76200" dist="76200" dir="6600000" algn="t" rotWithShape="0">
                    <a:prstClr val="black">
                      <a:alpha val="35000"/>
                    </a:prstClr>
                  </a:outerShdw>
                </a:effectLst>
                <a:uLnTx/>
                <a:uFillTx/>
                <a:latin typeface="Arial" pitchFamily="34" charset="0"/>
                <a:cs typeface="Arial" pitchFamily="34" charset="0"/>
              </a:rPr>
              <a:t>ANYTHING</a:t>
            </a:r>
            <a:endParaRPr kumimoji="0" lang="en-US" sz="5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>
                <a:outerShdw blurRad="76200" dist="76200" dir="6600000" algn="t" rotWithShape="0">
                  <a:prstClr val="black">
                    <a:alpha val="35000"/>
                  </a:prstClr>
                </a:outerShdw>
              </a:effectLst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19" name="32_Second Rul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39200" y="7048500"/>
            <a:ext cx="304800" cy="30480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1382917" y="1647181"/>
            <a:ext cx="1838340" cy="1838340"/>
            <a:chOff x="1382917" y="1647181"/>
            <a:chExt cx="1838340" cy="1838340"/>
          </a:xfrm>
        </p:grpSpPr>
        <p:sp>
          <p:nvSpPr>
            <p:cNvPr id="20" name="Oval 19"/>
            <p:cNvSpPr/>
            <p:nvPr/>
          </p:nvSpPr>
          <p:spPr>
            <a:xfrm>
              <a:off x="1382917" y="1647181"/>
              <a:ext cx="1838340" cy="1838340"/>
            </a:xfrm>
            <a:prstGeom prst="ellipse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>
              <a:softEdge rad="685800"/>
            </a:effectLst>
            <a:scene3d>
              <a:camera prst="orthographicFront"/>
              <a:lightRig rig="threePt" dir="t"/>
            </a:scene3d>
            <a:sp3d extrusionH="19050" prstMaterial="plastic">
              <a:bevelT w="95250" h="95250"/>
              <a:extrusionClr>
                <a:sysClr val="window" lastClr="FFFFFF"/>
              </a:extrusionClr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endParaRPr>
            </a:p>
          </p:txBody>
        </p:sp>
        <p:grpSp>
          <p:nvGrpSpPr>
            <p:cNvPr id="34" name="Group 4"/>
            <p:cNvGrpSpPr>
              <a:grpSpLocks/>
            </p:cNvGrpSpPr>
            <p:nvPr/>
          </p:nvGrpSpPr>
          <p:grpSpPr bwMode="auto">
            <a:xfrm>
              <a:off x="1417638" y="1676400"/>
              <a:ext cx="1755775" cy="1754188"/>
              <a:chOff x="1265381" y="2235198"/>
              <a:chExt cx="1754909" cy="1754909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1265381" y="2235198"/>
                <a:ext cx="1754909" cy="17549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36" name="TextBox 20"/>
              <p:cNvSpPr txBox="1">
                <a:spLocks noChangeArrowheads="1"/>
              </p:cNvSpPr>
              <p:nvPr/>
            </p:nvSpPr>
            <p:spPr bwMode="auto">
              <a:xfrm>
                <a:off x="1749333" y="2362200"/>
                <a:ext cx="804632" cy="14317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8700" b="1" dirty="0">
                    <a:solidFill>
                      <a:schemeClr val="accent1"/>
                    </a:solidFill>
                    <a:latin typeface="Arial" pitchFamily="34" charset="0"/>
                    <a:cs typeface="Arial" pitchFamily="34" charset="0"/>
                  </a:rPr>
                  <a:t>2</a:t>
                </a: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3142695" y="4906851"/>
            <a:ext cx="54732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YOU CAN’T DELIVER</a:t>
            </a:r>
            <a:endParaRPr lang="en-US" sz="4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800">
        <p:push dir="d"/>
      </p:transition>
    </mc:Choice>
    <mc:Fallback xmlns="">
      <p:transition spd="slow" advClick="0" advTm="5800">
        <p:push dir="d"/>
      </p:transition>
    </mc:Fallback>
  </mc:AlternateContent>
  <p:timing>
    <p:tnLst>
      <p:par>
        <p:cTn id="1" dur="indefinite" restart="never" nodeType="tmRoot">
          <p:childTnLst>
            <p:audio>
              <p:cMediaNode numSld="999" showWhenStopped="0">
                <p:cTn id="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349829" y="1132114"/>
            <a:ext cx="6435634" cy="4589417"/>
          </a:xfrm>
          <a:prstGeom prst="rect">
            <a:avLst/>
          </a:prstGeom>
          <a:gradFill>
            <a:gsLst>
              <a:gs pos="0">
                <a:schemeClr val="bg1">
                  <a:lumMod val="98000"/>
                  <a:lumOff val="2000"/>
                  <a:alpha val="21000"/>
                </a:schemeClr>
              </a:gs>
              <a:gs pos="39999">
                <a:schemeClr val="bg1">
                  <a:lumMod val="75000"/>
                  <a:alpha val="18000"/>
                </a:schemeClr>
              </a:gs>
              <a:gs pos="70000">
                <a:schemeClr val="bg1">
                  <a:lumMod val="65000"/>
                  <a:alpha val="14000"/>
                </a:schemeClr>
              </a:gs>
              <a:gs pos="100000">
                <a:schemeClr val="bg1">
                  <a:alpha val="14000"/>
                </a:schemeClr>
              </a:gs>
            </a:gsLst>
            <a:lin ang="5400000" scaled="0"/>
          </a:gra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293223" y="1060269"/>
            <a:ext cx="6557554" cy="4737463"/>
          </a:xfrm>
          <a:prstGeom prst="rect">
            <a:avLst/>
          </a:prstGeom>
          <a:noFill/>
          <a:ln w="177800" cap="sq">
            <a:gradFill flip="none" rotWithShape="1">
              <a:gsLst>
                <a:gs pos="0">
                  <a:srgbClr val="FFFFFF">
                    <a:alpha val="57000"/>
                  </a:srgbClr>
                </a:gs>
                <a:gs pos="7001">
                  <a:srgbClr val="E6E6E6">
                    <a:alpha val="74000"/>
                  </a:srgbClr>
                </a:gs>
                <a:gs pos="32001">
                  <a:srgbClr val="7D8496">
                    <a:alpha val="64000"/>
                  </a:srgbClr>
                </a:gs>
                <a:gs pos="47000">
                  <a:srgbClr val="E6E6E6">
                    <a:alpha val="69000"/>
                  </a:srgbClr>
                </a:gs>
                <a:gs pos="85001">
                  <a:srgbClr val="7D8496">
                    <a:alpha val="70000"/>
                  </a:srgbClr>
                </a:gs>
                <a:gs pos="100000">
                  <a:srgbClr val="E6E6E6">
                    <a:alpha val="64000"/>
                  </a:srgbClr>
                </a:gs>
              </a:gsLst>
              <a:lin ang="5400000" scaled="0"/>
              <a:tileRect r="-100000" b="-100000"/>
            </a:gradFill>
            <a:round/>
          </a:ln>
          <a:effectLst>
            <a:glow rad="127000">
              <a:schemeClr val="bg1">
                <a:alpha val="5000"/>
              </a:schemeClr>
            </a:glo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704975" y="1590675"/>
            <a:ext cx="4705350" cy="0"/>
          </a:xfrm>
          <a:prstGeom prst="line">
            <a:avLst/>
          </a:prstGeom>
          <a:noFill/>
          <a:ln w="161925" cap="sq">
            <a:gradFill flip="none" rotWithShape="1">
              <a:gsLst>
                <a:gs pos="0">
                  <a:srgbClr val="FFFFFF">
                    <a:alpha val="57000"/>
                  </a:srgbClr>
                </a:gs>
                <a:gs pos="7001">
                  <a:srgbClr val="E6E6E6">
                    <a:alpha val="74000"/>
                  </a:srgbClr>
                </a:gs>
                <a:gs pos="32001">
                  <a:srgbClr val="7D8496">
                    <a:lumMod val="76000"/>
                    <a:lumOff val="24000"/>
                    <a:alpha val="77000"/>
                  </a:srgbClr>
                </a:gs>
                <a:gs pos="47000">
                  <a:srgbClr val="E6E6E6">
                    <a:alpha val="69000"/>
                  </a:srgbClr>
                </a:gs>
                <a:gs pos="85001">
                  <a:srgbClr val="7D8496">
                    <a:alpha val="70000"/>
                  </a:srgbClr>
                </a:gs>
                <a:gs pos="100000">
                  <a:srgbClr val="E6E6E6">
                    <a:alpha val="64000"/>
                  </a:srgbClr>
                </a:gs>
              </a:gsLst>
              <a:lin ang="0" scaled="0"/>
              <a:tileRect r="-100000" b="-100000"/>
            </a:gradFill>
            <a:round/>
          </a:ln>
          <a:effectLst>
            <a:glow rad="127000">
              <a:schemeClr val="bg1">
                <a:alpha val="5000"/>
              </a:schemeClr>
            </a:glo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5" name="Group 64"/>
          <p:cNvGrpSpPr/>
          <p:nvPr/>
        </p:nvGrpSpPr>
        <p:grpSpPr>
          <a:xfrm>
            <a:off x="1714500" y="2105025"/>
            <a:ext cx="1447800" cy="571500"/>
            <a:chOff x="1714500" y="2105025"/>
            <a:chExt cx="1447800" cy="57150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1714500" y="2105025"/>
              <a:ext cx="1447800" cy="9525"/>
            </a:xfrm>
            <a:prstGeom prst="line">
              <a:avLst/>
            </a:prstGeom>
            <a:noFill/>
            <a:ln w="16192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714500" y="2286000"/>
              <a:ext cx="1447800" cy="9525"/>
            </a:xfrm>
            <a:prstGeom prst="line">
              <a:avLst/>
            </a:prstGeom>
            <a:noFill/>
            <a:ln w="16192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714500" y="2486025"/>
              <a:ext cx="1447800" cy="9525"/>
            </a:xfrm>
            <a:prstGeom prst="line">
              <a:avLst/>
            </a:prstGeom>
            <a:noFill/>
            <a:ln w="16192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0800000" flipV="1">
              <a:off x="1714501" y="2670697"/>
              <a:ext cx="885825" cy="5828"/>
            </a:xfrm>
            <a:prstGeom prst="line">
              <a:avLst/>
            </a:prstGeom>
            <a:noFill/>
            <a:ln w="16192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1714500" y="2958465"/>
            <a:ext cx="1447800" cy="571500"/>
            <a:chOff x="1714500" y="2958465"/>
            <a:chExt cx="1447800" cy="571500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1714500" y="2958465"/>
              <a:ext cx="1447800" cy="9525"/>
            </a:xfrm>
            <a:prstGeom prst="line">
              <a:avLst/>
            </a:prstGeom>
            <a:noFill/>
            <a:ln w="16192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1714500" y="3139440"/>
              <a:ext cx="1447800" cy="9525"/>
            </a:xfrm>
            <a:prstGeom prst="line">
              <a:avLst/>
            </a:prstGeom>
            <a:noFill/>
            <a:ln w="16192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714500" y="3339465"/>
              <a:ext cx="1447800" cy="9525"/>
            </a:xfrm>
            <a:prstGeom prst="line">
              <a:avLst/>
            </a:prstGeom>
            <a:noFill/>
            <a:ln w="16192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10800000" flipV="1">
              <a:off x="1714501" y="3524137"/>
              <a:ext cx="885825" cy="5828"/>
            </a:xfrm>
            <a:prstGeom prst="line">
              <a:avLst/>
            </a:prstGeom>
            <a:noFill/>
            <a:ln w="16192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1714500" y="3834765"/>
            <a:ext cx="1447800" cy="571500"/>
            <a:chOff x="1714500" y="3834765"/>
            <a:chExt cx="1447800" cy="571500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1714500" y="3834765"/>
              <a:ext cx="1447800" cy="9525"/>
            </a:xfrm>
            <a:prstGeom prst="line">
              <a:avLst/>
            </a:prstGeom>
            <a:noFill/>
            <a:ln w="16192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1714500" y="4015740"/>
              <a:ext cx="1447800" cy="9525"/>
            </a:xfrm>
            <a:prstGeom prst="line">
              <a:avLst/>
            </a:prstGeom>
            <a:noFill/>
            <a:ln w="16192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1714500" y="4215765"/>
              <a:ext cx="1447800" cy="9525"/>
            </a:xfrm>
            <a:prstGeom prst="line">
              <a:avLst/>
            </a:prstGeom>
            <a:noFill/>
            <a:ln w="16192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10800000" flipV="1">
              <a:off x="1714501" y="4400437"/>
              <a:ext cx="885825" cy="5828"/>
            </a:xfrm>
            <a:prstGeom prst="line">
              <a:avLst/>
            </a:prstGeom>
            <a:noFill/>
            <a:ln w="16192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1714500" y="4741545"/>
            <a:ext cx="1447800" cy="571500"/>
            <a:chOff x="1714500" y="4741545"/>
            <a:chExt cx="1447800" cy="571500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1714500" y="4741545"/>
              <a:ext cx="1447800" cy="9525"/>
            </a:xfrm>
            <a:prstGeom prst="line">
              <a:avLst/>
            </a:prstGeom>
            <a:noFill/>
            <a:ln w="16192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1714500" y="4922520"/>
              <a:ext cx="1447800" cy="9525"/>
            </a:xfrm>
            <a:prstGeom prst="line">
              <a:avLst/>
            </a:prstGeom>
            <a:noFill/>
            <a:ln w="16192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1714500" y="5122545"/>
              <a:ext cx="1447800" cy="9525"/>
            </a:xfrm>
            <a:prstGeom prst="line">
              <a:avLst/>
            </a:prstGeom>
            <a:noFill/>
            <a:ln w="16192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10800000" flipV="1">
              <a:off x="1714501" y="5307217"/>
              <a:ext cx="885825" cy="5828"/>
            </a:xfrm>
            <a:prstGeom prst="line">
              <a:avLst/>
            </a:prstGeom>
            <a:noFill/>
            <a:ln w="16192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3829050" y="2105025"/>
            <a:ext cx="1447800" cy="571500"/>
            <a:chOff x="1714500" y="2105025"/>
            <a:chExt cx="1447800" cy="571500"/>
          </a:xfrm>
        </p:grpSpPr>
        <p:cxnSp>
          <p:nvCxnSpPr>
            <p:cNvPr id="99" name="Straight Connector 98"/>
            <p:cNvCxnSpPr/>
            <p:nvPr/>
          </p:nvCxnSpPr>
          <p:spPr>
            <a:xfrm>
              <a:off x="1714500" y="2105025"/>
              <a:ext cx="1447800" cy="9525"/>
            </a:xfrm>
            <a:prstGeom prst="line">
              <a:avLst/>
            </a:prstGeom>
            <a:noFill/>
            <a:ln w="16192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H="1">
              <a:off x="1714500" y="2286000"/>
              <a:ext cx="1447800" cy="9525"/>
            </a:xfrm>
            <a:prstGeom prst="line">
              <a:avLst/>
            </a:prstGeom>
            <a:noFill/>
            <a:ln w="16192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1714500" y="2486025"/>
              <a:ext cx="1447800" cy="9525"/>
            </a:xfrm>
            <a:prstGeom prst="line">
              <a:avLst/>
            </a:prstGeom>
            <a:noFill/>
            <a:ln w="16192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rot="10800000" flipV="1">
              <a:off x="1714501" y="2670697"/>
              <a:ext cx="885825" cy="5828"/>
            </a:xfrm>
            <a:prstGeom prst="line">
              <a:avLst/>
            </a:prstGeom>
            <a:noFill/>
            <a:ln w="16192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03" name="Group 102"/>
          <p:cNvGrpSpPr/>
          <p:nvPr/>
        </p:nvGrpSpPr>
        <p:grpSpPr>
          <a:xfrm>
            <a:off x="3829050" y="2958465"/>
            <a:ext cx="1447800" cy="571500"/>
            <a:chOff x="1714500" y="2958465"/>
            <a:chExt cx="1447800" cy="571500"/>
          </a:xfrm>
        </p:grpSpPr>
        <p:cxnSp>
          <p:nvCxnSpPr>
            <p:cNvPr id="104" name="Straight Connector 103"/>
            <p:cNvCxnSpPr/>
            <p:nvPr/>
          </p:nvCxnSpPr>
          <p:spPr>
            <a:xfrm>
              <a:off x="1714500" y="2958465"/>
              <a:ext cx="1447800" cy="9525"/>
            </a:xfrm>
            <a:prstGeom prst="line">
              <a:avLst/>
            </a:prstGeom>
            <a:noFill/>
            <a:ln w="16192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H="1">
              <a:off x="1714500" y="3139440"/>
              <a:ext cx="1447800" cy="9525"/>
            </a:xfrm>
            <a:prstGeom prst="line">
              <a:avLst/>
            </a:prstGeom>
            <a:noFill/>
            <a:ln w="16192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1714500" y="3339465"/>
              <a:ext cx="1447800" cy="9525"/>
            </a:xfrm>
            <a:prstGeom prst="line">
              <a:avLst/>
            </a:prstGeom>
            <a:noFill/>
            <a:ln w="16192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rot="10800000" flipV="1">
              <a:off x="1714501" y="3524137"/>
              <a:ext cx="885825" cy="5828"/>
            </a:xfrm>
            <a:prstGeom prst="line">
              <a:avLst/>
            </a:prstGeom>
            <a:noFill/>
            <a:ln w="16192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08" name="Group 107"/>
          <p:cNvGrpSpPr/>
          <p:nvPr/>
        </p:nvGrpSpPr>
        <p:grpSpPr>
          <a:xfrm>
            <a:off x="3829050" y="3834765"/>
            <a:ext cx="1447800" cy="571500"/>
            <a:chOff x="1714500" y="3834765"/>
            <a:chExt cx="1447800" cy="571500"/>
          </a:xfrm>
        </p:grpSpPr>
        <p:cxnSp>
          <p:nvCxnSpPr>
            <p:cNvPr id="109" name="Straight Connector 108"/>
            <p:cNvCxnSpPr/>
            <p:nvPr/>
          </p:nvCxnSpPr>
          <p:spPr>
            <a:xfrm>
              <a:off x="1714500" y="3834765"/>
              <a:ext cx="1447800" cy="9525"/>
            </a:xfrm>
            <a:prstGeom prst="line">
              <a:avLst/>
            </a:prstGeom>
            <a:noFill/>
            <a:ln w="16192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flipH="1">
              <a:off x="1714500" y="4015740"/>
              <a:ext cx="1447800" cy="9525"/>
            </a:xfrm>
            <a:prstGeom prst="line">
              <a:avLst/>
            </a:prstGeom>
            <a:noFill/>
            <a:ln w="16192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1714500" y="4215765"/>
              <a:ext cx="1447800" cy="9525"/>
            </a:xfrm>
            <a:prstGeom prst="line">
              <a:avLst/>
            </a:prstGeom>
            <a:noFill/>
            <a:ln w="16192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10800000" flipV="1">
              <a:off x="1714501" y="4400437"/>
              <a:ext cx="885825" cy="5828"/>
            </a:xfrm>
            <a:prstGeom prst="line">
              <a:avLst/>
            </a:prstGeom>
            <a:noFill/>
            <a:ln w="16192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3" name="Group 112"/>
          <p:cNvGrpSpPr/>
          <p:nvPr/>
        </p:nvGrpSpPr>
        <p:grpSpPr>
          <a:xfrm>
            <a:off x="3829050" y="4741545"/>
            <a:ext cx="1447800" cy="571500"/>
            <a:chOff x="1714500" y="4741545"/>
            <a:chExt cx="1447800" cy="571500"/>
          </a:xfrm>
        </p:grpSpPr>
        <p:cxnSp>
          <p:nvCxnSpPr>
            <p:cNvPr id="114" name="Straight Connector 113"/>
            <p:cNvCxnSpPr/>
            <p:nvPr/>
          </p:nvCxnSpPr>
          <p:spPr>
            <a:xfrm>
              <a:off x="1714500" y="4741545"/>
              <a:ext cx="1447800" cy="9525"/>
            </a:xfrm>
            <a:prstGeom prst="line">
              <a:avLst/>
            </a:prstGeom>
            <a:noFill/>
            <a:ln w="16192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flipH="1">
              <a:off x="1714500" y="4922520"/>
              <a:ext cx="1447800" cy="9525"/>
            </a:xfrm>
            <a:prstGeom prst="line">
              <a:avLst/>
            </a:prstGeom>
            <a:noFill/>
            <a:ln w="16192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1714500" y="5122545"/>
              <a:ext cx="1447800" cy="9525"/>
            </a:xfrm>
            <a:prstGeom prst="line">
              <a:avLst/>
            </a:prstGeom>
            <a:noFill/>
            <a:ln w="16192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rot="10800000" flipV="1">
              <a:off x="1714501" y="5307217"/>
              <a:ext cx="885825" cy="5828"/>
            </a:xfrm>
            <a:prstGeom prst="line">
              <a:avLst/>
            </a:prstGeom>
            <a:noFill/>
            <a:ln w="16192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8" name="Group 117"/>
          <p:cNvGrpSpPr/>
          <p:nvPr/>
        </p:nvGrpSpPr>
        <p:grpSpPr>
          <a:xfrm>
            <a:off x="5915025" y="2105025"/>
            <a:ext cx="1447800" cy="571500"/>
            <a:chOff x="1714500" y="2105025"/>
            <a:chExt cx="1447800" cy="571500"/>
          </a:xfrm>
        </p:grpSpPr>
        <p:cxnSp>
          <p:nvCxnSpPr>
            <p:cNvPr id="119" name="Straight Connector 118"/>
            <p:cNvCxnSpPr/>
            <p:nvPr/>
          </p:nvCxnSpPr>
          <p:spPr>
            <a:xfrm>
              <a:off x="1714500" y="2105025"/>
              <a:ext cx="1447800" cy="9525"/>
            </a:xfrm>
            <a:prstGeom prst="line">
              <a:avLst/>
            </a:prstGeom>
            <a:noFill/>
            <a:ln w="16192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H="1">
              <a:off x="1714500" y="2286000"/>
              <a:ext cx="1447800" cy="9525"/>
            </a:xfrm>
            <a:prstGeom prst="line">
              <a:avLst/>
            </a:prstGeom>
            <a:noFill/>
            <a:ln w="16192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1714500" y="2486025"/>
              <a:ext cx="1447800" cy="9525"/>
            </a:xfrm>
            <a:prstGeom prst="line">
              <a:avLst/>
            </a:prstGeom>
            <a:noFill/>
            <a:ln w="16192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rot="10800000" flipV="1">
              <a:off x="1714501" y="2670697"/>
              <a:ext cx="885825" cy="5828"/>
            </a:xfrm>
            <a:prstGeom prst="line">
              <a:avLst/>
            </a:prstGeom>
            <a:noFill/>
            <a:ln w="16192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3" name="Group 122"/>
          <p:cNvGrpSpPr/>
          <p:nvPr/>
        </p:nvGrpSpPr>
        <p:grpSpPr>
          <a:xfrm>
            <a:off x="5915025" y="2958465"/>
            <a:ext cx="1447800" cy="571500"/>
            <a:chOff x="1714500" y="2958465"/>
            <a:chExt cx="1447800" cy="571500"/>
          </a:xfrm>
        </p:grpSpPr>
        <p:cxnSp>
          <p:nvCxnSpPr>
            <p:cNvPr id="124" name="Straight Connector 123"/>
            <p:cNvCxnSpPr/>
            <p:nvPr/>
          </p:nvCxnSpPr>
          <p:spPr>
            <a:xfrm>
              <a:off x="1714500" y="2958465"/>
              <a:ext cx="1447800" cy="9525"/>
            </a:xfrm>
            <a:prstGeom prst="line">
              <a:avLst/>
            </a:prstGeom>
            <a:noFill/>
            <a:ln w="16192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H="1">
              <a:off x="1714500" y="3139440"/>
              <a:ext cx="1447800" cy="9525"/>
            </a:xfrm>
            <a:prstGeom prst="line">
              <a:avLst/>
            </a:prstGeom>
            <a:noFill/>
            <a:ln w="16192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1714500" y="3339465"/>
              <a:ext cx="1447800" cy="9525"/>
            </a:xfrm>
            <a:prstGeom prst="line">
              <a:avLst/>
            </a:prstGeom>
            <a:noFill/>
            <a:ln w="16192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 rot="10800000" flipV="1">
              <a:off x="1714501" y="3524137"/>
              <a:ext cx="885825" cy="5828"/>
            </a:xfrm>
            <a:prstGeom prst="line">
              <a:avLst/>
            </a:prstGeom>
            <a:noFill/>
            <a:ln w="16192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8" name="Group 127"/>
          <p:cNvGrpSpPr/>
          <p:nvPr/>
        </p:nvGrpSpPr>
        <p:grpSpPr>
          <a:xfrm>
            <a:off x="5915025" y="3834765"/>
            <a:ext cx="1447800" cy="571500"/>
            <a:chOff x="1714500" y="3834765"/>
            <a:chExt cx="1447800" cy="571500"/>
          </a:xfrm>
        </p:grpSpPr>
        <p:cxnSp>
          <p:nvCxnSpPr>
            <p:cNvPr id="129" name="Straight Connector 128"/>
            <p:cNvCxnSpPr/>
            <p:nvPr/>
          </p:nvCxnSpPr>
          <p:spPr>
            <a:xfrm>
              <a:off x="1714500" y="3834765"/>
              <a:ext cx="1447800" cy="9525"/>
            </a:xfrm>
            <a:prstGeom prst="line">
              <a:avLst/>
            </a:prstGeom>
            <a:noFill/>
            <a:ln w="16192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 flipH="1">
              <a:off x="1714500" y="4015740"/>
              <a:ext cx="1447800" cy="9525"/>
            </a:xfrm>
            <a:prstGeom prst="line">
              <a:avLst/>
            </a:prstGeom>
            <a:noFill/>
            <a:ln w="16192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1714500" y="4215765"/>
              <a:ext cx="1447800" cy="9525"/>
            </a:xfrm>
            <a:prstGeom prst="line">
              <a:avLst/>
            </a:prstGeom>
            <a:noFill/>
            <a:ln w="16192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 rot="10800000" flipV="1">
              <a:off x="1714501" y="4400437"/>
              <a:ext cx="885825" cy="5828"/>
            </a:xfrm>
            <a:prstGeom prst="line">
              <a:avLst/>
            </a:prstGeom>
            <a:noFill/>
            <a:ln w="16192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3" name="Group 132"/>
          <p:cNvGrpSpPr/>
          <p:nvPr/>
        </p:nvGrpSpPr>
        <p:grpSpPr>
          <a:xfrm>
            <a:off x="5915025" y="4741545"/>
            <a:ext cx="1447800" cy="571500"/>
            <a:chOff x="1714500" y="4741545"/>
            <a:chExt cx="1447800" cy="571500"/>
          </a:xfrm>
        </p:grpSpPr>
        <p:cxnSp>
          <p:nvCxnSpPr>
            <p:cNvPr id="134" name="Straight Connector 133"/>
            <p:cNvCxnSpPr/>
            <p:nvPr/>
          </p:nvCxnSpPr>
          <p:spPr>
            <a:xfrm>
              <a:off x="1714500" y="4741545"/>
              <a:ext cx="1447800" cy="9525"/>
            </a:xfrm>
            <a:prstGeom prst="line">
              <a:avLst/>
            </a:prstGeom>
            <a:noFill/>
            <a:ln w="16192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 flipH="1">
              <a:off x="1714500" y="4922520"/>
              <a:ext cx="1447800" cy="9525"/>
            </a:xfrm>
            <a:prstGeom prst="line">
              <a:avLst/>
            </a:prstGeom>
            <a:noFill/>
            <a:ln w="16192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1714500" y="5122545"/>
              <a:ext cx="1447800" cy="9525"/>
            </a:xfrm>
            <a:prstGeom prst="line">
              <a:avLst/>
            </a:prstGeom>
            <a:noFill/>
            <a:ln w="16192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 rot="10800000" flipV="1">
              <a:off x="1714501" y="5307217"/>
              <a:ext cx="885825" cy="5828"/>
            </a:xfrm>
            <a:prstGeom prst="line">
              <a:avLst/>
            </a:prstGeom>
            <a:noFill/>
            <a:ln w="161925" cap="sq">
              <a:gradFill flip="none" rotWithShape="1">
                <a:gsLst>
                  <a:gs pos="0">
                    <a:srgbClr val="FFFFFF">
                      <a:alpha val="57000"/>
                    </a:srgbClr>
                  </a:gs>
                  <a:gs pos="7001">
                    <a:srgbClr val="E6E6E6">
                      <a:alpha val="74000"/>
                    </a:srgbClr>
                  </a:gs>
                  <a:gs pos="32001">
                    <a:srgbClr val="7D8496">
                      <a:lumMod val="56000"/>
                      <a:lumOff val="44000"/>
                      <a:alpha val="77000"/>
                    </a:srgbClr>
                  </a:gs>
                  <a:gs pos="47000">
                    <a:srgbClr val="E6E6E6">
                      <a:alpha val="69000"/>
                    </a:srgbClr>
                  </a:gs>
                  <a:gs pos="85001">
                    <a:srgbClr val="7D8496">
                      <a:alpha val="70000"/>
                    </a:srgbClr>
                  </a:gs>
                  <a:gs pos="100000">
                    <a:srgbClr val="E6E6E6">
                      <a:alpha val="64000"/>
                    </a:srgbClr>
                  </a:gs>
                </a:gsLst>
                <a:lin ang="0" scaled="0"/>
                <a:tileRect r="-100000" b="-100000"/>
              </a:gradFill>
              <a:round/>
            </a:ln>
            <a:effectLst>
              <a:glow rad="127000">
                <a:schemeClr val="bg1">
                  <a:alpha val="5000"/>
                </a:schemeClr>
              </a:glo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9" name="Text Box 6"/>
          <p:cNvSpPr txBox="1">
            <a:spLocks noChangeArrowheads="1"/>
          </p:cNvSpPr>
          <p:nvPr/>
        </p:nvSpPr>
        <p:spPr bwMode="auto">
          <a:xfrm>
            <a:off x="627081" y="826166"/>
            <a:ext cx="274947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200" b="1" dirty="0" smtClean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BLAH</a:t>
            </a:r>
          </a:p>
        </p:txBody>
      </p:sp>
      <p:sp>
        <p:nvSpPr>
          <p:cNvPr id="76" name="Text Box 15"/>
          <p:cNvSpPr txBox="1">
            <a:spLocks noChangeArrowheads="1"/>
          </p:cNvSpPr>
          <p:nvPr/>
        </p:nvSpPr>
        <p:spPr bwMode="auto">
          <a:xfrm>
            <a:off x="5576092" y="5437250"/>
            <a:ext cx="3889206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0400" b="1" dirty="0" smtClean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BLAH</a:t>
            </a:r>
          </a:p>
        </p:txBody>
      </p:sp>
      <p:sp>
        <p:nvSpPr>
          <p:cNvPr id="83" name="Text Box 22"/>
          <p:cNvSpPr txBox="1">
            <a:spLocks noChangeArrowheads="1"/>
          </p:cNvSpPr>
          <p:nvPr/>
        </p:nvSpPr>
        <p:spPr bwMode="auto">
          <a:xfrm>
            <a:off x="3010830" y="2752149"/>
            <a:ext cx="175080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4400" b="1" dirty="0" smtClean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BLAH</a:t>
            </a:r>
          </a:p>
        </p:txBody>
      </p:sp>
      <p:sp>
        <p:nvSpPr>
          <p:cNvPr id="86" name="Text Box 25"/>
          <p:cNvSpPr txBox="1">
            <a:spLocks noChangeArrowheads="1"/>
          </p:cNvSpPr>
          <p:nvPr/>
        </p:nvSpPr>
        <p:spPr bwMode="auto">
          <a:xfrm>
            <a:off x="6212125" y="1901256"/>
            <a:ext cx="175080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4400" b="1" dirty="0" smtClean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BLAH</a:t>
            </a:r>
          </a:p>
        </p:txBody>
      </p:sp>
      <p:sp>
        <p:nvSpPr>
          <p:cNvPr id="89" name="Text Box 28"/>
          <p:cNvSpPr txBox="1">
            <a:spLocks noChangeArrowheads="1"/>
          </p:cNvSpPr>
          <p:nvPr/>
        </p:nvSpPr>
        <p:spPr bwMode="auto">
          <a:xfrm>
            <a:off x="8196286" y="3545201"/>
            <a:ext cx="3614715" cy="15731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9600" b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BLAH</a:t>
            </a:r>
          </a:p>
        </p:txBody>
      </p:sp>
      <p:sp>
        <p:nvSpPr>
          <p:cNvPr id="90" name="Text Box 29"/>
          <p:cNvSpPr txBox="1">
            <a:spLocks noChangeArrowheads="1"/>
          </p:cNvSpPr>
          <p:nvPr/>
        </p:nvSpPr>
        <p:spPr bwMode="auto">
          <a:xfrm>
            <a:off x="2244177" y="6088559"/>
            <a:ext cx="175080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4400" b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BLAH</a:t>
            </a:r>
          </a:p>
        </p:txBody>
      </p:sp>
      <p:sp>
        <p:nvSpPr>
          <p:cNvPr id="93" name="Text Box 32"/>
          <p:cNvSpPr txBox="1">
            <a:spLocks noChangeArrowheads="1"/>
          </p:cNvSpPr>
          <p:nvPr/>
        </p:nvSpPr>
        <p:spPr bwMode="auto">
          <a:xfrm>
            <a:off x="-617612" y="-643582"/>
            <a:ext cx="3614715" cy="15731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9600" b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BLAH</a:t>
            </a:r>
          </a:p>
        </p:txBody>
      </p:sp>
      <p:pic>
        <p:nvPicPr>
          <p:cNvPr id="97" name="33-37_Your Audience Didn't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7112000"/>
            <a:ext cx="304800" cy="304800"/>
          </a:xfrm>
          <a:prstGeom prst="rect">
            <a:avLst/>
          </a:prstGeom>
        </p:spPr>
      </p:pic>
      <p:sp>
        <p:nvSpPr>
          <p:cNvPr id="138" name="Freeform 6"/>
          <p:cNvSpPr>
            <a:spLocks noEditPoints="1"/>
          </p:cNvSpPr>
          <p:nvPr/>
        </p:nvSpPr>
        <p:spPr bwMode="auto">
          <a:xfrm>
            <a:off x="605725" y="4620472"/>
            <a:ext cx="2198499" cy="795102"/>
          </a:xfrm>
          <a:custGeom>
            <a:avLst/>
            <a:gdLst/>
            <a:ahLst/>
            <a:cxnLst>
              <a:cxn ang="0">
                <a:pos x="409" y="11"/>
              </a:cxn>
              <a:cxn ang="0">
                <a:pos x="370" y="108"/>
              </a:cxn>
              <a:cxn ang="0">
                <a:pos x="250" y="114"/>
              </a:cxn>
              <a:cxn ang="0">
                <a:pos x="13" y="152"/>
              </a:cxn>
              <a:cxn ang="0">
                <a:pos x="112" y="77"/>
              </a:cxn>
              <a:cxn ang="0">
                <a:pos x="230" y="10"/>
              </a:cxn>
              <a:cxn ang="0">
                <a:pos x="306" y="113"/>
              </a:cxn>
              <a:cxn ang="0">
                <a:pos x="129" y="17"/>
              </a:cxn>
              <a:cxn ang="0">
                <a:pos x="335" y="31"/>
              </a:cxn>
              <a:cxn ang="0">
                <a:pos x="161" y="18"/>
              </a:cxn>
              <a:cxn ang="0">
                <a:pos x="237" y="31"/>
              </a:cxn>
              <a:cxn ang="0">
                <a:pos x="271" y="13"/>
              </a:cxn>
              <a:cxn ang="0">
                <a:pos x="395" y="14"/>
              </a:cxn>
              <a:cxn ang="0">
                <a:pos x="394" y="28"/>
              </a:cxn>
              <a:cxn ang="0">
                <a:pos x="414" y="50"/>
              </a:cxn>
              <a:cxn ang="0">
                <a:pos x="346" y="38"/>
              </a:cxn>
              <a:cxn ang="0">
                <a:pos x="265" y="40"/>
              </a:cxn>
              <a:cxn ang="0">
                <a:pos x="416" y="28"/>
              </a:cxn>
              <a:cxn ang="0">
                <a:pos x="75" y="30"/>
              </a:cxn>
              <a:cxn ang="0">
                <a:pos x="345" y="55"/>
              </a:cxn>
              <a:cxn ang="0">
                <a:pos x="83" y="40"/>
              </a:cxn>
              <a:cxn ang="0">
                <a:pos x="39" y="46"/>
              </a:cxn>
              <a:cxn ang="0">
                <a:pos x="47" y="57"/>
              </a:cxn>
              <a:cxn ang="0">
                <a:pos x="76" y="60"/>
              </a:cxn>
              <a:cxn ang="0">
                <a:pos x="326" y="86"/>
              </a:cxn>
              <a:cxn ang="0">
                <a:pos x="409" y="65"/>
              </a:cxn>
              <a:cxn ang="0">
                <a:pos x="167" y="58"/>
              </a:cxn>
              <a:cxn ang="0">
                <a:pos x="212" y="70"/>
              </a:cxn>
              <a:cxn ang="0">
                <a:pos x="44" y="62"/>
              </a:cxn>
              <a:cxn ang="0">
                <a:pos x="390" y="91"/>
              </a:cxn>
              <a:cxn ang="0">
                <a:pos x="61" y="70"/>
              </a:cxn>
              <a:cxn ang="0">
                <a:pos x="198" y="87"/>
              </a:cxn>
              <a:cxn ang="0">
                <a:pos x="320" y="78"/>
              </a:cxn>
              <a:cxn ang="0">
                <a:pos x="355" y="78"/>
              </a:cxn>
              <a:cxn ang="0">
                <a:pos x="120" y="77"/>
              </a:cxn>
              <a:cxn ang="0">
                <a:pos x="11" y="80"/>
              </a:cxn>
              <a:cxn ang="0">
                <a:pos x="412" y="92"/>
              </a:cxn>
              <a:cxn ang="0">
                <a:pos x="277" y="94"/>
              </a:cxn>
              <a:cxn ang="0">
                <a:pos x="67" y="88"/>
              </a:cxn>
              <a:cxn ang="0">
                <a:pos x="271" y="91"/>
              </a:cxn>
              <a:cxn ang="0">
                <a:pos x="344" y="95"/>
              </a:cxn>
              <a:cxn ang="0">
                <a:pos x="274" y="97"/>
              </a:cxn>
              <a:cxn ang="0">
                <a:pos x="86" y="99"/>
              </a:cxn>
              <a:cxn ang="0">
                <a:pos x="30" y="116"/>
              </a:cxn>
              <a:cxn ang="0">
                <a:pos x="222" y="100"/>
              </a:cxn>
              <a:cxn ang="0">
                <a:pos x="26" y="112"/>
              </a:cxn>
              <a:cxn ang="0">
                <a:pos x="9" y="104"/>
              </a:cxn>
              <a:cxn ang="0">
                <a:pos x="247" y="107"/>
              </a:cxn>
              <a:cxn ang="0">
                <a:pos x="185" y="103"/>
              </a:cxn>
              <a:cxn ang="0">
                <a:pos x="234" y="110"/>
              </a:cxn>
              <a:cxn ang="0">
                <a:pos x="320" y="108"/>
              </a:cxn>
              <a:cxn ang="0">
                <a:pos x="148" y="126"/>
              </a:cxn>
              <a:cxn ang="0">
                <a:pos x="111" y="140"/>
              </a:cxn>
              <a:cxn ang="0">
                <a:pos x="21" y="124"/>
              </a:cxn>
              <a:cxn ang="0">
                <a:pos x="333" y="131"/>
              </a:cxn>
              <a:cxn ang="0">
                <a:pos x="409" y="124"/>
              </a:cxn>
              <a:cxn ang="0">
                <a:pos x="48" y="146"/>
              </a:cxn>
              <a:cxn ang="0">
                <a:pos x="80" y="131"/>
              </a:cxn>
              <a:cxn ang="0">
                <a:pos x="301" y="129"/>
              </a:cxn>
              <a:cxn ang="0">
                <a:pos x="205" y="140"/>
              </a:cxn>
              <a:cxn ang="0">
                <a:pos x="9" y="135"/>
              </a:cxn>
              <a:cxn ang="0">
                <a:pos x="135" y="139"/>
              </a:cxn>
              <a:cxn ang="0">
                <a:pos x="62" y="147"/>
              </a:cxn>
            </a:cxnLst>
            <a:rect l="0" t="0" r="r" b="b"/>
            <a:pathLst>
              <a:path w="436" h="158">
                <a:moveTo>
                  <a:pt x="369" y="9"/>
                </a:moveTo>
                <a:cubicBezTo>
                  <a:pt x="371" y="27"/>
                  <a:pt x="366" y="41"/>
                  <a:pt x="362" y="56"/>
                </a:cubicBezTo>
                <a:cubicBezTo>
                  <a:pt x="361" y="59"/>
                  <a:pt x="364" y="58"/>
                  <a:pt x="364" y="61"/>
                </a:cubicBezTo>
                <a:cubicBezTo>
                  <a:pt x="364" y="65"/>
                  <a:pt x="360" y="64"/>
                  <a:pt x="360" y="68"/>
                </a:cubicBezTo>
                <a:cubicBezTo>
                  <a:pt x="365" y="67"/>
                  <a:pt x="372" y="67"/>
                  <a:pt x="377" y="66"/>
                </a:cubicBezTo>
                <a:cubicBezTo>
                  <a:pt x="380" y="50"/>
                  <a:pt x="385" y="28"/>
                  <a:pt x="384" y="8"/>
                </a:cubicBezTo>
                <a:cubicBezTo>
                  <a:pt x="389" y="3"/>
                  <a:pt x="394" y="8"/>
                  <a:pt x="398" y="10"/>
                </a:cubicBezTo>
                <a:cubicBezTo>
                  <a:pt x="404" y="11"/>
                  <a:pt x="401" y="5"/>
                  <a:pt x="406" y="6"/>
                </a:cubicBezTo>
                <a:cubicBezTo>
                  <a:pt x="410" y="6"/>
                  <a:pt x="410" y="8"/>
                  <a:pt x="409" y="11"/>
                </a:cubicBezTo>
                <a:cubicBezTo>
                  <a:pt x="418" y="13"/>
                  <a:pt x="430" y="11"/>
                  <a:pt x="436" y="15"/>
                </a:cubicBezTo>
                <a:cubicBezTo>
                  <a:pt x="435" y="36"/>
                  <a:pt x="426" y="49"/>
                  <a:pt x="422" y="68"/>
                </a:cubicBezTo>
                <a:cubicBezTo>
                  <a:pt x="420" y="82"/>
                  <a:pt x="419" y="95"/>
                  <a:pt x="418" y="112"/>
                </a:cubicBezTo>
                <a:cubicBezTo>
                  <a:pt x="417" y="125"/>
                  <a:pt x="414" y="140"/>
                  <a:pt x="416" y="151"/>
                </a:cubicBezTo>
                <a:cubicBezTo>
                  <a:pt x="410" y="154"/>
                  <a:pt x="407" y="150"/>
                  <a:pt x="403" y="148"/>
                </a:cubicBezTo>
                <a:cubicBezTo>
                  <a:pt x="398" y="147"/>
                  <a:pt x="393" y="150"/>
                  <a:pt x="391" y="147"/>
                </a:cubicBezTo>
                <a:cubicBezTo>
                  <a:pt x="382" y="147"/>
                  <a:pt x="374" y="154"/>
                  <a:pt x="366" y="152"/>
                </a:cubicBezTo>
                <a:cubicBezTo>
                  <a:pt x="364" y="143"/>
                  <a:pt x="369" y="138"/>
                  <a:pt x="370" y="131"/>
                </a:cubicBezTo>
                <a:cubicBezTo>
                  <a:pt x="370" y="124"/>
                  <a:pt x="368" y="118"/>
                  <a:pt x="370" y="108"/>
                </a:cubicBezTo>
                <a:cubicBezTo>
                  <a:pt x="367" y="104"/>
                  <a:pt x="360" y="104"/>
                  <a:pt x="353" y="103"/>
                </a:cubicBezTo>
                <a:cubicBezTo>
                  <a:pt x="348" y="115"/>
                  <a:pt x="353" y="134"/>
                  <a:pt x="348" y="144"/>
                </a:cubicBezTo>
                <a:cubicBezTo>
                  <a:pt x="343" y="144"/>
                  <a:pt x="339" y="143"/>
                  <a:pt x="337" y="138"/>
                </a:cubicBezTo>
                <a:cubicBezTo>
                  <a:pt x="332" y="138"/>
                  <a:pt x="328" y="136"/>
                  <a:pt x="323" y="136"/>
                </a:cubicBezTo>
                <a:cubicBezTo>
                  <a:pt x="319" y="136"/>
                  <a:pt x="314" y="140"/>
                  <a:pt x="313" y="136"/>
                </a:cubicBezTo>
                <a:cubicBezTo>
                  <a:pt x="312" y="139"/>
                  <a:pt x="310" y="141"/>
                  <a:pt x="307" y="142"/>
                </a:cubicBezTo>
                <a:cubicBezTo>
                  <a:pt x="297" y="142"/>
                  <a:pt x="286" y="139"/>
                  <a:pt x="277" y="140"/>
                </a:cubicBezTo>
                <a:cubicBezTo>
                  <a:pt x="272" y="141"/>
                  <a:pt x="268" y="144"/>
                  <a:pt x="263" y="143"/>
                </a:cubicBezTo>
                <a:cubicBezTo>
                  <a:pt x="256" y="135"/>
                  <a:pt x="259" y="116"/>
                  <a:pt x="250" y="114"/>
                </a:cubicBezTo>
                <a:cubicBezTo>
                  <a:pt x="241" y="113"/>
                  <a:pt x="240" y="127"/>
                  <a:pt x="231" y="129"/>
                </a:cubicBezTo>
                <a:cubicBezTo>
                  <a:pt x="232" y="137"/>
                  <a:pt x="234" y="151"/>
                  <a:pt x="232" y="158"/>
                </a:cubicBezTo>
                <a:cubicBezTo>
                  <a:pt x="230" y="158"/>
                  <a:pt x="228" y="158"/>
                  <a:pt x="226" y="158"/>
                </a:cubicBezTo>
                <a:cubicBezTo>
                  <a:pt x="224" y="157"/>
                  <a:pt x="225" y="153"/>
                  <a:pt x="225" y="151"/>
                </a:cubicBezTo>
                <a:cubicBezTo>
                  <a:pt x="191" y="146"/>
                  <a:pt x="165" y="144"/>
                  <a:pt x="128" y="146"/>
                </a:cubicBezTo>
                <a:cubicBezTo>
                  <a:pt x="124" y="146"/>
                  <a:pt x="124" y="143"/>
                  <a:pt x="121" y="143"/>
                </a:cubicBezTo>
                <a:cubicBezTo>
                  <a:pt x="116" y="145"/>
                  <a:pt x="112" y="146"/>
                  <a:pt x="109" y="149"/>
                </a:cubicBezTo>
                <a:cubicBezTo>
                  <a:pt x="90" y="150"/>
                  <a:pt x="73" y="153"/>
                  <a:pt x="55" y="153"/>
                </a:cubicBezTo>
                <a:cubicBezTo>
                  <a:pt x="40" y="152"/>
                  <a:pt x="25" y="146"/>
                  <a:pt x="13" y="152"/>
                </a:cubicBezTo>
                <a:cubicBezTo>
                  <a:pt x="7" y="149"/>
                  <a:pt x="4" y="150"/>
                  <a:pt x="0" y="146"/>
                </a:cubicBezTo>
                <a:cubicBezTo>
                  <a:pt x="2" y="138"/>
                  <a:pt x="4" y="125"/>
                  <a:pt x="1" y="118"/>
                </a:cubicBezTo>
                <a:cubicBezTo>
                  <a:pt x="6" y="105"/>
                  <a:pt x="2" y="80"/>
                  <a:pt x="3" y="62"/>
                </a:cubicBezTo>
                <a:cubicBezTo>
                  <a:pt x="3" y="56"/>
                  <a:pt x="6" y="51"/>
                  <a:pt x="3" y="46"/>
                </a:cubicBezTo>
                <a:cubicBezTo>
                  <a:pt x="8" y="41"/>
                  <a:pt x="8" y="32"/>
                  <a:pt x="6" y="25"/>
                </a:cubicBezTo>
                <a:cubicBezTo>
                  <a:pt x="38" y="14"/>
                  <a:pt x="90" y="8"/>
                  <a:pt x="93" y="48"/>
                </a:cubicBezTo>
                <a:cubicBezTo>
                  <a:pt x="94" y="57"/>
                  <a:pt x="91" y="61"/>
                  <a:pt x="87" y="69"/>
                </a:cubicBezTo>
                <a:cubicBezTo>
                  <a:pt x="91" y="72"/>
                  <a:pt x="92" y="66"/>
                  <a:pt x="96" y="67"/>
                </a:cubicBezTo>
                <a:cubicBezTo>
                  <a:pt x="99" y="73"/>
                  <a:pt x="108" y="73"/>
                  <a:pt x="112" y="77"/>
                </a:cubicBezTo>
                <a:cubicBezTo>
                  <a:pt x="119" y="58"/>
                  <a:pt x="114" y="22"/>
                  <a:pt x="126" y="6"/>
                </a:cubicBezTo>
                <a:cubicBezTo>
                  <a:pt x="144" y="8"/>
                  <a:pt x="163" y="6"/>
                  <a:pt x="182" y="9"/>
                </a:cubicBezTo>
                <a:cubicBezTo>
                  <a:pt x="187" y="15"/>
                  <a:pt x="182" y="26"/>
                  <a:pt x="180" y="35"/>
                </a:cubicBezTo>
                <a:cubicBezTo>
                  <a:pt x="175" y="55"/>
                  <a:pt x="171" y="80"/>
                  <a:pt x="167" y="101"/>
                </a:cubicBezTo>
                <a:cubicBezTo>
                  <a:pt x="169" y="103"/>
                  <a:pt x="171" y="97"/>
                  <a:pt x="173" y="97"/>
                </a:cubicBezTo>
                <a:cubicBezTo>
                  <a:pt x="177" y="100"/>
                  <a:pt x="180" y="98"/>
                  <a:pt x="185" y="97"/>
                </a:cubicBezTo>
                <a:cubicBezTo>
                  <a:pt x="192" y="84"/>
                  <a:pt x="200" y="70"/>
                  <a:pt x="207" y="57"/>
                </a:cubicBezTo>
                <a:cubicBezTo>
                  <a:pt x="214" y="43"/>
                  <a:pt x="220" y="29"/>
                  <a:pt x="229" y="17"/>
                </a:cubicBezTo>
                <a:cubicBezTo>
                  <a:pt x="229" y="14"/>
                  <a:pt x="228" y="12"/>
                  <a:pt x="230" y="10"/>
                </a:cubicBezTo>
                <a:cubicBezTo>
                  <a:pt x="235" y="7"/>
                  <a:pt x="238" y="10"/>
                  <a:pt x="242" y="10"/>
                </a:cubicBezTo>
                <a:cubicBezTo>
                  <a:pt x="258" y="9"/>
                  <a:pt x="279" y="0"/>
                  <a:pt x="285" y="13"/>
                </a:cubicBezTo>
                <a:cubicBezTo>
                  <a:pt x="285" y="14"/>
                  <a:pt x="286" y="17"/>
                  <a:pt x="286" y="16"/>
                </a:cubicBezTo>
                <a:cubicBezTo>
                  <a:pt x="289" y="35"/>
                  <a:pt x="293" y="62"/>
                  <a:pt x="299" y="80"/>
                </a:cubicBezTo>
                <a:cubicBezTo>
                  <a:pt x="299" y="81"/>
                  <a:pt x="301" y="80"/>
                  <a:pt x="301" y="82"/>
                </a:cubicBezTo>
                <a:cubicBezTo>
                  <a:pt x="303" y="83"/>
                  <a:pt x="302" y="85"/>
                  <a:pt x="301" y="86"/>
                </a:cubicBezTo>
                <a:cubicBezTo>
                  <a:pt x="301" y="89"/>
                  <a:pt x="306" y="86"/>
                  <a:pt x="305" y="89"/>
                </a:cubicBezTo>
                <a:cubicBezTo>
                  <a:pt x="306" y="92"/>
                  <a:pt x="304" y="93"/>
                  <a:pt x="303" y="97"/>
                </a:cubicBezTo>
                <a:cubicBezTo>
                  <a:pt x="303" y="102"/>
                  <a:pt x="307" y="108"/>
                  <a:pt x="306" y="113"/>
                </a:cubicBezTo>
                <a:cubicBezTo>
                  <a:pt x="310" y="112"/>
                  <a:pt x="312" y="109"/>
                  <a:pt x="314" y="107"/>
                </a:cubicBezTo>
                <a:cubicBezTo>
                  <a:pt x="312" y="104"/>
                  <a:pt x="309" y="104"/>
                  <a:pt x="308" y="102"/>
                </a:cubicBezTo>
                <a:cubicBezTo>
                  <a:pt x="312" y="90"/>
                  <a:pt x="312" y="74"/>
                  <a:pt x="314" y="59"/>
                </a:cubicBezTo>
                <a:cubicBezTo>
                  <a:pt x="315" y="48"/>
                  <a:pt x="320" y="38"/>
                  <a:pt x="316" y="29"/>
                </a:cubicBezTo>
                <a:cubicBezTo>
                  <a:pt x="322" y="26"/>
                  <a:pt x="318" y="12"/>
                  <a:pt x="323" y="7"/>
                </a:cubicBezTo>
                <a:cubicBezTo>
                  <a:pt x="333" y="8"/>
                  <a:pt x="340" y="6"/>
                  <a:pt x="349" y="8"/>
                </a:cubicBezTo>
                <a:cubicBezTo>
                  <a:pt x="350" y="7"/>
                  <a:pt x="350" y="5"/>
                  <a:pt x="351" y="4"/>
                </a:cubicBezTo>
                <a:cubicBezTo>
                  <a:pt x="357" y="7"/>
                  <a:pt x="363" y="6"/>
                  <a:pt x="369" y="9"/>
                </a:cubicBezTo>
                <a:close/>
                <a:moveTo>
                  <a:pt x="129" y="17"/>
                </a:moveTo>
                <a:cubicBezTo>
                  <a:pt x="128" y="16"/>
                  <a:pt x="131" y="13"/>
                  <a:pt x="129" y="12"/>
                </a:cubicBezTo>
                <a:cubicBezTo>
                  <a:pt x="127" y="13"/>
                  <a:pt x="124" y="17"/>
                  <a:pt x="129" y="17"/>
                </a:cubicBezTo>
                <a:close/>
                <a:moveTo>
                  <a:pt x="130" y="26"/>
                </a:moveTo>
                <a:cubicBezTo>
                  <a:pt x="134" y="23"/>
                  <a:pt x="142" y="16"/>
                  <a:pt x="139" y="12"/>
                </a:cubicBezTo>
                <a:cubicBezTo>
                  <a:pt x="135" y="16"/>
                  <a:pt x="132" y="21"/>
                  <a:pt x="130" y="26"/>
                </a:cubicBezTo>
                <a:close/>
                <a:moveTo>
                  <a:pt x="324" y="33"/>
                </a:moveTo>
                <a:cubicBezTo>
                  <a:pt x="333" y="28"/>
                  <a:pt x="339" y="20"/>
                  <a:pt x="345" y="12"/>
                </a:cubicBezTo>
                <a:cubicBezTo>
                  <a:pt x="334" y="15"/>
                  <a:pt x="329" y="25"/>
                  <a:pt x="324" y="33"/>
                </a:cubicBezTo>
                <a:close/>
                <a:moveTo>
                  <a:pt x="335" y="31"/>
                </a:moveTo>
                <a:cubicBezTo>
                  <a:pt x="337" y="31"/>
                  <a:pt x="337" y="29"/>
                  <a:pt x="340" y="30"/>
                </a:cubicBezTo>
                <a:cubicBezTo>
                  <a:pt x="342" y="23"/>
                  <a:pt x="354" y="19"/>
                  <a:pt x="353" y="12"/>
                </a:cubicBezTo>
                <a:cubicBezTo>
                  <a:pt x="348" y="19"/>
                  <a:pt x="341" y="25"/>
                  <a:pt x="335" y="31"/>
                </a:cubicBezTo>
                <a:close/>
                <a:moveTo>
                  <a:pt x="142" y="22"/>
                </a:moveTo>
                <a:cubicBezTo>
                  <a:pt x="136" y="29"/>
                  <a:pt x="129" y="35"/>
                  <a:pt x="127" y="41"/>
                </a:cubicBezTo>
                <a:cubicBezTo>
                  <a:pt x="130" y="40"/>
                  <a:pt x="132" y="35"/>
                  <a:pt x="136" y="37"/>
                </a:cubicBezTo>
                <a:cubicBezTo>
                  <a:pt x="142" y="28"/>
                  <a:pt x="152" y="24"/>
                  <a:pt x="156" y="13"/>
                </a:cubicBezTo>
                <a:cubicBezTo>
                  <a:pt x="149" y="12"/>
                  <a:pt x="146" y="18"/>
                  <a:pt x="142" y="22"/>
                </a:cubicBezTo>
                <a:close/>
                <a:moveTo>
                  <a:pt x="161" y="18"/>
                </a:moveTo>
                <a:cubicBezTo>
                  <a:pt x="157" y="21"/>
                  <a:pt x="154" y="26"/>
                  <a:pt x="150" y="31"/>
                </a:cubicBezTo>
                <a:cubicBezTo>
                  <a:pt x="146" y="35"/>
                  <a:pt x="139" y="38"/>
                  <a:pt x="139" y="43"/>
                </a:cubicBezTo>
                <a:cubicBezTo>
                  <a:pt x="140" y="40"/>
                  <a:pt x="144" y="39"/>
                  <a:pt x="147" y="38"/>
                </a:cubicBezTo>
                <a:cubicBezTo>
                  <a:pt x="154" y="30"/>
                  <a:pt x="160" y="20"/>
                  <a:pt x="170" y="14"/>
                </a:cubicBezTo>
                <a:cubicBezTo>
                  <a:pt x="173" y="14"/>
                  <a:pt x="170" y="19"/>
                  <a:pt x="174" y="18"/>
                </a:cubicBezTo>
                <a:cubicBezTo>
                  <a:pt x="177" y="13"/>
                  <a:pt x="168" y="13"/>
                  <a:pt x="162" y="13"/>
                </a:cubicBezTo>
                <a:cubicBezTo>
                  <a:pt x="163" y="16"/>
                  <a:pt x="161" y="16"/>
                  <a:pt x="161" y="18"/>
                </a:cubicBezTo>
                <a:close/>
                <a:moveTo>
                  <a:pt x="251" y="14"/>
                </a:moveTo>
                <a:cubicBezTo>
                  <a:pt x="245" y="19"/>
                  <a:pt x="242" y="26"/>
                  <a:pt x="237" y="31"/>
                </a:cubicBezTo>
                <a:cubicBezTo>
                  <a:pt x="234" y="34"/>
                  <a:pt x="227" y="36"/>
                  <a:pt x="228" y="42"/>
                </a:cubicBezTo>
                <a:cubicBezTo>
                  <a:pt x="231" y="42"/>
                  <a:pt x="233" y="38"/>
                  <a:pt x="236" y="35"/>
                </a:cubicBezTo>
                <a:cubicBezTo>
                  <a:pt x="242" y="30"/>
                  <a:pt x="248" y="26"/>
                  <a:pt x="253" y="21"/>
                </a:cubicBezTo>
                <a:cubicBezTo>
                  <a:pt x="254" y="19"/>
                  <a:pt x="259" y="13"/>
                  <a:pt x="256" y="13"/>
                </a:cubicBezTo>
                <a:cubicBezTo>
                  <a:pt x="255" y="15"/>
                  <a:pt x="253" y="14"/>
                  <a:pt x="251" y="14"/>
                </a:cubicBezTo>
                <a:close/>
                <a:moveTo>
                  <a:pt x="266" y="13"/>
                </a:moveTo>
                <a:cubicBezTo>
                  <a:pt x="255" y="29"/>
                  <a:pt x="238" y="39"/>
                  <a:pt x="227" y="54"/>
                </a:cubicBezTo>
                <a:cubicBezTo>
                  <a:pt x="230" y="54"/>
                  <a:pt x="230" y="52"/>
                  <a:pt x="231" y="54"/>
                </a:cubicBezTo>
                <a:cubicBezTo>
                  <a:pt x="243" y="39"/>
                  <a:pt x="259" y="28"/>
                  <a:pt x="271" y="13"/>
                </a:cubicBezTo>
                <a:cubicBezTo>
                  <a:pt x="269" y="13"/>
                  <a:pt x="268" y="13"/>
                  <a:pt x="266" y="13"/>
                </a:cubicBezTo>
                <a:close/>
                <a:moveTo>
                  <a:pt x="273" y="21"/>
                </a:moveTo>
                <a:cubicBezTo>
                  <a:pt x="266" y="29"/>
                  <a:pt x="253" y="37"/>
                  <a:pt x="247" y="46"/>
                </a:cubicBezTo>
                <a:cubicBezTo>
                  <a:pt x="251" y="49"/>
                  <a:pt x="253" y="43"/>
                  <a:pt x="255" y="40"/>
                </a:cubicBezTo>
                <a:cubicBezTo>
                  <a:pt x="263" y="32"/>
                  <a:pt x="272" y="25"/>
                  <a:pt x="278" y="17"/>
                </a:cubicBezTo>
                <a:cubicBezTo>
                  <a:pt x="277" y="17"/>
                  <a:pt x="276" y="12"/>
                  <a:pt x="275" y="15"/>
                </a:cubicBezTo>
                <a:cubicBezTo>
                  <a:pt x="276" y="16"/>
                  <a:pt x="273" y="20"/>
                  <a:pt x="273" y="21"/>
                </a:cubicBezTo>
                <a:close/>
                <a:moveTo>
                  <a:pt x="391" y="20"/>
                </a:moveTo>
                <a:cubicBezTo>
                  <a:pt x="392" y="18"/>
                  <a:pt x="394" y="17"/>
                  <a:pt x="395" y="14"/>
                </a:cubicBezTo>
                <a:cubicBezTo>
                  <a:pt x="391" y="13"/>
                  <a:pt x="389" y="19"/>
                  <a:pt x="391" y="20"/>
                </a:cubicBezTo>
                <a:close/>
                <a:moveTo>
                  <a:pt x="224" y="36"/>
                </a:moveTo>
                <a:cubicBezTo>
                  <a:pt x="228" y="30"/>
                  <a:pt x="239" y="24"/>
                  <a:pt x="239" y="15"/>
                </a:cubicBezTo>
                <a:cubicBezTo>
                  <a:pt x="232" y="20"/>
                  <a:pt x="225" y="30"/>
                  <a:pt x="224" y="36"/>
                </a:cubicBezTo>
                <a:close/>
                <a:moveTo>
                  <a:pt x="327" y="18"/>
                </a:moveTo>
                <a:cubicBezTo>
                  <a:pt x="327" y="18"/>
                  <a:pt x="328" y="17"/>
                  <a:pt x="328" y="17"/>
                </a:cubicBezTo>
                <a:cubicBezTo>
                  <a:pt x="328" y="16"/>
                  <a:pt x="328" y="15"/>
                  <a:pt x="326" y="15"/>
                </a:cubicBezTo>
                <a:cubicBezTo>
                  <a:pt x="327" y="16"/>
                  <a:pt x="326" y="18"/>
                  <a:pt x="327" y="18"/>
                </a:cubicBezTo>
                <a:close/>
                <a:moveTo>
                  <a:pt x="394" y="28"/>
                </a:moveTo>
                <a:cubicBezTo>
                  <a:pt x="398" y="24"/>
                  <a:pt x="404" y="22"/>
                  <a:pt x="406" y="16"/>
                </a:cubicBezTo>
                <a:cubicBezTo>
                  <a:pt x="399" y="18"/>
                  <a:pt x="395" y="21"/>
                  <a:pt x="394" y="28"/>
                </a:cubicBezTo>
                <a:close/>
                <a:moveTo>
                  <a:pt x="415" y="17"/>
                </a:moveTo>
                <a:cubicBezTo>
                  <a:pt x="407" y="27"/>
                  <a:pt x="395" y="32"/>
                  <a:pt x="388" y="43"/>
                </a:cubicBezTo>
                <a:cubicBezTo>
                  <a:pt x="401" y="37"/>
                  <a:pt x="408" y="26"/>
                  <a:pt x="419" y="18"/>
                </a:cubicBezTo>
                <a:cubicBezTo>
                  <a:pt x="417" y="18"/>
                  <a:pt x="416" y="18"/>
                  <a:pt x="415" y="17"/>
                </a:cubicBezTo>
                <a:close/>
                <a:moveTo>
                  <a:pt x="367" y="93"/>
                </a:moveTo>
                <a:cubicBezTo>
                  <a:pt x="375" y="90"/>
                  <a:pt x="380" y="82"/>
                  <a:pt x="386" y="76"/>
                </a:cubicBezTo>
                <a:cubicBezTo>
                  <a:pt x="396" y="66"/>
                  <a:pt x="405" y="59"/>
                  <a:pt x="414" y="50"/>
                </a:cubicBezTo>
                <a:cubicBezTo>
                  <a:pt x="421" y="42"/>
                  <a:pt x="430" y="33"/>
                  <a:pt x="427" y="19"/>
                </a:cubicBezTo>
                <a:cubicBezTo>
                  <a:pt x="424" y="20"/>
                  <a:pt x="424" y="23"/>
                  <a:pt x="421" y="24"/>
                </a:cubicBezTo>
                <a:cubicBezTo>
                  <a:pt x="423" y="25"/>
                  <a:pt x="425" y="26"/>
                  <a:pt x="425" y="28"/>
                </a:cubicBezTo>
                <a:cubicBezTo>
                  <a:pt x="417" y="40"/>
                  <a:pt x="405" y="50"/>
                  <a:pt x="394" y="59"/>
                </a:cubicBezTo>
                <a:cubicBezTo>
                  <a:pt x="393" y="62"/>
                  <a:pt x="393" y="61"/>
                  <a:pt x="394" y="64"/>
                </a:cubicBezTo>
                <a:cubicBezTo>
                  <a:pt x="390" y="67"/>
                  <a:pt x="388" y="70"/>
                  <a:pt x="383" y="71"/>
                </a:cubicBezTo>
                <a:cubicBezTo>
                  <a:pt x="384" y="85"/>
                  <a:pt x="370" y="84"/>
                  <a:pt x="367" y="93"/>
                </a:cubicBezTo>
                <a:close/>
                <a:moveTo>
                  <a:pt x="325" y="58"/>
                </a:moveTo>
                <a:cubicBezTo>
                  <a:pt x="335" y="53"/>
                  <a:pt x="339" y="45"/>
                  <a:pt x="346" y="38"/>
                </a:cubicBezTo>
                <a:cubicBezTo>
                  <a:pt x="351" y="33"/>
                  <a:pt x="357" y="29"/>
                  <a:pt x="362" y="23"/>
                </a:cubicBezTo>
                <a:cubicBezTo>
                  <a:pt x="362" y="22"/>
                  <a:pt x="362" y="20"/>
                  <a:pt x="361" y="20"/>
                </a:cubicBezTo>
                <a:cubicBezTo>
                  <a:pt x="351" y="34"/>
                  <a:pt x="336" y="44"/>
                  <a:pt x="325" y="58"/>
                </a:cubicBezTo>
                <a:close/>
                <a:moveTo>
                  <a:pt x="144" y="49"/>
                </a:moveTo>
                <a:cubicBezTo>
                  <a:pt x="153" y="44"/>
                  <a:pt x="160" y="34"/>
                  <a:pt x="165" y="27"/>
                </a:cubicBezTo>
                <a:cubicBezTo>
                  <a:pt x="166" y="26"/>
                  <a:pt x="171" y="23"/>
                  <a:pt x="167" y="22"/>
                </a:cubicBezTo>
                <a:cubicBezTo>
                  <a:pt x="161" y="32"/>
                  <a:pt x="151" y="39"/>
                  <a:pt x="144" y="49"/>
                </a:cubicBezTo>
                <a:close/>
                <a:moveTo>
                  <a:pt x="272" y="33"/>
                </a:moveTo>
                <a:cubicBezTo>
                  <a:pt x="269" y="35"/>
                  <a:pt x="264" y="37"/>
                  <a:pt x="265" y="40"/>
                </a:cubicBezTo>
                <a:cubicBezTo>
                  <a:pt x="268" y="34"/>
                  <a:pt x="280" y="32"/>
                  <a:pt x="279" y="25"/>
                </a:cubicBezTo>
                <a:cubicBezTo>
                  <a:pt x="277" y="27"/>
                  <a:pt x="274" y="30"/>
                  <a:pt x="272" y="33"/>
                </a:cubicBezTo>
                <a:close/>
                <a:moveTo>
                  <a:pt x="21" y="32"/>
                </a:moveTo>
                <a:cubicBezTo>
                  <a:pt x="22" y="30"/>
                  <a:pt x="23" y="29"/>
                  <a:pt x="23" y="27"/>
                </a:cubicBezTo>
                <a:cubicBezTo>
                  <a:pt x="20" y="26"/>
                  <a:pt x="19" y="31"/>
                  <a:pt x="21" y="32"/>
                </a:cubicBezTo>
                <a:close/>
                <a:moveTo>
                  <a:pt x="395" y="47"/>
                </a:moveTo>
                <a:cubicBezTo>
                  <a:pt x="393" y="49"/>
                  <a:pt x="389" y="52"/>
                  <a:pt x="390" y="55"/>
                </a:cubicBezTo>
                <a:cubicBezTo>
                  <a:pt x="393" y="52"/>
                  <a:pt x="395" y="49"/>
                  <a:pt x="400" y="48"/>
                </a:cubicBezTo>
                <a:cubicBezTo>
                  <a:pt x="404" y="41"/>
                  <a:pt x="416" y="36"/>
                  <a:pt x="416" y="28"/>
                </a:cubicBezTo>
                <a:cubicBezTo>
                  <a:pt x="410" y="34"/>
                  <a:pt x="400" y="41"/>
                  <a:pt x="395" y="47"/>
                </a:cubicBezTo>
                <a:close/>
                <a:moveTo>
                  <a:pt x="388" y="34"/>
                </a:moveTo>
                <a:cubicBezTo>
                  <a:pt x="390" y="33"/>
                  <a:pt x="394" y="30"/>
                  <a:pt x="393" y="29"/>
                </a:cubicBezTo>
                <a:cubicBezTo>
                  <a:pt x="393" y="32"/>
                  <a:pt x="387" y="29"/>
                  <a:pt x="388" y="34"/>
                </a:cubicBezTo>
                <a:close/>
                <a:moveTo>
                  <a:pt x="12" y="34"/>
                </a:moveTo>
                <a:cubicBezTo>
                  <a:pt x="12" y="32"/>
                  <a:pt x="14" y="32"/>
                  <a:pt x="14" y="30"/>
                </a:cubicBezTo>
                <a:cubicBezTo>
                  <a:pt x="11" y="28"/>
                  <a:pt x="9" y="32"/>
                  <a:pt x="12" y="34"/>
                </a:cubicBezTo>
                <a:close/>
                <a:moveTo>
                  <a:pt x="67" y="37"/>
                </a:moveTo>
                <a:cubicBezTo>
                  <a:pt x="70" y="36"/>
                  <a:pt x="76" y="32"/>
                  <a:pt x="75" y="30"/>
                </a:cubicBezTo>
                <a:cubicBezTo>
                  <a:pt x="72" y="32"/>
                  <a:pt x="69" y="34"/>
                  <a:pt x="67" y="37"/>
                </a:cubicBezTo>
                <a:close/>
                <a:moveTo>
                  <a:pt x="173" y="32"/>
                </a:moveTo>
                <a:cubicBezTo>
                  <a:pt x="173" y="28"/>
                  <a:pt x="169" y="32"/>
                  <a:pt x="169" y="33"/>
                </a:cubicBezTo>
                <a:cubicBezTo>
                  <a:pt x="164" y="37"/>
                  <a:pt x="160" y="43"/>
                  <a:pt x="156" y="48"/>
                </a:cubicBezTo>
                <a:cubicBezTo>
                  <a:pt x="149" y="54"/>
                  <a:pt x="142" y="61"/>
                  <a:pt x="138" y="68"/>
                </a:cubicBezTo>
                <a:cubicBezTo>
                  <a:pt x="153" y="59"/>
                  <a:pt x="160" y="43"/>
                  <a:pt x="173" y="32"/>
                </a:cubicBezTo>
                <a:close/>
                <a:moveTo>
                  <a:pt x="342" y="49"/>
                </a:moveTo>
                <a:cubicBezTo>
                  <a:pt x="339" y="56"/>
                  <a:pt x="329" y="60"/>
                  <a:pt x="329" y="66"/>
                </a:cubicBezTo>
                <a:cubicBezTo>
                  <a:pt x="336" y="64"/>
                  <a:pt x="341" y="59"/>
                  <a:pt x="345" y="55"/>
                </a:cubicBezTo>
                <a:cubicBezTo>
                  <a:pt x="351" y="48"/>
                  <a:pt x="357" y="43"/>
                  <a:pt x="360" y="35"/>
                </a:cubicBezTo>
                <a:cubicBezTo>
                  <a:pt x="360" y="34"/>
                  <a:pt x="359" y="33"/>
                  <a:pt x="358" y="34"/>
                </a:cubicBezTo>
                <a:cubicBezTo>
                  <a:pt x="353" y="39"/>
                  <a:pt x="348" y="45"/>
                  <a:pt x="342" y="49"/>
                </a:cubicBezTo>
                <a:close/>
                <a:moveTo>
                  <a:pt x="265" y="47"/>
                </a:moveTo>
                <a:cubicBezTo>
                  <a:pt x="271" y="43"/>
                  <a:pt x="277" y="39"/>
                  <a:pt x="281" y="35"/>
                </a:cubicBezTo>
                <a:cubicBezTo>
                  <a:pt x="275" y="38"/>
                  <a:pt x="269" y="42"/>
                  <a:pt x="265" y="47"/>
                </a:cubicBezTo>
                <a:close/>
                <a:moveTo>
                  <a:pt x="73" y="53"/>
                </a:moveTo>
                <a:cubicBezTo>
                  <a:pt x="76" y="48"/>
                  <a:pt x="81" y="46"/>
                  <a:pt x="85" y="41"/>
                </a:cubicBezTo>
                <a:cubicBezTo>
                  <a:pt x="84" y="40"/>
                  <a:pt x="84" y="40"/>
                  <a:pt x="83" y="40"/>
                </a:cubicBezTo>
                <a:cubicBezTo>
                  <a:pt x="80" y="45"/>
                  <a:pt x="71" y="47"/>
                  <a:pt x="73" y="53"/>
                </a:cubicBezTo>
                <a:close/>
                <a:moveTo>
                  <a:pt x="322" y="46"/>
                </a:moveTo>
                <a:cubicBezTo>
                  <a:pt x="324" y="46"/>
                  <a:pt x="325" y="43"/>
                  <a:pt x="326" y="41"/>
                </a:cubicBezTo>
                <a:cubicBezTo>
                  <a:pt x="325" y="41"/>
                  <a:pt x="324" y="41"/>
                  <a:pt x="323" y="41"/>
                </a:cubicBezTo>
                <a:cubicBezTo>
                  <a:pt x="323" y="44"/>
                  <a:pt x="321" y="44"/>
                  <a:pt x="322" y="46"/>
                </a:cubicBezTo>
                <a:close/>
                <a:moveTo>
                  <a:pt x="39" y="46"/>
                </a:moveTo>
                <a:cubicBezTo>
                  <a:pt x="40" y="46"/>
                  <a:pt x="41" y="46"/>
                  <a:pt x="42" y="46"/>
                </a:cubicBezTo>
                <a:cubicBezTo>
                  <a:pt x="42" y="45"/>
                  <a:pt x="42" y="43"/>
                  <a:pt x="40" y="43"/>
                </a:cubicBezTo>
                <a:cubicBezTo>
                  <a:pt x="40" y="44"/>
                  <a:pt x="40" y="45"/>
                  <a:pt x="39" y="46"/>
                </a:cubicBezTo>
                <a:close/>
                <a:moveTo>
                  <a:pt x="215" y="54"/>
                </a:moveTo>
                <a:cubicBezTo>
                  <a:pt x="219" y="51"/>
                  <a:pt x="227" y="47"/>
                  <a:pt x="227" y="43"/>
                </a:cubicBezTo>
                <a:cubicBezTo>
                  <a:pt x="224" y="48"/>
                  <a:pt x="216" y="47"/>
                  <a:pt x="215" y="54"/>
                </a:cubicBezTo>
                <a:close/>
                <a:moveTo>
                  <a:pt x="154" y="61"/>
                </a:moveTo>
                <a:cubicBezTo>
                  <a:pt x="152" y="62"/>
                  <a:pt x="148" y="65"/>
                  <a:pt x="150" y="66"/>
                </a:cubicBezTo>
                <a:cubicBezTo>
                  <a:pt x="156" y="60"/>
                  <a:pt x="160" y="52"/>
                  <a:pt x="169" y="49"/>
                </a:cubicBezTo>
                <a:cubicBezTo>
                  <a:pt x="168" y="47"/>
                  <a:pt x="172" y="45"/>
                  <a:pt x="169" y="44"/>
                </a:cubicBezTo>
                <a:cubicBezTo>
                  <a:pt x="165" y="51"/>
                  <a:pt x="157" y="54"/>
                  <a:pt x="154" y="61"/>
                </a:cubicBezTo>
                <a:close/>
                <a:moveTo>
                  <a:pt x="47" y="57"/>
                </a:moveTo>
                <a:cubicBezTo>
                  <a:pt x="61" y="67"/>
                  <a:pt x="62" y="38"/>
                  <a:pt x="51" y="50"/>
                </a:cubicBezTo>
                <a:cubicBezTo>
                  <a:pt x="50" y="50"/>
                  <a:pt x="49" y="49"/>
                  <a:pt x="47" y="49"/>
                </a:cubicBezTo>
                <a:cubicBezTo>
                  <a:pt x="46" y="52"/>
                  <a:pt x="47" y="53"/>
                  <a:pt x="47" y="57"/>
                </a:cubicBezTo>
                <a:close/>
                <a:moveTo>
                  <a:pt x="282" y="50"/>
                </a:moveTo>
                <a:cubicBezTo>
                  <a:pt x="283" y="50"/>
                  <a:pt x="284" y="50"/>
                  <a:pt x="284" y="50"/>
                </a:cubicBezTo>
                <a:cubicBezTo>
                  <a:pt x="284" y="49"/>
                  <a:pt x="284" y="49"/>
                  <a:pt x="284" y="48"/>
                </a:cubicBezTo>
                <a:cubicBezTo>
                  <a:pt x="284" y="48"/>
                  <a:pt x="283" y="48"/>
                  <a:pt x="282" y="48"/>
                </a:cubicBezTo>
                <a:cubicBezTo>
                  <a:pt x="282" y="49"/>
                  <a:pt x="282" y="49"/>
                  <a:pt x="282" y="50"/>
                </a:cubicBezTo>
                <a:close/>
                <a:moveTo>
                  <a:pt x="76" y="60"/>
                </a:moveTo>
                <a:cubicBezTo>
                  <a:pt x="78" y="57"/>
                  <a:pt x="82" y="56"/>
                  <a:pt x="86" y="55"/>
                </a:cubicBezTo>
                <a:cubicBezTo>
                  <a:pt x="84" y="55"/>
                  <a:pt x="88" y="48"/>
                  <a:pt x="84" y="50"/>
                </a:cubicBezTo>
                <a:cubicBezTo>
                  <a:pt x="82" y="54"/>
                  <a:pt x="75" y="57"/>
                  <a:pt x="76" y="60"/>
                </a:cubicBezTo>
                <a:close/>
                <a:moveTo>
                  <a:pt x="326" y="80"/>
                </a:moveTo>
                <a:cubicBezTo>
                  <a:pt x="331" y="83"/>
                  <a:pt x="322" y="87"/>
                  <a:pt x="318" y="88"/>
                </a:cubicBezTo>
                <a:cubicBezTo>
                  <a:pt x="317" y="92"/>
                  <a:pt x="317" y="97"/>
                  <a:pt x="316" y="100"/>
                </a:cubicBezTo>
                <a:cubicBezTo>
                  <a:pt x="319" y="101"/>
                  <a:pt x="317" y="96"/>
                  <a:pt x="321" y="97"/>
                </a:cubicBezTo>
                <a:cubicBezTo>
                  <a:pt x="320" y="94"/>
                  <a:pt x="321" y="92"/>
                  <a:pt x="322" y="89"/>
                </a:cubicBezTo>
                <a:cubicBezTo>
                  <a:pt x="324" y="89"/>
                  <a:pt x="325" y="87"/>
                  <a:pt x="326" y="86"/>
                </a:cubicBezTo>
                <a:cubicBezTo>
                  <a:pt x="332" y="79"/>
                  <a:pt x="338" y="73"/>
                  <a:pt x="345" y="66"/>
                </a:cubicBezTo>
                <a:cubicBezTo>
                  <a:pt x="349" y="61"/>
                  <a:pt x="355" y="56"/>
                  <a:pt x="355" y="50"/>
                </a:cubicBezTo>
                <a:cubicBezTo>
                  <a:pt x="346" y="60"/>
                  <a:pt x="335" y="69"/>
                  <a:pt x="326" y="80"/>
                </a:cubicBezTo>
                <a:close/>
                <a:moveTo>
                  <a:pt x="238" y="76"/>
                </a:moveTo>
                <a:cubicBezTo>
                  <a:pt x="252" y="84"/>
                  <a:pt x="260" y="65"/>
                  <a:pt x="253" y="53"/>
                </a:cubicBezTo>
                <a:cubicBezTo>
                  <a:pt x="241" y="49"/>
                  <a:pt x="235" y="64"/>
                  <a:pt x="238" y="76"/>
                </a:cubicBezTo>
                <a:close/>
                <a:moveTo>
                  <a:pt x="398" y="72"/>
                </a:moveTo>
                <a:cubicBezTo>
                  <a:pt x="394" y="76"/>
                  <a:pt x="389" y="81"/>
                  <a:pt x="389" y="84"/>
                </a:cubicBezTo>
                <a:cubicBezTo>
                  <a:pt x="396" y="79"/>
                  <a:pt x="403" y="72"/>
                  <a:pt x="409" y="65"/>
                </a:cubicBezTo>
                <a:cubicBezTo>
                  <a:pt x="412" y="61"/>
                  <a:pt x="413" y="57"/>
                  <a:pt x="419" y="58"/>
                </a:cubicBezTo>
                <a:cubicBezTo>
                  <a:pt x="419" y="55"/>
                  <a:pt x="420" y="54"/>
                  <a:pt x="421" y="52"/>
                </a:cubicBezTo>
                <a:cubicBezTo>
                  <a:pt x="412" y="59"/>
                  <a:pt x="406" y="65"/>
                  <a:pt x="398" y="72"/>
                </a:cubicBezTo>
                <a:close/>
                <a:moveTo>
                  <a:pt x="282" y="58"/>
                </a:moveTo>
                <a:cubicBezTo>
                  <a:pt x="286" y="58"/>
                  <a:pt x="285" y="60"/>
                  <a:pt x="284" y="62"/>
                </a:cubicBezTo>
                <a:cubicBezTo>
                  <a:pt x="288" y="63"/>
                  <a:pt x="286" y="54"/>
                  <a:pt x="283" y="55"/>
                </a:cubicBezTo>
                <a:cubicBezTo>
                  <a:pt x="283" y="56"/>
                  <a:pt x="283" y="57"/>
                  <a:pt x="282" y="58"/>
                </a:cubicBezTo>
                <a:close/>
                <a:moveTo>
                  <a:pt x="131" y="91"/>
                </a:moveTo>
                <a:cubicBezTo>
                  <a:pt x="145" y="82"/>
                  <a:pt x="158" y="72"/>
                  <a:pt x="167" y="58"/>
                </a:cubicBezTo>
                <a:cubicBezTo>
                  <a:pt x="168" y="58"/>
                  <a:pt x="168" y="56"/>
                  <a:pt x="166" y="57"/>
                </a:cubicBezTo>
                <a:cubicBezTo>
                  <a:pt x="155" y="69"/>
                  <a:pt x="141" y="78"/>
                  <a:pt x="131" y="91"/>
                </a:cubicBezTo>
                <a:close/>
                <a:moveTo>
                  <a:pt x="63" y="59"/>
                </a:moveTo>
                <a:cubicBezTo>
                  <a:pt x="65" y="60"/>
                  <a:pt x="66" y="59"/>
                  <a:pt x="66" y="58"/>
                </a:cubicBezTo>
                <a:cubicBezTo>
                  <a:pt x="65" y="58"/>
                  <a:pt x="64" y="58"/>
                  <a:pt x="63" y="59"/>
                </a:cubicBezTo>
                <a:close/>
                <a:moveTo>
                  <a:pt x="211" y="75"/>
                </a:moveTo>
                <a:cubicBezTo>
                  <a:pt x="218" y="72"/>
                  <a:pt x="223" y="63"/>
                  <a:pt x="230" y="63"/>
                </a:cubicBezTo>
                <a:cubicBezTo>
                  <a:pt x="231" y="62"/>
                  <a:pt x="234" y="58"/>
                  <a:pt x="231" y="58"/>
                </a:cubicBezTo>
                <a:cubicBezTo>
                  <a:pt x="226" y="63"/>
                  <a:pt x="218" y="65"/>
                  <a:pt x="212" y="70"/>
                </a:cubicBezTo>
                <a:cubicBezTo>
                  <a:pt x="216" y="71"/>
                  <a:pt x="208" y="74"/>
                  <a:pt x="211" y="75"/>
                </a:cubicBezTo>
                <a:close/>
                <a:moveTo>
                  <a:pt x="122" y="59"/>
                </a:moveTo>
                <a:cubicBezTo>
                  <a:pt x="122" y="61"/>
                  <a:pt x="119" y="66"/>
                  <a:pt x="122" y="67"/>
                </a:cubicBezTo>
                <a:cubicBezTo>
                  <a:pt x="122" y="63"/>
                  <a:pt x="126" y="62"/>
                  <a:pt x="127" y="59"/>
                </a:cubicBezTo>
                <a:cubicBezTo>
                  <a:pt x="124" y="58"/>
                  <a:pt x="125" y="60"/>
                  <a:pt x="122" y="59"/>
                </a:cubicBezTo>
                <a:close/>
                <a:moveTo>
                  <a:pt x="44" y="62"/>
                </a:moveTo>
                <a:cubicBezTo>
                  <a:pt x="35" y="73"/>
                  <a:pt x="24" y="82"/>
                  <a:pt x="16" y="95"/>
                </a:cubicBezTo>
                <a:cubicBezTo>
                  <a:pt x="29" y="86"/>
                  <a:pt x="37" y="74"/>
                  <a:pt x="47" y="63"/>
                </a:cubicBezTo>
                <a:cubicBezTo>
                  <a:pt x="46" y="63"/>
                  <a:pt x="46" y="62"/>
                  <a:pt x="44" y="62"/>
                </a:cubicBezTo>
                <a:close/>
                <a:moveTo>
                  <a:pt x="261" y="74"/>
                </a:moveTo>
                <a:cubicBezTo>
                  <a:pt x="266" y="74"/>
                  <a:pt x="270" y="67"/>
                  <a:pt x="274" y="63"/>
                </a:cubicBezTo>
                <a:cubicBezTo>
                  <a:pt x="269" y="66"/>
                  <a:pt x="265" y="70"/>
                  <a:pt x="261" y="74"/>
                </a:cubicBezTo>
                <a:close/>
                <a:moveTo>
                  <a:pt x="264" y="81"/>
                </a:moveTo>
                <a:cubicBezTo>
                  <a:pt x="261" y="84"/>
                  <a:pt x="255" y="86"/>
                  <a:pt x="255" y="90"/>
                </a:cubicBezTo>
                <a:cubicBezTo>
                  <a:pt x="263" y="84"/>
                  <a:pt x="271" y="76"/>
                  <a:pt x="277" y="69"/>
                </a:cubicBezTo>
                <a:cubicBezTo>
                  <a:pt x="279" y="68"/>
                  <a:pt x="284" y="68"/>
                  <a:pt x="281" y="64"/>
                </a:cubicBezTo>
                <a:cubicBezTo>
                  <a:pt x="276" y="70"/>
                  <a:pt x="270" y="76"/>
                  <a:pt x="264" y="81"/>
                </a:cubicBezTo>
                <a:close/>
                <a:moveTo>
                  <a:pt x="390" y="91"/>
                </a:moveTo>
                <a:cubicBezTo>
                  <a:pt x="387" y="94"/>
                  <a:pt x="383" y="97"/>
                  <a:pt x="383" y="101"/>
                </a:cubicBezTo>
                <a:cubicBezTo>
                  <a:pt x="388" y="97"/>
                  <a:pt x="394" y="93"/>
                  <a:pt x="399" y="87"/>
                </a:cubicBezTo>
                <a:cubicBezTo>
                  <a:pt x="405" y="82"/>
                  <a:pt x="408" y="74"/>
                  <a:pt x="416" y="72"/>
                </a:cubicBezTo>
                <a:cubicBezTo>
                  <a:pt x="415" y="69"/>
                  <a:pt x="419" y="66"/>
                  <a:pt x="417" y="64"/>
                </a:cubicBezTo>
                <a:cubicBezTo>
                  <a:pt x="409" y="75"/>
                  <a:pt x="398" y="83"/>
                  <a:pt x="390" y="91"/>
                </a:cubicBezTo>
                <a:close/>
                <a:moveTo>
                  <a:pt x="349" y="68"/>
                </a:moveTo>
                <a:cubicBezTo>
                  <a:pt x="351" y="69"/>
                  <a:pt x="354" y="66"/>
                  <a:pt x="351" y="65"/>
                </a:cubicBezTo>
                <a:cubicBezTo>
                  <a:pt x="351" y="67"/>
                  <a:pt x="350" y="67"/>
                  <a:pt x="349" y="68"/>
                </a:cubicBezTo>
                <a:close/>
                <a:moveTo>
                  <a:pt x="61" y="70"/>
                </a:moveTo>
                <a:cubicBezTo>
                  <a:pt x="63" y="70"/>
                  <a:pt x="64" y="69"/>
                  <a:pt x="64" y="68"/>
                </a:cubicBezTo>
                <a:cubicBezTo>
                  <a:pt x="63" y="68"/>
                  <a:pt x="62" y="69"/>
                  <a:pt x="61" y="70"/>
                </a:cubicBezTo>
                <a:close/>
                <a:moveTo>
                  <a:pt x="256" y="96"/>
                </a:moveTo>
                <a:cubicBezTo>
                  <a:pt x="262" y="93"/>
                  <a:pt x="268" y="88"/>
                  <a:pt x="274" y="83"/>
                </a:cubicBezTo>
                <a:cubicBezTo>
                  <a:pt x="279" y="80"/>
                  <a:pt x="288" y="75"/>
                  <a:pt x="287" y="69"/>
                </a:cubicBezTo>
                <a:cubicBezTo>
                  <a:pt x="278" y="79"/>
                  <a:pt x="266" y="86"/>
                  <a:pt x="256" y="96"/>
                </a:cubicBezTo>
                <a:close/>
                <a:moveTo>
                  <a:pt x="227" y="70"/>
                </a:moveTo>
                <a:cubicBezTo>
                  <a:pt x="219" y="77"/>
                  <a:pt x="210" y="82"/>
                  <a:pt x="202" y="88"/>
                </a:cubicBezTo>
                <a:cubicBezTo>
                  <a:pt x="200" y="88"/>
                  <a:pt x="200" y="87"/>
                  <a:pt x="198" y="87"/>
                </a:cubicBezTo>
                <a:cubicBezTo>
                  <a:pt x="198" y="91"/>
                  <a:pt x="195" y="93"/>
                  <a:pt x="197" y="95"/>
                </a:cubicBezTo>
                <a:cubicBezTo>
                  <a:pt x="200" y="95"/>
                  <a:pt x="203" y="95"/>
                  <a:pt x="205" y="93"/>
                </a:cubicBezTo>
                <a:cubicBezTo>
                  <a:pt x="203" y="93"/>
                  <a:pt x="205" y="90"/>
                  <a:pt x="205" y="88"/>
                </a:cubicBezTo>
                <a:cubicBezTo>
                  <a:pt x="207" y="87"/>
                  <a:pt x="208" y="85"/>
                  <a:pt x="211" y="85"/>
                </a:cubicBezTo>
                <a:cubicBezTo>
                  <a:pt x="216" y="79"/>
                  <a:pt x="225" y="78"/>
                  <a:pt x="229" y="71"/>
                </a:cubicBezTo>
                <a:cubicBezTo>
                  <a:pt x="228" y="70"/>
                  <a:pt x="228" y="70"/>
                  <a:pt x="227" y="70"/>
                </a:cubicBezTo>
                <a:close/>
                <a:moveTo>
                  <a:pt x="320" y="78"/>
                </a:moveTo>
                <a:cubicBezTo>
                  <a:pt x="322" y="78"/>
                  <a:pt x="322" y="75"/>
                  <a:pt x="324" y="74"/>
                </a:cubicBezTo>
                <a:cubicBezTo>
                  <a:pt x="321" y="73"/>
                  <a:pt x="319" y="75"/>
                  <a:pt x="320" y="78"/>
                </a:cubicBezTo>
                <a:close/>
                <a:moveTo>
                  <a:pt x="358" y="93"/>
                </a:moveTo>
                <a:cubicBezTo>
                  <a:pt x="362" y="85"/>
                  <a:pt x="373" y="83"/>
                  <a:pt x="376" y="74"/>
                </a:cubicBezTo>
                <a:cubicBezTo>
                  <a:pt x="373" y="74"/>
                  <a:pt x="373" y="74"/>
                  <a:pt x="370" y="74"/>
                </a:cubicBezTo>
                <a:cubicBezTo>
                  <a:pt x="371" y="81"/>
                  <a:pt x="361" y="83"/>
                  <a:pt x="357" y="88"/>
                </a:cubicBezTo>
                <a:cubicBezTo>
                  <a:pt x="359" y="91"/>
                  <a:pt x="357" y="92"/>
                  <a:pt x="358" y="93"/>
                </a:cubicBezTo>
                <a:close/>
                <a:moveTo>
                  <a:pt x="355" y="78"/>
                </a:moveTo>
                <a:cubicBezTo>
                  <a:pt x="359" y="78"/>
                  <a:pt x="355" y="81"/>
                  <a:pt x="357" y="82"/>
                </a:cubicBezTo>
                <a:cubicBezTo>
                  <a:pt x="358" y="78"/>
                  <a:pt x="362" y="79"/>
                  <a:pt x="363" y="75"/>
                </a:cubicBezTo>
                <a:cubicBezTo>
                  <a:pt x="359" y="75"/>
                  <a:pt x="356" y="75"/>
                  <a:pt x="355" y="78"/>
                </a:cubicBezTo>
                <a:close/>
                <a:moveTo>
                  <a:pt x="204" y="77"/>
                </a:moveTo>
                <a:cubicBezTo>
                  <a:pt x="204" y="79"/>
                  <a:pt x="201" y="80"/>
                  <a:pt x="204" y="81"/>
                </a:cubicBezTo>
                <a:cubicBezTo>
                  <a:pt x="204" y="78"/>
                  <a:pt x="208" y="78"/>
                  <a:pt x="208" y="76"/>
                </a:cubicBezTo>
                <a:cubicBezTo>
                  <a:pt x="206" y="75"/>
                  <a:pt x="206" y="78"/>
                  <a:pt x="204" y="77"/>
                </a:cubicBezTo>
                <a:close/>
                <a:moveTo>
                  <a:pt x="84" y="87"/>
                </a:moveTo>
                <a:cubicBezTo>
                  <a:pt x="92" y="87"/>
                  <a:pt x="93" y="81"/>
                  <a:pt x="98" y="78"/>
                </a:cubicBezTo>
                <a:cubicBezTo>
                  <a:pt x="90" y="75"/>
                  <a:pt x="87" y="83"/>
                  <a:pt x="84" y="87"/>
                </a:cubicBezTo>
                <a:close/>
                <a:moveTo>
                  <a:pt x="120" y="77"/>
                </a:moveTo>
                <a:cubicBezTo>
                  <a:pt x="119" y="83"/>
                  <a:pt x="124" y="77"/>
                  <a:pt x="120" y="77"/>
                </a:cubicBezTo>
                <a:close/>
                <a:moveTo>
                  <a:pt x="157" y="85"/>
                </a:moveTo>
                <a:cubicBezTo>
                  <a:pt x="158" y="83"/>
                  <a:pt x="165" y="80"/>
                  <a:pt x="163" y="77"/>
                </a:cubicBezTo>
                <a:cubicBezTo>
                  <a:pt x="162" y="80"/>
                  <a:pt x="155" y="83"/>
                  <a:pt x="157" y="85"/>
                </a:cubicBezTo>
                <a:close/>
                <a:moveTo>
                  <a:pt x="211" y="93"/>
                </a:moveTo>
                <a:cubicBezTo>
                  <a:pt x="217" y="92"/>
                  <a:pt x="220" y="89"/>
                  <a:pt x="224" y="85"/>
                </a:cubicBezTo>
                <a:cubicBezTo>
                  <a:pt x="226" y="84"/>
                  <a:pt x="234" y="81"/>
                  <a:pt x="229" y="79"/>
                </a:cubicBezTo>
                <a:cubicBezTo>
                  <a:pt x="225" y="85"/>
                  <a:pt x="215" y="86"/>
                  <a:pt x="211" y="93"/>
                </a:cubicBezTo>
                <a:close/>
                <a:moveTo>
                  <a:pt x="11" y="84"/>
                </a:moveTo>
                <a:cubicBezTo>
                  <a:pt x="11" y="83"/>
                  <a:pt x="14" y="80"/>
                  <a:pt x="11" y="80"/>
                </a:cubicBezTo>
                <a:cubicBezTo>
                  <a:pt x="12" y="82"/>
                  <a:pt x="8" y="84"/>
                  <a:pt x="11" y="84"/>
                </a:cubicBezTo>
                <a:close/>
                <a:moveTo>
                  <a:pt x="253" y="84"/>
                </a:moveTo>
                <a:cubicBezTo>
                  <a:pt x="252" y="81"/>
                  <a:pt x="256" y="82"/>
                  <a:pt x="256" y="80"/>
                </a:cubicBezTo>
                <a:cubicBezTo>
                  <a:pt x="254" y="80"/>
                  <a:pt x="248" y="83"/>
                  <a:pt x="253" y="84"/>
                </a:cubicBezTo>
                <a:close/>
                <a:moveTo>
                  <a:pt x="97" y="88"/>
                </a:moveTo>
                <a:cubicBezTo>
                  <a:pt x="102" y="88"/>
                  <a:pt x="104" y="85"/>
                  <a:pt x="107" y="82"/>
                </a:cubicBezTo>
                <a:cubicBezTo>
                  <a:pt x="102" y="79"/>
                  <a:pt x="100" y="86"/>
                  <a:pt x="97" y="88"/>
                </a:cubicBezTo>
                <a:close/>
                <a:moveTo>
                  <a:pt x="385" y="114"/>
                </a:moveTo>
                <a:cubicBezTo>
                  <a:pt x="395" y="108"/>
                  <a:pt x="402" y="98"/>
                  <a:pt x="412" y="92"/>
                </a:cubicBezTo>
                <a:cubicBezTo>
                  <a:pt x="412" y="88"/>
                  <a:pt x="414" y="86"/>
                  <a:pt x="414" y="81"/>
                </a:cubicBezTo>
                <a:cubicBezTo>
                  <a:pt x="403" y="90"/>
                  <a:pt x="392" y="100"/>
                  <a:pt x="382" y="110"/>
                </a:cubicBezTo>
                <a:cubicBezTo>
                  <a:pt x="386" y="111"/>
                  <a:pt x="384" y="113"/>
                  <a:pt x="385" y="114"/>
                </a:cubicBezTo>
                <a:close/>
                <a:moveTo>
                  <a:pt x="230" y="89"/>
                </a:moveTo>
                <a:cubicBezTo>
                  <a:pt x="234" y="88"/>
                  <a:pt x="237" y="86"/>
                  <a:pt x="239" y="83"/>
                </a:cubicBezTo>
                <a:cubicBezTo>
                  <a:pt x="235" y="84"/>
                  <a:pt x="233" y="86"/>
                  <a:pt x="230" y="89"/>
                </a:cubicBezTo>
                <a:close/>
                <a:moveTo>
                  <a:pt x="277" y="94"/>
                </a:moveTo>
                <a:cubicBezTo>
                  <a:pt x="283" y="91"/>
                  <a:pt x="289" y="89"/>
                  <a:pt x="292" y="83"/>
                </a:cubicBezTo>
                <a:cubicBezTo>
                  <a:pt x="286" y="86"/>
                  <a:pt x="282" y="91"/>
                  <a:pt x="277" y="94"/>
                </a:cubicBezTo>
                <a:close/>
                <a:moveTo>
                  <a:pt x="103" y="95"/>
                </a:moveTo>
                <a:cubicBezTo>
                  <a:pt x="106" y="93"/>
                  <a:pt x="114" y="89"/>
                  <a:pt x="112" y="85"/>
                </a:cubicBezTo>
                <a:cubicBezTo>
                  <a:pt x="109" y="88"/>
                  <a:pt x="105" y="91"/>
                  <a:pt x="103" y="95"/>
                </a:cubicBezTo>
                <a:close/>
                <a:moveTo>
                  <a:pt x="46" y="98"/>
                </a:moveTo>
                <a:cubicBezTo>
                  <a:pt x="51" y="96"/>
                  <a:pt x="54" y="90"/>
                  <a:pt x="58" y="86"/>
                </a:cubicBezTo>
                <a:cubicBezTo>
                  <a:pt x="53" y="89"/>
                  <a:pt x="50" y="94"/>
                  <a:pt x="46" y="98"/>
                </a:cubicBezTo>
                <a:close/>
                <a:moveTo>
                  <a:pt x="67" y="88"/>
                </a:moveTo>
                <a:cubicBezTo>
                  <a:pt x="69" y="88"/>
                  <a:pt x="70" y="88"/>
                  <a:pt x="70" y="86"/>
                </a:cubicBezTo>
                <a:cubicBezTo>
                  <a:pt x="68" y="86"/>
                  <a:pt x="68" y="87"/>
                  <a:pt x="67" y="88"/>
                </a:cubicBezTo>
                <a:close/>
                <a:moveTo>
                  <a:pt x="141" y="108"/>
                </a:moveTo>
                <a:cubicBezTo>
                  <a:pt x="148" y="101"/>
                  <a:pt x="156" y="96"/>
                  <a:pt x="162" y="88"/>
                </a:cubicBezTo>
                <a:cubicBezTo>
                  <a:pt x="155" y="94"/>
                  <a:pt x="144" y="101"/>
                  <a:pt x="141" y="108"/>
                </a:cubicBezTo>
                <a:close/>
                <a:moveTo>
                  <a:pt x="107" y="102"/>
                </a:moveTo>
                <a:cubicBezTo>
                  <a:pt x="109" y="101"/>
                  <a:pt x="113" y="98"/>
                  <a:pt x="115" y="96"/>
                </a:cubicBezTo>
                <a:cubicBezTo>
                  <a:pt x="117" y="94"/>
                  <a:pt x="122" y="90"/>
                  <a:pt x="119" y="89"/>
                </a:cubicBezTo>
                <a:cubicBezTo>
                  <a:pt x="116" y="95"/>
                  <a:pt x="109" y="96"/>
                  <a:pt x="107" y="102"/>
                </a:cubicBezTo>
                <a:close/>
                <a:moveTo>
                  <a:pt x="264" y="97"/>
                </a:moveTo>
                <a:cubicBezTo>
                  <a:pt x="261" y="101"/>
                  <a:pt x="272" y="92"/>
                  <a:pt x="271" y="91"/>
                </a:cubicBezTo>
                <a:cubicBezTo>
                  <a:pt x="268" y="93"/>
                  <a:pt x="267" y="95"/>
                  <a:pt x="264" y="97"/>
                </a:cubicBezTo>
                <a:close/>
                <a:moveTo>
                  <a:pt x="292" y="91"/>
                </a:moveTo>
                <a:cubicBezTo>
                  <a:pt x="285" y="95"/>
                  <a:pt x="278" y="101"/>
                  <a:pt x="273" y="105"/>
                </a:cubicBezTo>
                <a:cubicBezTo>
                  <a:pt x="267" y="108"/>
                  <a:pt x="260" y="112"/>
                  <a:pt x="263" y="117"/>
                </a:cubicBezTo>
                <a:cubicBezTo>
                  <a:pt x="268" y="113"/>
                  <a:pt x="275" y="110"/>
                  <a:pt x="280" y="106"/>
                </a:cubicBezTo>
                <a:cubicBezTo>
                  <a:pt x="286" y="102"/>
                  <a:pt x="293" y="98"/>
                  <a:pt x="294" y="92"/>
                </a:cubicBezTo>
                <a:cubicBezTo>
                  <a:pt x="294" y="91"/>
                  <a:pt x="293" y="91"/>
                  <a:pt x="292" y="91"/>
                </a:cubicBezTo>
                <a:close/>
                <a:moveTo>
                  <a:pt x="310" y="123"/>
                </a:moveTo>
                <a:cubicBezTo>
                  <a:pt x="322" y="115"/>
                  <a:pt x="333" y="105"/>
                  <a:pt x="344" y="95"/>
                </a:cubicBezTo>
                <a:cubicBezTo>
                  <a:pt x="345" y="95"/>
                  <a:pt x="345" y="93"/>
                  <a:pt x="344" y="93"/>
                </a:cubicBezTo>
                <a:cubicBezTo>
                  <a:pt x="333" y="104"/>
                  <a:pt x="320" y="112"/>
                  <a:pt x="310" y="123"/>
                </a:cubicBezTo>
                <a:close/>
                <a:moveTo>
                  <a:pt x="38" y="100"/>
                </a:moveTo>
                <a:cubicBezTo>
                  <a:pt x="39" y="97"/>
                  <a:pt x="42" y="97"/>
                  <a:pt x="43" y="94"/>
                </a:cubicBezTo>
                <a:cubicBezTo>
                  <a:pt x="41" y="95"/>
                  <a:pt x="37" y="99"/>
                  <a:pt x="38" y="100"/>
                </a:cubicBezTo>
                <a:close/>
                <a:moveTo>
                  <a:pt x="373" y="100"/>
                </a:moveTo>
                <a:cubicBezTo>
                  <a:pt x="376" y="99"/>
                  <a:pt x="377" y="96"/>
                  <a:pt x="379" y="94"/>
                </a:cubicBezTo>
                <a:cubicBezTo>
                  <a:pt x="375" y="94"/>
                  <a:pt x="374" y="97"/>
                  <a:pt x="373" y="100"/>
                </a:cubicBezTo>
                <a:close/>
                <a:moveTo>
                  <a:pt x="274" y="97"/>
                </a:moveTo>
                <a:cubicBezTo>
                  <a:pt x="275" y="97"/>
                  <a:pt x="276" y="96"/>
                  <a:pt x="277" y="95"/>
                </a:cubicBezTo>
                <a:cubicBezTo>
                  <a:pt x="275" y="95"/>
                  <a:pt x="274" y="96"/>
                  <a:pt x="274" y="97"/>
                </a:cubicBezTo>
                <a:close/>
                <a:moveTo>
                  <a:pt x="86" y="99"/>
                </a:moveTo>
                <a:cubicBezTo>
                  <a:pt x="77" y="94"/>
                  <a:pt x="64" y="102"/>
                  <a:pt x="63" y="110"/>
                </a:cubicBezTo>
                <a:cubicBezTo>
                  <a:pt x="63" y="116"/>
                  <a:pt x="67" y="122"/>
                  <a:pt x="71" y="123"/>
                </a:cubicBezTo>
                <a:cubicBezTo>
                  <a:pt x="77" y="124"/>
                  <a:pt x="80" y="121"/>
                  <a:pt x="83" y="120"/>
                </a:cubicBezTo>
                <a:cubicBezTo>
                  <a:pt x="85" y="119"/>
                  <a:pt x="86" y="121"/>
                  <a:pt x="87" y="120"/>
                </a:cubicBezTo>
                <a:cubicBezTo>
                  <a:pt x="96" y="116"/>
                  <a:pt x="96" y="102"/>
                  <a:pt x="88" y="96"/>
                </a:cubicBezTo>
                <a:cubicBezTo>
                  <a:pt x="88" y="97"/>
                  <a:pt x="87" y="98"/>
                  <a:pt x="86" y="99"/>
                </a:cubicBezTo>
                <a:close/>
                <a:moveTo>
                  <a:pt x="13" y="100"/>
                </a:moveTo>
                <a:cubicBezTo>
                  <a:pt x="15" y="100"/>
                  <a:pt x="16" y="98"/>
                  <a:pt x="16" y="97"/>
                </a:cubicBezTo>
                <a:cubicBezTo>
                  <a:pt x="14" y="97"/>
                  <a:pt x="13" y="98"/>
                  <a:pt x="13" y="100"/>
                </a:cubicBezTo>
                <a:close/>
                <a:moveTo>
                  <a:pt x="143" y="113"/>
                </a:moveTo>
                <a:cubicBezTo>
                  <a:pt x="149" y="109"/>
                  <a:pt x="160" y="104"/>
                  <a:pt x="159" y="98"/>
                </a:cubicBezTo>
                <a:cubicBezTo>
                  <a:pt x="154" y="104"/>
                  <a:pt x="148" y="108"/>
                  <a:pt x="143" y="113"/>
                </a:cubicBezTo>
                <a:close/>
                <a:moveTo>
                  <a:pt x="30" y="116"/>
                </a:moveTo>
                <a:cubicBezTo>
                  <a:pt x="33" y="110"/>
                  <a:pt x="44" y="105"/>
                  <a:pt x="44" y="99"/>
                </a:cubicBezTo>
                <a:cubicBezTo>
                  <a:pt x="40" y="105"/>
                  <a:pt x="31" y="110"/>
                  <a:pt x="30" y="116"/>
                </a:cubicBezTo>
                <a:close/>
                <a:moveTo>
                  <a:pt x="259" y="103"/>
                </a:moveTo>
                <a:cubicBezTo>
                  <a:pt x="259" y="101"/>
                  <a:pt x="265" y="100"/>
                  <a:pt x="261" y="99"/>
                </a:cubicBezTo>
                <a:cubicBezTo>
                  <a:pt x="261" y="101"/>
                  <a:pt x="257" y="102"/>
                  <a:pt x="259" y="103"/>
                </a:cubicBezTo>
                <a:close/>
                <a:moveTo>
                  <a:pt x="111" y="110"/>
                </a:moveTo>
                <a:cubicBezTo>
                  <a:pt x="114" y="108"/>
                  <a:pt x="120" y="103"/>
                  <a:pt x="118" y="100"/>
                </a:cubicBezTo>
                <a:cubicBezTo>
                  <a:pt x="117" y="103"/>
                  <a:pt x="109" y="106"/>
                  <a:pt x="111" y="110"/>
                </a:cubicBezTo>
                <a:close/>
                <a:moveTo>
                  <a:pt x="206" y="115"/>
                </a:moveTo>
                <a:cubicBezTo>
                  <a:pt x="201" y="120"/>
                  <a:pt x="193" y="124"/>
                  <a:pt x="192" y="131"/>
                </a:cubicBezTo>
                <a:cubicBezTo>
                  <a:pt x="201" y="119"/>
                  <a:pt x="214" y="112"/>
                  <a:pt x="222" y="100"/>
                </a:cubicBezTo>
                <a:cubicBezTo>
                  <a:pt x="216" y="104"/>
                  <a:pt x="212" y="110"/>
                  <a:pt x="206" y="115"/>
                </a:cubicBezTo>
                <a:close/>
                <a:moveTo>
                  <a:pt x="384" y="121"/>
                </a:moveTo>
                <a:cubicBezTo>
                  <a:pt x="382" y="123"/>
                  <a:pt x="377" y="127"/>
                  <a:pt x="380" y="130"/>
                </a:cubicBezTo>
                <a:cubicBezTo>
                  <a:pt x="387" y="118"/>
                  <a:pt x="406" y="114"/>
                  <a:pt x="411" y="101"/>
                </a:cubicBezTo>
                <a:cubicBezTo>
                  <a:pt x="411" y="100"/>
                  <a:pt x="410" y="100"/>
                  <a:pt x="409" y="100"/>
                </a:cubicBezTo>
                <a:cubicBezTo>
                  <a:pt x="403" y="108"/>
                  <a:pt x="391" y="114"/>
                  <a:pt x="384" y="121"/>
                </a:cubicBezTo>
                <a:close/>
                <a:moveTo>
                  <a:pt x="26" y="112"/>
                </a:moveTo>
                <a:cubicBezTo>
                  <a:pt x="29" y="109"/>
                  <a:pt x="36" y="102"/>
                  <a:pt x="36" y="102"/>
                </a:cubicBezTo>
                <a:cubicBezTo>
                  <a:pt x="32" y="105"/>
                  <a:pt x="26" y="109"/>
                  <a:pt x="26" y="112"/>
                </a:cubicBezTo>
                <a:close/>
                <a:moveTo>
                  <a:pt x="190" y="116"/>
                </a:moveTo>
                <a:cubicBezTo>
                  <a:pt x="193" y="122"/>
                  <a:pt x="175" y="135"/>
                  <a:pt x="170" y="139"/>
                </a:cubicBezTo>
                <a:cubicBezTo>
                  <a:pt x="174" y="138"/>
                  <a:pt x="180" y="140"/>
                  <a:pt x="181" y="139"/>
                </a:cubicBezTo>
                <a:cubicBezTo>
                  <a:pt x="184" y="137"/>
                  <a:pt x="181" y="134"/>
                  <a:pt x="181" y="131"/>
                </a:cubicBezTo>
                <a:cubicBezTo>
                  <a:pt x="187" y="125"/>
                  <a:pt x="195" y="122"/>
                  <a:pt x="199" y="114"/>
                </a:cubicBezTo>
                <a:cubicBezTo>
                  <a:pt x="201" y="113"/>
                  <a:pt x="204" y="110"/>
                  <a:pt x="206" y="107"/>
                </a:cubicBezTo>
                <a:cubicBezTo>
                  <a:pt x="208" y="106"/>
                  <a:pt x="214" y="102"/>
                  <a:pt x="210" y="101"/>
                </a:cubicBezTo>
                <a:cubicBezTo>
                  <a:pt x="205" y="107"/>
                  <a:pt x="197" y="112"/>
                  <a:pt x="190" y="116"/>
                </a:cubicBezTo>
                <a:close/>
                <a:moveTo>
                  <a:pt x="9" y="104"/>
                </a:moveTo>
                <a:cubicBezTo>
                  <a:pt x="10" y="104"/>
                  <a:pt x="11" y="103"/>
                  <a:pt x="12" y="102"/>
                </a:cubicBezTo>
                <a:cubicBezTo>
                  <a:pt x="10" y="102"/>
                  <a:pt x="9" y="102"/>
                  <a:pt x="9" y="104"/>
                </a:cubicBezTo>
                <a:close/>
                <a:moveTo>
                  <a:pt x="173" y="121"/>
                </a:moveTo>
                <a:cubicBezTo>
                  <a:pt x="171" y="123"/>
                  <a:pt x="171" y="124"/>
                  <a:pt x="171" y="125"/>
                </a:cubicBezTo>
                <a:cubicBezTo>
                  <a:pt x="167" y="130"/>
                  <a:pt x="161" y="133"/>
                  <a:pt x="157" y="138"/>
                </a:cubicBezTo>
                <a:cubicBezTo>
                  <a:pt x="165" y="137"/>
                  <a:pt x="168" y="129"/>
                  <a:pt x="173" y="124"/>
                </a:cubicBezTo>
                <a:cubicBezTo>
                  <a:pt x="183" y="118"/>
                  <a:pt x="191" y="109"/>
                  <a:pt x="201" y="102"/>
                </a:cubicBezTo>
                <a:cubicBezTo>
                  <a:pt x="189" y="106"/>
                  <a:pt x="180" y="114"/>
                  <a:pt x="173" y="121"/>
                </a:cubicBezTo>
                <a:close/>
                <a:moveTo>
                  <a:pt x="247" y="107"/>
                </a:moveTo>
                <a:cubicBezTo>
                  <a:pt x="247" y="106"/>
                  <a:pt x="251" y="107"/>
                  <a:pt x="252" y="105"/>
                </a:cubicBezTo>
                <a:cubicBezTo>
                  <a:pt x="250" y="105"/>
                  <a:pt x="251" y="102"/>
                  <a:pt x="250" y="102"/>
                </a:cubicBezTo>
                <a:cubicBezTo>
                  <a:pt x="250" y="104"/>
                  <a:pt x="244" y="105"/>
                  <a:pt x="247" y="107"/>
                </a:cubicBezTo>
                <a:close/>
                <a:moveTo>
                  <a:pt x="19" y="106"/>
                </a:moveTo>
                <a:cubicBezTo>
                  <a:pt x="21" y="106"/>
                  <a:pt x="24" y="103"/>
                  <a:pt x="21" y="103"/>
                </a:cubicBezTo>
                <a:cubicBezTo>
                  <a:pt x="21" y="104"/>
                  <a:pt x="20" y="104"/>
                  <a:pt x="19" y="106"/>
                </a:cubicBezTo>
                <a:close/>
                <a:moveTo>
                  <a:pt x="166" y="117"/>
                </a:moveTo>
                <a:cubicBezTo>
                  <a:pt x="162" y="120"/>
                  <a:pt x="155" y="122"/>
                  <a:pt x="157" y="128"/>
                </a:cubicBezTo>
                <a:cubicBezTo>
                  <a:pt x="166" y="119"/>
                  <a:pt x="179" y="111"/>
                  <a:pt x="185" y="103"/>
                </a:cubicBezTo>
                <a:cubicBezTo>
                  <a:pt x="178" y="106"/>
                  <a:pt x="173" y="112"/>
                  <a:pt x="166" y="117"/>
                </a:cubicBezTo>
                <a:close/>
                <a:moveTo>
                  <a:pt x="315" y="129"/>
                </a:moveTo>
                <a:cubicBezTo>
                  <a:pt x="327" y="123"/>
                  <a:pt x="335" y="113"/>
                  <a:pt x="344" y="104"/>
                </a:cubicBezTo>
                <a:cubicBezTo>
                  <a:pt x="335" y="109"/>
                  <a:pt x="321" y="118"/>
                  <a:pt x="315" y="129"/>
                </a:cubicBezTo>
                <a:close/>
                <a:moveTo>
                  <a:pt x="57" y="107"/>
                </a:moveTo>
                <a:cubicBezTo>
                  <a:pt x="59" y="108"/>
                  <a:pt x="59" y="105"/>
                  <a:pt x="60" y="104"/>
                </a:cubicBezTo>
                <a:cubicBezTo>
                  <a:pt x="57" y="103"/>
                  <a:pt x="57" y="106"/>
                  <a:pt x="57" y="107"/>
                </a:cubicBezTo>
                <a:close/>
                <a:moveTo>
                  <a:pt x="230" y="118"/>
                </a:moveTo>
                <a:cubicBezTo>
                  <a:pt x="234" y="118"/>
                  <a:pt x="235" y="114"/>
                  <a:pt x="234" y="110"/>
                </a:cubicBezTo>
                <a:cubicBezTo>
                  <a:pt x="236" y="109"/>
                  <a:pt x="241" y="106"/>
                  <a:pt x="239" y="104"/>
                </a:cubicBezTo>
                <a:cubicBezTo>
                  <a:pt x="236" y="109"/>
                  <a:pt x="229" y="108"/>
                  <a:pt x="230" y="118"/>
                </a:cubicBezTo>
                <a:close/>
                <a:moveTo>
                  <a:pt x="273" y="126"/>
                </a:moveTo>
                <a:cubicBezTo>
                  <a:pt x="277" y="123"/>
                  <a:pt x="282" y="121"/>
                  <a:pt x="286" y="118"/>
                </a:cubicBezTo>
                <a:cubicBezTo>
                  <a:pt x="291" y="115"/>
                  <a:pt x="296" y="112"/>
                  <a:pt x="298" y="107"/>
                </a:cubicBezTo>
                <a:cubicBezTo>
                  <a:pt x="297" y="107"/>
                  <a:pt x="297" y="106"/>
                  <a:pt x="296" y="107"/>
                </a:cubicBezTo>
                <a:cubicBezTo>
                  <a:pt x="289" y="114"/>
                  <a:pt x="279" y="118"/>
                  <a:pt x="273" y="126"/>
                </a:cubicBezTo>
                <a:close/>
                <a:moveTo>
                  <a:pt x="317" y="110"/>
                </a:moveTo>
                <a:cubicBezTo>
                  <a:pt x="310" y="116"/>
                  <a:pt x="322" y="109"/>
                  <a:pt x="320" y="108"/>
                </a:cubicBezTo>
                <a:cubicBezTo>
                  <a:pt x="319" y="109"/>
                  <a:pt x="318" y="110"/>
                  <a:pt x="317" y="110"/>
                </a:cubicBezTo>
                <a:close/>
                <a:moveTo>
                  <a:pt x="100" y="116"/>
                </a:moveTo>
                <a:cubicBezTo>
                  <a:pt x="101" y="115"/>
                  <a:pt x="104" y="111"/>
                  <a:pt x="102" y="109"/>
                </a:cubicBezTo>
                <a:cubicBezTo>
                  <a:pt x="101" y="111"/>
                  <a:pt x="98" y="115"/>
                  <a:pt x="100" y="116"/>
                </a:cubicBezTo>
                <a:close/>
                <a:moveTo>
                  <a:pt x="396" y="123"/>
                </a:moveTo>
                <a:cubicBezTo>
                  <a:pt x="391" y="127"/>
                  <a:pt x="385" y="130"/>
                  <a:pt x="384" y="135"/>
                </a:cubicBezTo>
                <a:cubicBezTo>
                  <a:pt x="392" y="127"/>
                  <a:pt x="410" y="124"/>
                  <a:pt x="410" y="111"/>
                </a:cubicBezTo>
                <a:cubicBezTo>
                  <a:pt x="406" y="115"/>
                  <a:pt x="400" y="119"/>
                  <a:pt x="396" y="123"/>
                </a:cubicBezTo>
                <a:close/>
                <a:moveTo>
                  <a:pt x="148" y="126"/>
                </a:moveTo>
                <a:cubicBezTo>
                  <a:pt x="151" y="120"/>
                  <a:pt x="159" y="118"/>
                  <a:pt x="162" y="112"/>
                </a:cubicBezTo>
                <a:cubicBezTo>
                  <a:pt x="157" y="116"/>
                  <a:pt x="148" y="120"/>
                  <a:pt x="148" y="126"/>
                </a:cubicBezTo>
                <a:close/>
                <a:moveTo>
                  <a:pt x="264" y="125"/>
                </a:moveTo>
                <a:cubicBezTo>
                  <a:pt x="269" y="123"/>
                  <a:pt x="277" y="115"/>
                  <a:pt x="277" y="114"/>
                </a:cubicBezTo>
                <a:cubicBezTo>
                  <a:pt x="272" y="117"/>
                  <a:pt x="268" y="120"/>
                  <a:pt x="264" y="125"/>
                </a:cubicBezTo>
                <a:close/>
                <a:moveTo>
                  <a:pt x="111" y="140"/>
                </a:moveTo>
                <a:cubicBezTo>
                  <a:pt x="114" y="139"/>
                  <a:pt x="117" y="139"/>
                  <a:pt x="118" y="136"/>
                </a:cubicBezTo>
                <a:cubicBezTo>
                  <a:pt x="115" y="127"/>
                  <a:pt x="132" y="122"/>
                  <a:pt x="132" y="115"/>
                </a:cubicBezTo>
                <a:cubicBezTo>
                  <a:pt x="125" y="123"/>
                  <a:pt x="116" y="130"/>
                  <a:pt x="111" y="140"/>
                </a:cubicBezTo>
                <a:close/>
                <a:moveTo>
                  <a:pt x="217" y="119"/>
                </a:moveTo>
                <a:cubicBezTo>
                  <a:pt x="225" y="118"/>
                  <a:pt x="217" y="125"/>
                  <a:pt x="220" y="126"/>
                </a:cubicBezTo>
                <a:cubicBezTo>
                  <a:pt x="222" y="122"/>
                  <a:pt x="223" y="127"/>
                  <a:pt x="225" y="127"/>
                </a:cubicBezTo>
                <a:cubicBezTo>
                  <a:pt x="225" y="122"/>
                  <a:pt x="224" y="118"/>
                  <a:pt x="223" y="115"/>
                </a:cubicBezTo>
                <a:cubicBezTo>
                  <a:pt x="220" y="115"/>
                  <a:pt x="219" y="118"/>
                  <a:pt x="217" y="119"/>
                </a:cubicBezTo>
                <a:close/>
                <a:moveTo>
                  <a:pt x="376" y="121"/>
                </a:moveTo>
                <a:cubicBezTo>
                  <a:pt x="378" y="120"/>
                  <a:pt x="384" y="117"/>
                  <a:pt x="381" y="115"/>
                </a:cubicBezTo>
                <a:cubicBezTo>
                  <a:pt x="380" y="118"/>
                  <a:pt x="376" y="117"/>
                  <a:pt x="376" y="121"/>
                </a:cubicBezTo>
                <a:close/>
                <a:moveTo>
                  <a:pt x="21" y="124"/>
                </a:moveTo>
                <a:cubicBezTo>
                  <a:pt x="23" y="122"/>
                  <a:pt x="29" y="119"/>
                  <a:pt x="27" y="116"/>
                </a:cubicBezTo>
                <a:cubicBezTo>
                  <a:pt x="26" y="119"/>
                  <a:pt x="20" y="122"/>
                  <a:pt x="21" y="124"/>
                </a:cubicBezTo>
                <a:close/>
                <a:moveTo>
                  <a:pt x="284" y="126"/>
                </a:moveTo>
                <a:cubicBezTo>
                  <a:pt x="288" y="123"/>
                  <a:pt x="294" y="122"/>
                  <a:pt x="296" y="118"/>
                </a:cubicBezTo>
                <a:cubicBezTo>
                  <a:pt x="292" y="120"/>
                  <a:pt x="285" y="124"/>
                  <a:pt x="284" y="126"/>
                </a:cubicBezTo>
                <a:close/>
                <a:moveTo>
                  <a:pt x="98" y="134"/>
                </a:moveTo>
                <a:cubicBezTo>
                  <a:pt x="102" y="129"/>
                  <a:pt x="109" y="125"/>
                  <a:pt x="112" y="119"/>
                </a:cubicBezTo>
                <a:cubicBezTo>
                  <a:pt x="106" y="122"/>
                  <a:pt x="99" y="129"/>
                  <a:pt x="98" y="134"/>
                </a:cubicBezTo>
                <a:close/>
                <a:moveTo>
                  <a:pt x="333" y="131"/>
                </a:moveTo>
                <a:cubicBezTo>
                  <a:pt x="338" y="131"/>
                  <a:pt x="339" y="133"/>
                  <a:pt x="343" y="133"/>
                </a:cubicBezTo>
                <a:cubicBezTo>
                  <a:pt x="342" y="129"/>
                  <a:pt x="346" y="121"/>
                  <a:pt x="343" y="120"/>
                </a:cubicBezTo>
                <a:cubicBezTo>
                  <a:pt x="340" y="124"/>
                  <a:pt x="336" y="127"/>
                  <a:pt x="333" y="131"/>
                </a:cubicBezTo>
                <a:close/>
                <a:moveTo>
                  <a:pt x="9" y="128"/>
                </a:moveTo>
                <a:cubicBezTo>
                  <a:pt x="12" y="127"/>
                  <a:pt x="15" y="125"/>
                  <a:pt x="15" y="121"/>
                </a:cubicBezTo>
                <a:cubicBezTo>
                  <a:pt x="13" y="121"/>
                  <a:pt x="10" y="123"/>
                  <a:pt x="9" y="121"/>
                </a:cubicBezTo>
                <a:cubicBezTo>
                  <a:pt x="9" y="123"/>
                  <a:pt x="9" y="125"/>
                  <a:pt x="9" y="128"/>
                </a:cubicBezTo>
                <a:close/>
                <a:moveTo>
                  <a:pt x="392" y="141"/>
                </a:moveTo>
                <a:cubicBezTo>
                  <a:pt x="398" y="136"/>
                  <a:pt x="411" y="133"/>
                  <a:pt x="409" y="124"/>
                </a:cubicBezTo>
                <a:cubicBezTo>
                  <a:pt x="405" y="131"/>
                  <a:pt x="391" y="132"/>
                  <a:pt x="392" y="141"/>
                </a:cubicBezTo>
                <a:close/>
                <a:moveTo>
                  <a:pt x="109" y="131"/>
                </a:moveTo>
                <a:cubicBezTo>
                  <a:pt x="106" y="133"/>
                  <a:pt x="117" y="127"/>
                  <a:pt x="114" y="125"/>
                </a:cubicBezTo>
                <a:cubicBezTo>
                  <a:pt x="113" y="128"/>
                  <a:pt x="110" y="129"/>
                  <a:pt x="109" y="131"/>
                </a:cubicBezTo>
                <a:close/>
                <a:moveTo>
                  <a:pt x="93" y="130"/>
                </a:moveTo>
                <a:cubicBezTo>
                  <a:pt x="101" y="121"/>
                  <a:pt x="89" y="131"/>
                  <a:pt x="90" y="134"/>
                </a:cubicBezTo>
                <a:cubicBezTo>
                  <a:pt x="93" y="132"/>
                  <a:pt x="92" y="131"/>
                  <a:pt x="93" y="130"/>
                </a:cubicBezTo>
                <a:close/>
                <a:moveTo>
                  <a:pt x="54" y="138"/>
                </a:moveTo>
                <a:cubicBezTo>
                  <a:pt x="51" y="141"/>
                  <a:pt x="45" y="144"/>
                  <a:pt x="48" y="146"/>
                </a:cubicBezTo>
                <a:cubicBezTo>
                  <a:pt x="54" y="140"/>
                  <a:pt x="60" y="134"/>
                  <a:pt x="65" y="127"/>
                </a:cubicBezTo>
                <a:cubicBezTo>
                  <a:pt x="61" y="129"/>
                  <a:pt x="57" y="135"/>
                  <a:pt x="54" y="138"/>
                </a:cubicBezTo>
                <a:close/>
                <a:moveTo>
                  <a:pt x="278" y="130"/>
                </a:moveTo>
                <a:cubicBezTo>
                  <a:pt x="286" y="123"/>
                  <a:pt x="274" y="130"/>
                  <a:pt x="276" y="133"/>
                </a:cubicBezTo>
                <a:cubicBezTo>
                  <a:pt x="277" y="131"/>
                  <a:pt x="277" y="131"/>
                  <a:pt x="278" y="130"/>
                </a:cubicBezTo>
                <a:close/>
                <a:moveTo>
                  <a:pt x="40" y="128"/>
                </a:moveTo>
                <a:cubicBezTo>
                  <a:pt x="40" y="127"/>
                  <a:pt x="39" y="130"/>
                  <a:pt x="39" y="130"/>
                </a:cubicBezTo>
                <a:cubicBezTo>
                  <a:pt x="33" y="133"/>
                  <a:pt x="42" y="130"/>
                  <a:pt x="40" y="128"/>
                </a:cubicBezTo>
                <a:close/>
                <a:moveTo>
                  <a:pt x="80" y="131"/>
                </a:moveTo>
                <a:cubicBezTo>
                  <a:pt x="82" y="131"/>
                  <a:pt x="86" y="129"/>
                  <a:pt x="85" y="128"/>
                </a:cubicBezTo>
                <a:cubicBezTo>
                  <a:pt x="84" y="130"/>
                  <a:pt x="80" y="129"/>
                  <a:pt x="80" y="131"/>
                </a:cubicBezTo>
                <a:close/>
                <a:moveTo>
                  <a:pt x="124" y="134"/>
                </a:moveTo>
                <a:cubicBezTo>
                  <a:pt x="125" y="132"/>
                  <a:pt x="129" y="131"/>
                  <a:pt x="130" y="128"/>
                </a:cubicBezTo>
                <a:cubicBezTo>
                  <a:pt x="127" y="128"/>
                  <a:pt x="123" y="133"/>
                  <a:pt x="124" y="134"/>
                </a:cubicBezTo>
                <a:close/>
                <a:moveTo>
                  <a:pt x="301" y="129"/>
                </a:moveTo>
                <a:cubicBezTo>
                  <a:pt x="295" y="131"/>
                  <a:pt x="287" y="129"/>
                  <a:pt x="285" y="133"/>
                </a:cubicBezTo>
                <a:cubicBezTo>
                  <a:pt x="290" y="133"/>
                  <a:pt x="301" y="138"/>
                  <a:pt x="302" y="131"/>
                </a:cubicBezTo>
                <a:cubicBezTo>
                  <a:pt x="302" y="130"/>
                  <a:pt x="300" y="131"/>
                  <a:pt x="301" y="129"/>
                </a:cubicBezTo>
                <a:close/>
                <a:moveTo>
                  <a:pt x="63" y="138"/>
                </a:moveTo>
                <a:cubicBezTo>
                  <a:pt x="66" y="137"/>
                  <a:pt x="70" y="133"/>
                  <a:pt x="69" y="131"/>
                </a:cubicBezTo>
                <a:cubicBezTo>
                  <a:pt x="68" y="134"/>
                  <a:pt x="65" y="135"/>
                  <a:pt x="63" y="138"/>
                </a:cubicBezTo>
                <a:close/>
                <a:moveTo>
                  <a:pt x="226" y="132"/>
                </a:moveTo>
                <a:cubicBezTo>
                  <a:pt x="221" y="134"/>
                  <a:pt x="224" y="137"/>
                  <a:pt x="226" y="132"/>
                </a:cubicBezTo>
                <a:close/>
                <a:moveTo>
                  <a:pt x="143" y="138"/>
                </a:moveTo>
                <a:cubicBezTo>
                  <a:pt x="147" y="139"/>
                  <a:pt x="150" y="134"/>
                  <a:pt x="149" y="133"/>
                </a:cubicBezTo>
                <a:cubicBezTo>
                  <a:pt x="148" y="136"/>
                  <a:pt x="144" y="136"/>
                  <a:pt x="143" y="138"/>
                </a:cubicBezTo>
                <a:close/>
                <a:moveTo>
                  <a:pt x="205" y="140"/>
                </a:moveTo>
                <a:cubicBezTo>
                  <a:pt x="204" y="137"/>
                  <a:pt x="212" y="134"/>
                  <a:pt x="207" y="133"/>
                </a:cubicBezTo>
                <a:cubicBezTo>
                  <a:pt x="208" y="137"/>
                  <a:pt x="201" y="138"/>
                  <a:pt x="205" y="140"/>
                </a:cubicBezTo>
                <a:close/>
                <a:moveTo>
                  <a:pt x="29" y="141"/>
                </a:moveTo>
                <a:cubicBezTo>
                  <a:pt x="31" y="145"/>
                  <a:pt x="37" y="143"/>
                  <a:pt x="41" y="144"/>
                </a:cubicBezTo>
                <a:cubicBezTo>
                  <a:pt x="43" y="141"/>
                  <a:pt x="43" y="138"/>
                  <a:pt x="41" y="134"/>
                </a:cubicBezTo>
                <a:cubicBezTo>
                  <a:pt x="40" y="139"/>
                  <a:pt x="36" y="145"/>
                  <a:pt x="29" y="141"/>
                </a:cubicBezTo>
                <a:close/>
                <a:moveTo>
                  <a:pt x="9" y="141"/>
                </a:moveTo>
                <a:cubicBezTo>
                  <a:pt x="13" y="142"/>
                  <a:pt x="18" y="142"/>
                  <a:pt x="19" y="139"/>
                </a:cubicBezTo>
                <a:cubicBezTo>
                  <a:pt x="15" y="137"/>
                  <a:pt x="11" y="140"/>
                  <a:pt x="9" y="135"/>
                </a:cubicBezTo>
                <a:cubicBezTo>
                  <a:pt x="9" y="137"/>
                  <a:pt x="9" y="139"/>
                  <a:pt x="9" y="141"/>
                </a:cubicBezTo>
                <a:close/>
                <a:moveTo>
                  <a:pt x="78" y="144"/>
                </a:moveTo>
                <a:cubicBezTo>
                  <a:pt x="76" y="144"/>
                  <a:pt x="76" y="141"/>
                  <a:pt x="73" y="141"/>
                </a:cubicBezTo>
                <a:cubicBezTo>
                  <a:pt x="72" y="143"/>
                  <a:pt x="70" y="144"/>
                  <a:pt x="68" y="146"/>
                </a:cubicBezTo>
                <a:cubicBezTo>
                  <a:pt x="74" y="147"/>
                  <a:pt x="76" y="146"/>
                  <a:pt x="81" y="147"/>
                </a:cubicBezTo>
                <a:cubicBezTo>
                  <a:pt x="79" y="143"/>
                  <a:pt x="87" y="141"/>
                  <a:pt x="85" y="137"/>
                </a:cubicBezTo>
                <a:cubicBezTo>
                  <a:pt x="84" y="140"/>
                  <a:pt x="82" y="143"/>
                  <a:pt x="78" y="144"/>
                </a:cubicBezTo>
                <a:close/>
                <a:moveTo>
                  <a:pt x="130" y="139"/>
                </a:moveTo>
                <a:cubicBezTo>
                  <a:pt x="131" y="136"/>
                  <a:pt x="134" y="139"/>
                  <a:pt x="135" y="139"/>
                </a:cubicBezTo>
                <a:cubicBezTo>
                  <a:pt x="137" y="135"/>
                  <a:pt x="125" y="137"/>
                  <a:pt x="130" y="139"/>
                </a:cubicBezTo>
                <a:close/>
                <a:moveTo>
                  <a:pt x="90" y="145"/>
                </a:moveTo>
                <a:cubicBezTo>
                  <a:pt x="96" y="143"/>
                  <a:pt x="103" y="144"/>
                  <a:pt x="105" y="139"/>
                </a:cubicBezTo>
                <a:cubicBezTo>
                  <a:pt x="102" y="140"/>
                  <a:pt x="98" y="143"/>
                  <a:pt x="96" y="139"/>
                </a:cubicBezTo>
                <a:cubicBezTo>
                  <a:pt x="95" y="142"/>
                  <a:pt x="92" y="142"/>
                  <a:pt x="90" y="145"/>
                </a:cubicBezTo>
                <a:close/>
                <a:moveTo>
                  <a:pt x="375" y="143"/>
                </a:moveTo>
                <a:cubicBezTo>
                  <a:pt x="377" y="143"/>
                  <a:pt x="378" y="142"/>
                  <a:pt x="378" y="141"/>
                </a:cubicBezTo>
                <a:cubicBezTo>
                  <a:pt x="377" y="141"/>
                  <a:pt x="375" y="141"/>
                  <a:pt x="375" y="143"/>
                </a:cubicBezTo>
                <a:close/>
                <a:moveTo>
                  <a:pt x="62" y="147"/>
                </a:moveTo>
                <a:cubicBezTo>
                  <a:pt x="63" y="144"/>
                  <a:pt x="62" y="143"/>
                  <a:pt x="60" y="144"/>
                </a:cubicBezTo>
                <a:cubicBezTo>
                  <a:pt x="59" y="147"/>
                  <a:pt x="62" y="146"/>
                  <a:pt x="62" y="147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9" name="Freeform 6"/>
          <p:cNvSpPr>
            <a:spLocks noEditPoints="1"/>
          </p:cNvSpPr>
          <p:nvPr/>
        </p:nvSpPr>
        <p:spPr bwMode="auto">
          <a:xfrm>
            <a:off x="5256789" y="2860266"/>
            <a:ext cx="2939497" cy="1063089"/>
          </a:xfrm>
          <a:custGeom>
            <a:avLst/>
            <a:gdLst/>
            <a:ahLst/>
            <a:cxnLst>
              <a:cxn ang="0">
                <a:pos x="409" y="11"/>
              </a:cxn>
              <a:cxn ang="0">
                <a:pos x="370" y="108"/>
              </a:cxn>
              <a:cxn ang="0">
                <a:pos x="250" y="114"/>
              </a:cxn>
              <a:cxn ang="0">
                <a:pos x="13" y="152"/>
              </a:cxn>
              <a:cxn ang="0">
                <a:pos x="112" y="77"/>
              </a:cxn>
              <a:cxn ang="0">
                <a:pos x="230" y="10"/>
              </a:cxn>
              <a:cxn ang="0">
                <a:pos x="306" y="113"/>
              </a:cxn>
              <a:cxn ang="0">
                <a:pos x="129" y="17"/>
              </a:cxn>
              <a:cxn ang="0">
                <a:pos x="335" y="31"/>
              </a:cxn>
              <a:cxn ang="0">
                <a:pos x="161" y="18"/>
              </a:cxn>
              <a:cxn ang="0">
                <a:pos x="237" y="31"/>
              </a:cxn>
              <a:cxn ang="0">
                <a:pos x="271" y="13"/>
              </a:cxn>
              <a:cxn ang="0">
                <a:pos x="395" y="14"/>
              </a:cxn>
              <a:cxn ang="0">
                <a:pos x="394" y="28"/>
              </a:cxn>
              <a:cxn ang="0">
                <a:pos x="414" y="50"/>
              </a:cxn>
              <a:cxn ang="0">
                <a:pos x="346" y="38"/>
              </a:cxn>
              <a:cxn ang="0">
                <a:pos x="265" y="40"/>
              </a:cxn>
              <a:cxn ang="0">
                <a:pos x="416" y="28"/>
              </a:cxn>
              <a:cxn ang="0">
                <a:pos x="75" y="30"/>
              </a:cxn>
              <a:cxn ang="0">
                <a:pos x="345" y="55"/>
              </a:cxn>
              <a:cxn ang="0">
                <a:pos x="83" y="40"/>
              </a:cxn>
              <a:cxn ang="0">
                <a:pos x="39" y="46"/>
              </a:cxn>
              <a:cxn ang="0">
                <a:pos x="47" y="57"/>
              </a:cxn>
              <a:cxn ang="0">
                <a:pos x="76" y="60"/>
              </a:cxn>
              <a:cxn ang="0">
                <a:pos x="326" y="86"/>
              </a:cxn>
              <a:cxn ang="0">
                <a:pos x="409" y="65"/>
              </a:cxn>
              <a:cxn ang="0">
                <a:pos x="167" y="58"/>
              </a:cxn>
              <a:cxn ang="0">
                <a:pos x="212" y="70"/>
              </a:cxn>
              <a:cxn ang="0">
                <a:pos x="44" y="62"/>
              </a:cxn>
              <a:cxn ang="0">
                <a:pos x="390" y="91"/>
              </a:cxn>
              <a:cxn ang="0">
                <a:pos x="61" y="70"/>
              </a:cxn>
              <a:cxn ang="0">
                <a:pos x="198" y="87"/>
              </a:cxn>
              <a:cxn ang="0">
                <a:pos x="320" y="78"/>
              </a:cxn>
              <a:cxn ang="0">
                <a:pos x="355" y="78"/>
              </a:cxn>
              <a:cxn ang="0">
                <a:pos x="120" y="77"/>
              </a:cxn>
              <a:cxn ang="0">
                <a:pos x="11" y="80"/>
              </a:cxn>
              <a:cxn ang="0">
                <a:pos x="412" y="92"/>
              </a:cxn>
              <a:cxn ang="0">
                <a:pos x="277" y="94"/>
              </a:cxn>
              <a:cxn ang="0">
                <a:pos x="67" y="88"/>
              </a:cxn>
              <a:cxn ang="0">
                <a:pos x="271" y="91"/>
              </a:cxn>
              <a:cxn ang="0">
                <a:pos x="344" y="95"/>
              </a:cxn>
              <a:cxn ang="0">
                <a:pos x="274" y="97"/>
              </a:cxn>
              <a:cxn ang="0">
                <a:pos x="86" y="99"/>
              </a:cxn>
              <a:cxn ang="0">
                <a:pos x="30" y="116"/>
              </a:cxn>
              <a:cxn ang="0">
                <a:pos x="222" y="100"/>
              </a:cxn>
              <a:cxn ang="0">
                <a:pos x="26" y="112"/>
              </a:cxn>
              <a:cxn ang="0">
                <a:pos x="9" y="104"/>
              </a:cxn>
              <a:cxn ang="0">
                <a:pos x="247" y="107"/>
              </a:cxn>
              <a:cxn ang="0">
                <a:pos x="185" y="103"/>
              </a:cxn>
              <a:cxn ang="0">
                <a:pos x="234" y="110"/>
              </a:cxn>
              <a:cxn ang="0">
                <a:pos x="320" y="108"/>
              </a:cxn>
              <a:cxn ang="0">
                <a:pos x="148" y="126"/>
              </a:cxn>
              <a:cxn ang="0">
                <a:pos x="111" y="140"/>
              </a:cxn>
              <a:cxn ang="0">
                <a:pos x="21" y="124"/>
              </a:cxn>
              <a:cxn ang="0">
                <a:pos x="333" y="131"/>
              </a:cxn>
              <a:cxn ang="0">
                <a:pos x="409" y="124"/>
              </a:cxn>
              <a:cxn ang="0">
                <a:pos x="48" y="146"/>
              </a:cxn>
              <a:cxn ang="0">
                <a:pos x="80" y="131"/>
              </a:cxn>
              <a:cxn ang="0">
                <a:pos x="301" y="129"/>
              </a:cxn>
              <a:cxn ang="0">
                <a:pos x="205" y="140"/>
              </a:cxn>
              <a:cxn ang="0">
                <a:pos x="9" y="135"/>
              </a:cxn>
              <a:cxn ang="0">
                <a:pos x="135" y="139"/>
              </a:cxn>
              <a:cxn ang="0">
                <a:pos x="62" y="147"/>
              </a:cxn>
            </a:cxnLst>
            <a:rect l="0" t="0" r="r" b="b"/>
            <a:pathLst>
              <a:path w="436" h="158">
                <a:moveTo>
                  <a:pt x="369" y="9"/>
                </a:moveTo>
                <a:cubicBezTo>
                  <a:pt x="371" y="27"/>
                  <a:pt x="366" y="41"/>
                  <a:pt x="362" y="56"/>
                </a:cubicBezTo>
                <a:cubicBezTo>
                  <a:pt x="361" y="59"/>
                  <a:pt x="364" y="58"/>
                  <a:pt x="364" y="61"/>
                </a:cubicBezTo>
                <a:cubicBezTo>
                  <a:pt x="364" y="65"/>
                  <a:pt x="360" y="64"/>
                  <a:pt x="360" y="68"/>
                </a:cubicBezTo>
                <a:cubicBezTo>
                  <a:pt x="365" y="67"/>
                  <a:pt x="372" y="67"/>
                  <a:pt x="377" y="66"/>
                </a:cubicBezTo>
                <a:cubicBezTo>
                  <a:pt x="380" y="50"/>
                  <a:pt x="385" y="28"/>
                  <a:pt x="384" y="8"/>
                </a:cubicBezTo>
                <a:cubicBezTo>
                  <a:pt x="389" y="3"/>
                  <a:pt x="394" y="8"/>
                  <a:pt x="398" y="10"/>
                </a:cubicBezTo>
                <a:cubicBezTo>
                  <a:pt x="404" y="11"/>
                  <a:pt x="401" y="5"/>
                  <a:pt x="406" y="6"/>
                </a:cubicBezTo>
                <a:cubicBezTo>
                  <a:pt x="410" y="6"/>
                  <a:pt x="410" y="8"/>
                  <a:pt x="409" y="11"/>
                </a:cubicBezTo>
                <a:cubicBezTo>
                  <a:pt x="418" y="13"/>
                  <a:pt x="430" y="11"/>
                  <a:pt x="436" y="15"/>
                </a:cubicBezTo>
                <a:cubicBezTo>
                  <a:pt x="435" y="36"/>
                  <a:pt x="426" y="49"/>
                  <a:pt x="422" y="68"/>
                </a:cubicBezTo>
                <a:cubicBezTo>
                  <a:pt x="420" y="82"/>
                  <a:pt x="419" y="95"/>
                  <a:pt x="418" y="112"/>
                </a:cubicBezTo>
                <a:cubicBezTo>
                  <a:pt x="417" y="125"/>
                  <a:pt x="414" y="140"/>
                  <a:pt x="416" y="151"/>
                </a:cubicBezTo>
                <a:cubicBezTo>
                  <a:pt x="410" y="154"/>
                  <a:pt x="407" y="150"/>
                  <a:pt x="403" y="148"/>
                </a:cubicBezTo>
                <a:cubicBezTo>
                  <a:pt x="398" y="147"/>
                  <a:pt x="393" y="150"/>
                  <a:pt x="391" y="147"/>
                </a:cubicBezTo>
                <a:cubicBezTo>
                  <a:pt x="382" y="147"/>
                  <a:pt x="374" y="154"/>
                  <a:pt x="366" y="152"/>
                </a:cubicBezTo>
                <a:cubicBezTo>
                  <a:pt x="364" y="143"/>
                  <a:pt x="369" y="138"/>
                  <a:pt x="370" y="131"/>
                </a:cubicBezTo>
                <a:cubicBezTo>
                  <a:pt x="370" y="124"/>
                  <a:pt x="368" y="118"/>
                  <a:pt x="370" y="108"/>
                </a:cubicBezTo>
                <a:cubicBezTo>
                  <a:pt x="367" y="104"/>
                  <a:pt x="360" y="104"/>
                  <a:pt x="353" y="103"/>
                </a:cubicBezTo>
                <a:cubicBezTo>
                  <a:pt x="348" y="115"/>
                  <a:pt x="353" y="134"/>
                  <a:pt x="348" y="144"/>
                </a:cubicBezTo>
                <a:cubicBezTo>
                  <a:pt x="343" y="144"/>
                  <a:pt x="339" y="143"/>
                  <a:pt x="337" y="138"/>
                </a:cubicBezTo>
                <a:cubicBezTo>
                  <a:pt x="332" y="138"/>
                  <a:pt x="328" y="136"/>
                  <a:pt x="323" y="136"/>
                </a:cubicBezTo>
                <a:cubicBezTo>
                  <a:pt x="319" y="136"/>
                  <a:pt x="314" y="140"/>
                  <a:pt x="313" y="136"/>
                </a:cubicBezTo>
                <a:cubicBezTo>
                  <a:pt x="312" y="139"/>
                  <a:pt x="310" y="141"/>
                  <a:pt x="307" y="142"/>
                </a:cubicBezTo>
                <a:cubicBezTo>
                  <a:pt x="297" y="142"/>
                  <a:pt x="286" y="139"/>
                  <a:pt x="277" y="140"/>
                </a:cubicBezTo>
                <a:cubicBezTo>
                  <a:pt x="272" y="141"/>
                  <a:pt x="268" y="144"/>
                  <a:pt x="263" y="143"/>
                </a:cubicBezTo>
                <a:cubicBezTo>
                  <a:pt x="256" y="135"/>
                  <a:pt x="259" y="116"/>
                  <a:pt x="250" y="114"/>
                </a:cubicBezTo>
                <a:cubicBezTo>
                  <a:pt x="241" y="113"/>
                  <a:pt x="240" y="127"/>
                  <a:pt x="231" y="129"/>
                </a:cubicBezTo>
                <a:cubicBezTo>
                  <a:pt x="232" y="137"/>
                  <a:pt x="234" y="151"/>
                  <a:pt x="232" y="158"/>
                </a:cubicBezTo>
                <a:cubicBezTo>
                  <a:pt x="230" y="158"/>
                  <a:pt x="228" y="158"/>
                  <a:pt x="226" y="158"/>
                </a:cubicBezTo>
                <a:cubicBezTo>
                  <a:pt x="224" y="157"/>
                  <a:pt x="225" y="153"/>
                  <a:pt x="225" y="151"/>
                </a:cubicBezTo>
                <a:cubicBezTo>
                  <a:pt x="191" y="146"/>
                  <a:pt x="165" y="144"/>
                  <a:pt x="128" y="146"/>
                </a:cubicBezTo>
                <a:cubicBezTo>
                  <a:pt x="124" y="146"/>
                  <a:pt x="124" y="143"/>
                  <a:pt x="121" y="143"/>
                </a:cubicBezTo>
                <a:cubicBezTo>
                  <a:pt x="116" y="145"/>
                  <a:pt x="112" y="146"/>
                  <a:pt x="109" y="149"/>
                </a:cubicBezTo>
                <a:cubicBezTo>
                  <a:pt x="90" y="150"/>
                  <a:pt x="73" y="153"/>
                  <a:pt x="55" y="153"/>
                </a:cubicBezTo>
                <a:cubicBezTo>
                  <a:pt x="40" y="152"/>
                  <a:pt x="25" y="146"/>
                  <a:pt x="13" y="152"/>
                </a:cubicBezTo>
                <a:cubicBezTo>
                  <a:pt x="7" y="149"/>
                  <a:pt x="4" y="150"/>
                  <a:pt x="0" y="146"/>
                </a:cubicBezTo>
                <a:cubicBezTo>
                  <a:pt x="2" y="138"/>
                  <a:pt x="4" y="125"/>
                  <a:pt x="1" y="118"/>
                </a:cubicBezTo>
                <a:cubicBezTo>
                  <a:pt x="6" y="105"/>
                  <a:pt x="2" y="80"/>
                  <a:pt x="3" y="62"/>
                </a:cubicBezTo>
                <a:cubicBezTo>
                  <a:pt x="3" y="56"/>
                  <a:pt x="6" y="51"/>
                  <a:pt x="3" y="46"/>
                </a:cubicBezTo>
                <a:cubicBezTo>
                  <a:pt x="8" y="41"/>
                  <a:pt x="8" y="32"/>
                  <a:pt x="6" y="25"/>
                </a:cubicBezTo>
                <a:cubicBezTo>
                  <a:pt x="38" y="14"/>
                  <a:pt x="90" y="8"/>
                  <a:pt x="93" y="48"/>
                </a:cubicBezTo>
                <a:cubicBezTo>
                  <a:pt x="94" y="57"/>
                  <a:pt x="91" y="61"/>
                  <a:pt x="87" y="69"/>
                </a:cubicBezTo>
                <a:cubicBezTo>
                  <a:pt x="91" y="72"/>
                  <a:pt x="92" y="66"/>
                  <a:pt x="96" y="67"/>
                </a:cubicBezTo>
                <a:cubicBezTo>
                  <a:pt x="99" y="73"/>
                  <a:pt x="108" y="73"/>
                  <a:pt x="112" y="77"/>
                </a:cubicBezTo>
                <a:cubicBezTo>
                  <a:pt x="119" y="58"/>
                  <a:pt x="114" y="22"/>
                  <a:pt x="126" y="6"/>
                </a:cubicBezTo>
                <a:cubicBezTo>
                  <a:pt x="144" y="8"/>
                  <a:pt x="163" y="6"/>
                  <a:pt x="182" y="9"/>
                </a:cubicBezTo>
                <a:cubicBezTo>
                  <a:pt x="187" y="15"/>
                  <a:pt x="182" y="26"/>
                  <a:pt x="180" y="35"/>
                </a:cubicBezTo>
                <a:cubicBezTo>
                  <a:pt x="175" y="55"/>
                  <a:pt x="171" y="80"/>
                  <a:pt x="167" y="101"/>
                </a:cubicBezTo>
                <a:cubicBezTo>
                  <a:pt x="169" y="103"/>
                  <a:pt x="171" y="97"/>
                  <a:pt x="173" y="97"/>
                </a:cubicBezTo>
                <a:cubicBezTo>
                  <a:pt x="177" y="100"/>
                  <a:pt x="180" y="98"/>
                  <a:pt x="185" y="97"/>
                </a:cubicBezTo>
                <a:cubicBezTo>
                  <a:pt x="192" y="84"/>
                  <a:pt x="200" y="70"/>
                  <a:pt x="207" y="57"/>
                </a:cubicBezTo>
                <a:cubicBezTo>
                  <a:pt x="214" y="43"/>
                  <a:pt x="220" y="29"/>
                  <a:pt x="229" y="17"/>
                </a:cubicBezTo>
                <a:cubicBezTo>
                  <a:pt x="229" y="14"/>
                  <a:pt x="228" y="12"/>
                  <a:pt x="230" y="10"/>
                </a:cubicBezTo>
                <a:cubicBezTo>
                  <a:pt x="235" y="7"/>
                  <a:pt x="238" y="10"/>
                  <a:pt x="242" y="10"/>
                </a:cubicBezTo>
                <a:cubicBezTo>
                  <a:pt x="258" y="9"/>
                  <a:pt x="279" y="0"/>
                  <a:pt x="285" y="13"/>
                </a:cubicBezTo>
                <a:cubicBezTo>
                  <a:pt x="285" y="14"/>
                  <a:pt x="286" y="17"/>
                  <a:pt x="286" y="16"/>
                </a:cubicBezTo>
                <a:cubicBezTo>
                  <a:pt x="289" y="35"/>
                  <a:pt x="293" y="62"/>
                  <a:pt x="299" y="80"/>
                </a:cubicBezTo>
                <a:cubicBezTo>
                  <a:pt x="299" y="81"/>
                  <a:pt x="301" y="80"/>
                  <a:pt x="301" y="82"/>
                </a:cubicBezTo>
                <a:cubicBezTo>
                  <a:pt x="303" y="83"/>
                  <a:pt x="302" y="85"/>
                  <a:pt x="301" y="86"/>
                </a:cubicBezTo>
                <a:cubicBezTo>
                  <a:pt x="301" y="89"/>
                  <a:pt x="306" y="86"/>
                  <a:pt x="305" y="89"/>
                </a:cubicBezTo>
                <a:cubicBezTo>
                  <a:pt x="306" y="92"/>
                  <a:pt x="304" y="93"/>
                  <a:pt x="303" y="97"/>
                </a:cubicBezTo>
                <a:cubicBezTo>
                  <a:pt x="303" y="102"/>
                  <a:pt x="307" y="108"/>
                  <a:pt x="306" y="113"/>
                </a:cubicBezTo>
                <a:cubicBezTo>
                  <a:pt x="310" y="112"/>
                  <a:pt x="312" y="109"/>
                  <a:pt x="314" y="107"/>
                </a:cubicBezTo>
                <a:cubicBezTo>
                  <a:pt x="312" y="104"/>
                  <a:pt x="309" y="104"/>
                  <a:pt x="308" y="102"/>
                </a:cubicBezTo>
                <a:cubicBezTo>
                  <a:pt x="312" y="90"/>
                  <a:pt x="312" y="74"/>
                  <a:pt x="314" y="59"/>
                </a:cubicBezTo>
                <a:cubicBezTo>
                  <a:pt x="315" y="48"/>
                  <a:pt x="320" y="38"/>
                  <a:pt x="316" y="29"/>
                </a:cubicBezTo>
                <a:cubicBezTo>
                  <a:pt x="322" y="26"/>
                  <a:pt x="318" y="12"/>
                  <a:pt x="323" y="7"/>
                </a:cubicBezTo>
                <a:cubicBezTo>
                  <a:pt x="333" y="8"/>
                  <a:pt x="340" y="6"/>
                  <a:pt x="349" y="8"/>
                </a:cubicBezTo>
                <a:cubicBezTo>
                  <a:pt x="350" y="7"/>
                  <a:pt x="350" y="5"/>
                  <a:pt x="351" y="4"/>
                </a:cubicBezTo>
                <a:cubicBezTo>
                  <a:pt x="357" y="7"/>
                  <a:pt x="363" y="6"/>
                  <a:pt x="369" y="9"/>
                </a:cubicBezTo>
                <a:close/>
                <a:moveTo>
                  <a:pt x="129" y="17"/>
                </a:moveTo>
                <a:cubicBezTo>
                  <a:pt x="128" y="16"/>
                  <a:pt x="131" y="13"/>
                  <a:pt x="129" y="12"/>
                </a:cubicBezTo>
                <a:cubicBezTo>
                  <a:pt x="127" y="13"/>
                  <a:pt x="124" y="17"/>
                  <a:pt x="129" y="17"/>
                </a:cubicBezTo>
                <a:close/>
                <a:moveTo>
                  <a:pt x="130" y="26"/>
                </a:moveTo>
                <a:cubicBezTo>
                  <a:pt x="134" y="23"/>
                  <a:pt x="142" y="16"/>
                  <a:pt x="139" y="12"/>
                </a:cubicBezTo>
                <a:cubicBezTo>
                  <a:pt x="135" y="16"/>
                  <a:pt x="132" y="21"/>
                  <a:pt x="130" y="26"/>
                </a:cubicBezTo>
                <a:close/>
                <a:moveTo>
                  <a:pt x="324" y="33"/>
                </a:moveTo>
                <a:cubicBezTo>
                  <a:pt x="333" y="28"/>
                  <a:pt x="339" y="20"/>
                  <a:pt x="345" y="12"/>
                </a:cubicBezTo>
                <a:cubicBezTo>
                  <a:pt x="334" y="15"/>
                  <a:pt x="329" y="25"/>
                  <a:pt x="324" y="33"/>
                </a:cubicBezTo>
                <a:close/>
                <a:moveTo>
                  <a:pt x="335" y="31"/>
                </a:moveTo>
                <a:cubicBezTo>
                  <a:pt x="337" y="31"/>
                  <a:pt x="337" y="29"/>
                  <a:pt x="340" y="30"/>
                </a:cubicBezTo>
                <a:cubicBezTo>
                  <a:pt x="342" y="23"/>
                  <a:pt x="354" y="19"/>
                  <a:pt x="353" y="12"/>
                </a:cubicBezTo>
                <a:cubicBezTo>
                  <a:pt x="348" y="19"/>
                  <a:pt x="341" y="25"/>
                  <a:pt x="335" y="31"/>
                </a:cubicBezTo>
                <a:close/>
                <a:moveTo>
                  <a:pt x="142" y="22"/>
                </a:moveTo>
                <a:cubicBezTo>
                  <a:pt x="136" y="29"/>
                  <a:pt x="129" y="35"/>
                  <a:pt x="127" y="41"/>
                </a:cubicBezTo>
                <a:cubicBezTo>
                  <a:pt x="130" y="40"/>
                  <a:pt x="132" y="35"/>
                  <a:pt x="136" y="37"/>
                </a:cubicBezTo>
                <a:cubicBezTo>
                  <a:pt x="142" y="28"/>
                  <a:pt x="152" y="24"/>
                  <a:pt x="156" y="13"/>
                </a:cubicBezTo>
                <a:cubicBezTo>
                  <a:pt x="149" y="12"/>
                  <a:pt x="146" y="18"/>
                  <a:pt x="142" y="22"/>
                </a:cubicBezTo>
                <a:close/>
                <a:moveTo>
                  <a:pt x="161" y="18"/>
                </a:moveTo>
                <a:cubicBezTo>
                  <a:pt x="157" y="21"/>
                  <a:pt x="154" y="26"/>
                  <a:pt x="150" y="31"/>
                </a:cubicBezTo>
                <a:cubicBezTo>
                  <a:pt x="146" y="35"/>
                  <a:pt x="139" y="38"/>
                  <a:pt x="139" y="43"/>
                </a:cubicBezTo>
                <a:cubicBezTo>
                  <a:pt x="140" y="40"/>
                  <a:pt x="144" y="39"/>
                  <a:pt x="147" y="38"/>
                </a:cubicBezTo>
                <a:cubicBezTo>
                  <a:pt x="154" y="30"/>
                  <a:pt x="160" y="20"/>
                  <a:pt x="170" y="14"/>
                </a:cubicBezTo>
                <a:cubicBezTo>
                  <a:pt x="173" y="14"/>
                  <a:pt x="170" y="19"/>
                  <a:pt x="174" y="18"/>
                </a:cubicBezTo>
                <a:cubicBezTo>
                  <a:pt x="177" y="13"/>
                  <a:pt x="168" y="13"/>
                  <a:pt x="162" y="13"/>
                </a:cubicBezTo>
                <a:cubicBezTo>
                  <a:pt x="163" y="16"/>
                  <a:pt x="161" y="16"/>
                  <a:pt x="161" y="18"/>
                </a:cubicBezTo>
                <a:close/>
                <a:moveTo>
                  <a:pt x="251" y="14"/>
                </a:moveTo>
                <a:cubicBezTo>
                  <a:pt x="245" y="19"/>
                  <a:pt x="242" y="26"/>
                  <a:pt x="237" y="31"/>
                </a:cubicBezTo>
                <a:cubicBezTo>
                  <a:pt x="234" y="34"/>
                  <a:pt x="227" y="36"/>
                  <a:pt x="228" y="42"/>
                </a:cubicBezTo>
                <a:cubicBezTo>
                  <a:pt x="231" y="42"/>
                  <a:pt x="233" y="38"/>
                  <a:pt x="236" y="35"/>
                </a:cubicBezTo>
                <a:cubicBezTo>
                  <a:pt x="242" y="30"/>
                  <a:pt x="248" y="26"/>
                  <a:pt x="253" y="21"/>
                </a:cubicBezTo>
                <a:cubicBezTo>
                  <a:pt x="254" y="19"/>
                  <a:pt x="259" y="13"/>
                  <a:pt x="256" y="13"/>
                </a:cubicBezTo>
                <a:cubicBezTo>
                  <a:pt x="255" y="15"/>
                  <a:pt x="253" y="14"/>
                  <a:pt x="251" y="14"/>
                </a:cubicBezTo>
                <a:close/>
                <a:moveTo>
                  <a:pt x="266" y="13"/>
                </a:moveTo>
                <a:cubicBezTo>
                  <a:pt x="255" y="29"/>
                  <a:pt x="238" y="39"/>
                  <a:pt x="227" y="54"/>
                </a:cubicBezTo>
                <a:cubicBezTo>
                  <a:pt x="230" y="54"/>
                  <a:pt x="230" y="52"/>
                  <a:pt x="231" y="54"/>
                </a:cubicBezTo>
                <a:cubicBezTo>
                  <a:pt x="243" y="39"/>
                  <a:pt x="259" y="28"/>
                  <a:pt x="271" y="13"/>
                </a:cubicBezTo>
                <a:cubicBezTo>
                  <a:pt x="269" y="13"/>
                  <a:pt x="268" y="13"/>
                  <a:pt x="266" y="13"/>
                </a:cubicBezTo>
                <a:close/>
                <a:moveTo>
                  <a:pt x="273" y="21"/>
                </a:moveTo>
                <a:cubicBezTo>
                  <a:pt x="266" y="29"/>
                  <a:pt x="253" y="37"/>
                  <a:pt x="247" y="46"/>
                </a:cubicBezTo>
                <a:cubicBezTo>
                  <a:pt x="251" y="49"/>
                  <a:pt x="253" y="43"/>
                  <a:pt x="255" y="40"/>
                </a:cubicBezTo>
                <a:cubicBezTo>
                  <a:pt x="263" y="32"/>
                  <a:pt x="272" y="25"/>
                  <a:pt x="278" y="17"/>
                </a:cubicBezTo>
                <a:cubicBezTo>
                  <a:pt x="277" y="17"/>
                  <a:pt x="276" y="12"/>
                  <a:pt x="275" y="15"/>
                </a:cubicBezTo>
                <a:cubicBezTo>
                  <a:pt x="276" y="16"/>
                  <a:pt x="273" y="20"/>
                  <a:pt x="273" y="21"/>
                </a:cubicBezTo>
                <a:close/>
                <a:moveTo>
                  <a:pt x="391" y="20"/>
                </a:moveTo>
                <a:cubicBezTo>
                  <a:pt x="392" y="18"/>
                  <a:pt x="394" y="17"/>
                  <a:pt x="395" y="14"/>
                </a:cubicBezTo>
                <a:cubicBezTo>
                  <a:pt x="391" y="13"/>
                  <a:pt x="389" y="19"/>
                  <a:pt x="391" y="20"/>
                </a:cubicBezTo>
                <a:close/>
                <a:moveTo>
                  <a:pt x="224" y="36"/>
                </a:moveTo>
                <a:cubicBezTo>
                  <a:pt x="228" y="30"/>
                  <a:pt x="239" y="24"/>
                  <a:pt x="239" y="15"/>
                </a:cubicBezTo>
                <a:cubicBezTo>
                  <a:pt x="232" y="20"/>
                  <a:pt x="225" y="30"/>
                  <a:pt x="224" y="36"/>
                </a:cubicBezTo>
                <a:close/>
                <a:moveTo>
                  <a:pt x="327" y="18"/>
                </a:moveTo>
                <a:cubicBezTo>
                  <a:pt x="327" y="18"/>
                  <a:pt x="328" y="17"/>
                  <a:pt x="328" y="17"/>
                </a:cubicBezTo>
                <a:cubicBezTo>
                  <a:pt x="328" y="16"/>
                  <a:pt x="328" y="15"/>
                  <a:pt x="326" y="15"/>
                </a:cubicBezTo>
                <a:cubicBezTo>
                  <a:pt x="327" y="16"/>
                  <a:pt x="326" y="18"/>
                  <a:pt x="327" y="18"/>
                </a:cubicBezTo>
                <a:close/>
                <a:moveTo>
                  <a:pt x="394" y="28"/>
                </a:moveTo>
                <a:cubicBezTo>
                  <a:pt x="398" y="24"/>
                  <a:pt x="404" y="22"/>
                  <a:pt x="406" y="16"/>
                </a:cubicBezTo>
                <a:cubicBezTo>
                  <a:pt x="399" y="18"/>
                  <a:pt x="395" y="21"/>
                  <a:pt x="394" y="28"/>
                </a:cubicBezTo>
                <a:close/>
                <a:moveTo>
                  <a:pt x="415" y="17"/>
                </a:moveTo>
                <a:cubicBezTo>
                  <a:pt x="407" y="27"/>
                  <a:pt x="395" y="32"/>
                  <a:pt x="388" y="43"/>
                </a:cubicBezTo>
                <a:cubicBezTo>
                  <a:pt x="401" y="37"/>
                  <a:pt x="408" y="26"/>
                  <a:pt x="419" y="18"/>
                </a:cubicBezTo>
                <a:cubicBezTo>
                  <a:pt x="417" y="18"/>
                  <a:pt x="416" y="18"/>
                  <a:pt x="415" y="17"/>
                </a:cubicBezTo>
                <a:close/>
                <a:moveTo>
                  <a:pt x="367" y="93"/>
                </a:moveTo>
                <a:cubicBezTo>
                  <a:pt x="375" y="90"/>
                  <a:pt x="380" y="82"/>
                  <a:pt x="386" y="76"/>
                </a:cubicBezTo>
                <a:cubicBezTo>
                  <a:pt x="396" y="66"/>
                  <a:pt x="405" y="59"/>
                  <a:pt x="414" y="50"/>
                </a:cubicBezTo>
                <a:cubicBezTo>
                  <a:pt x="421" y="42"/>
                  <a:pt x="430" y="33"/>
                  <a:pt x="427" y="19"/>
                </a:cubicBezTo>
                <a:cubicBezTo>
                  <a:pt x="424" y="20"/>
                  <a:pt x="424" y="23"/>
                  <a:pt x="421" y="24"/>
                </a:cubicBezTo>
                <a:cubicBezTo>
                  <a:pt x="423" y="25"/>
                  <a:pt x="425" y="26"/>
                  <a:pt x="425" y="28"/>
                </a:cubicBezTo>
                <a:cubicBezTo>
                  <a:pt x="417" y="40"/>
                  <a:pt x="405" y="50"/>
                  <a:pt x="394" y="59"/>
                </a:cubicBezTo>
                <a:cubicBezTo>
                  <a:pt x="393" y="62"/>
                  <a:pt x="393" y="61"/>
                  <a:pt x="394" y="64"/>
                </a:cubicBezTo>
                <a:cubicBezTo>
                  <a:pt x="390" y="67"/>
                  <a:pt x="388" y="70"/>
                  <a:pt x="383" y="71"/>
                </a:cubicBezTo>
                <a:cubicBezTo>
                  <a:pt x="384" y="85"/>
                  <a:pt x="370" y="84"/>
                  <a:pt x="367" y="93"/>
                </a:cubicBezTo>
                <a:close/>
                <a:moveTo>
                  <a:pt x="325" y="58"/>
                </a:moveTo>
                <a:cubicBezTo>
                  <a:pt x="335" y="53"/>
                  <a:pt x="339" y="45"/>
                  <a:pt x="346" y="38"/>
                </a:cubicBezTo>
                <a:cubicBezTo>
                  <a:pt x="351" y="33"/>
                  <a:pt x="357" y="29"/>
                  <a:pt x="362" y="23"/>
                </a:cubicBezTo>
                <a:cubicBezTo>
                  <a:pt x="362" y="22"/>
                  <a:pt x="362" y="20"/>
                  <a:pt x="361" y="20"/>
                </a:cubicBezTo>
                <a:cubicBezTo>
                  <a:pt x="351" y="34"/>
                  <a:pt x="336" y="44"/>
                  <a:pt x="325" y="58"/>
                </a:cubicBezTo>
                <a:close/>
                <a:moveTo>
                  <a:pt x="144" y="49"/>
                </a:moveTo>
                <a:cubicBezTo>
                  <a:pt x="153" y="44"/>
                  <a:pt x="160" y="34"/>
                  <a:pt x="165" y="27"/>
                </a:cubicBezTo>
                <a:cubicBezTo>
                  <a:pt x="166" y="26"/>
                  <a:pt x="171" y="23"/>
                  <a:pt x="167" y="22"/>
                </a:cubicBezTo>
                <a:cubicBezTo>
                  <a:pt x="161" y="32"/>
                  <a:pt x="151" y="39"/>
                  <a:pt x="144" y="49"/>
                </a:cubicBezTo>
                <a:close/>
                <a:moveTo>
                  <a:pt x="272" y="33"/>
                </a:moveTo>
                <a:cubicBezTo>
                  <a:pt x="269" y="35"/>
                  <a:pt x="264" y="37"/>
                  <a:pt x="265" y="40"/>
                </a:cubicBezTo>
                <a:cubicBezTo>
                  <a:pt x="268" y="34"/>
                  <a:pt x="280" y="32"/>
                  <a:pt x="279" y="25"/>
                </a:cubicBezTo>
                <a:cubicBezTo>
                  <a:pt x="277" y="27"/>
                  <a:pt x="274" y="30"/>
                  <a:pt x="272" y="33"/>
                </a:cubicBezTo>
                <a:close/>
                <a:moveTo>
                  <a:pt x="21" y="32"/>
                </a:moveTo>
                <a:cubicBezTo>
                  <a:pt x="22" y="30"/>
                  <a:pt x="23" y="29"/>
                  <a:pt x="23" y="27"/>
                </a:cubicBezTo>
                <a:cubicBezTo>
                  <a:pt x="20" y="26"/>
                  <a:pt x="19" y="31"/>
                  <a:pt x="21" y="32"/>
                </a:cubicBezTo>
                <a:close/>
                <a:moveTo>
                  <a:pt x="395" y="47"/>
                </a:moveTo>
                <a:cubicBezTo>
                  <a:pt x="393" y="49"/>
                  <a:pt x="389" y="52"/>
                  <a:pt x="390" y="55"/>
                </a:cubicBezTo>
                <a:cubicBezTo>
                  <a:pt x="393" y="52"/>
                  <a:pt x="395" y="49"/>
                  <a:pt x="400" y="48"/>
                </a:cubicBezTo>
                <a:cubicBezTo>
                  <a:pt x="404" y="41"/>
                  <a:pt x="416" y="36"/>
                  <a:pt x="416" y="28"/>
                </a:cubicBezTo>
                <a:cubicBezTo>
                  <a:pt x="410" y="34"/>
                  <a:pt x="400" y="41"/>
                  <a:pt x="395" y="47"/>
                </a:cubicBezTo>
                <a:close/>
                <a:moveTo>
                  <a:pt x="388" y="34"/>
                </a:moveTo>
                <a:cubicBezTo>
                  <a:pt x="390" y="33"/>
                  <a:pt x="394" y="30"/>
                  <a:pt x="393" y="29"/>
                </a:cubicBezTo>
                <a:cubicBezTo>
                  <a:pt x="393" y="32"/>
                  <a:pt x="387" y="29"/>
                  <a:pt x="388" y="34"/>
                </a:cubicBezTo>
                <a:close/>
                <a:moveTo>
                  <a:pt x="12" y="34"/>
                </a:moveTo>
                <a:cubicBezTo>
                  <a:pt x="12" y="32"/>
                  <a:pt x="14" y="32"/>
                  <a:pt x="14" y="30"/>
                </a:cubicBezTo>
                <a:cubicBezTo>
                  <a:pt x="11" y="28"/>
                  <a:pt x="9" y="32"/>
                  <a:pt x="12" y="34"/>
                </a:cubicBezTo>
                <a:close/>
                <a:moveTo>
                  <a:pt x="67" y="37"/>
                </a:moveTo>
                <a:cubicBezTo>
                  <a:pt x="70" y="36"/>
                  <a:pt x="76" y="32"/>
                  <a:pt x="75" y="30"/>
                </a:cubicBezTo>
                <a:cubicBezTo>
                  <a:pt x="72" y="32"/>
                  <a:pt x="69" y="34"/>
                  <a:pt x="67" y="37"/>
                </a:cubicBezTo>
                <a:close/>
                <a:moveTo>
                  <a:pt x="173" y="32"/>
                </a:moveTo>
                <a:cubicBezTo>
                  <a:pt x="173" y="28"/>
                  <a:pt x="169" y="32"/>
                  <a:pt x="169" y="33"/>
                </a:cubicBezTo>
                <a:cubicBezTo>
                  <a:pt x="164" y="37"/>
                  <a:pt x="160" y="43"/>
                  <a:pt x="156" y="48"/>
                </a:cubicBezTo>
                <a:cubicBezTo>
                  <a:pt x="149" y="54"/>
                  <a:pt x="142" y="61"/>
                  <a:pt x="138" y="68"/>
                </a:cubicBezTo>
                <a:cubicBezTo>
                  <a:pt x="153" y="59"/>
                  <a:pt x="160" y="43"/>
                  <a:pt x="173" y="32"/>
                </a:cubicBezTo>
                <a:close/>
                <a:moveTo>
                  <a:pt x="342" y="49"/>
                </a:moveTo>
                <a:cubicBezTo>
                  <a:pt x="339" y="56"/>
                  <a:pt x="329" y="60"/>
                  <a:pt x="329" y="66"/>
                </a:cubicBezTo>
                <a:cubicBezTo>
                  <a:pt x="336" y="64"/>
                  <a:pt x="341" y="59"/>
                  <a:pt x="345" y="55"/>
                </a:cubicBezTo>
                <a:cubicBezTo>
                  <a:pt x="351" y="48"/>
                  <a:pt x="357" y="43"/>
                  <a:pt x="360" y="35"/>
                </a:cubicBezTo>
                <a:cubicBezTo>
                  <a:pt x="360" y="34"/>
                  <a:pt x="359" y="33"/>
                  <a:pt x="358" y="34"/>
                </a:cubicBezTo>
                <a:cubicBezTo>
                  <a:pt x="353" y="39"/>
                  <a:pt x="348" y="45"/>
                  <a:pt x="342" y="49"/>
                </a:cubicBezTo>
                <a:close/>
                <a:moveTo>
                  <a:pt x="265" y="47"/>
                </a:moveTo>
                <a:cubicBezTo>
                  <a:pt x="271" y="43"/>
                  <a:pt x="277" y="39"/>
                  <a:pt x="281" y="35"/>
                </a:cubicBezTo>
                <a:cubicBezTo>
                  <a:pt x="275" y="38"/>
                  <a:pt x="269" y="42"/>
                  <a:pt x="265" y="47"/>
                </a:cubicBezTo>
                <a:close/>
                <a:moveTo>
                  <a:pt x="73" y="53"/>
                </a:moveTo>
                <a:cubicBezTo>
                  <a:pt x="76" y="48"/>
                  <a:pt x="81" y="46"/>
                  <a:pt x="85" y="41"/>
                </a:cubicBezTo>
                <a:cubicBezTo>
                  <a:pt x="84" y="40"/>
                  <a:pt x="84" y="40"/>
                  <a:pt x="83" y="40"/>
                </a:cubicBezTo>
                <a:cubicBezTo>
                  <a:pt x="80" y="45"/>
                  <a:pt x="71" y="47"/>
                  <a:pt x="73" y="53"/>
                </a:cubicBezTo>
                <a:close/>
                <a:moveTo>
                  <a:pt x="322" y="46"/>
                </a:moveTo>
                <a:cubicBezTo>
                  <a:pt x="324" y="46"/>
                  <a:pt x="325" y="43"/>
                  <a:pt x="326" y="41"/>
                </a:cubicBezTo>
                <a:cubicBezTo>
                  <a:pt x="325" y="41"/>
                  <a:pt x="324" y="41"/>
                  <a:pt x="323" y="41"/>
                </a:cubicBezTo>
                <a:cubicBezTo>
                  <a:pt x="323" y="44"/>
                  <a:pt x="321" y="44"/>
                  <a:pt x="322" y="46"/>
                </a:cubicBezTo>
                <a:close/>
                <a:moveTo>
                  <a:pt x="39" y="46"/>
                </a:moveTo>
                <a:cubicBezTo>
                  <a:pt x="40" y="46"/>
                  <a:pt x="41" y="46"/>
                  <a:pt x="42" y="46"/>
                </a:cubicBezTo>
                <a:cubicBezTo>
                  <a:pt x="42" y="45"/>
                  <a:pt x="42" y="43"/>
                  <a:pt x="40" y="43"/>
                </a:cubicBezTo>
                <a:cubicBezTo>
                  <a:pt x="40" y="44"/>
                  <a:pt x="40" y="45"/>
                  <a:pt x="39" y="46"/>
                </a:cubicBezTo>
                <a:close/>
                <a:moveTo>
                  <a:pt x="215" y="54"/>
                </a:moveTo>
                <a:cubicBezTo>
                  <a:pt x="219" y="51"/>
                  <a:pt x="227" y="47"/>
                  <a:pt x="227" y="43"/>
                </a:cubicBezTo>
                <a:cubicBezTo>
                  <a:pt x="224" y="48"/>
                  <a:pt x="216" y="47"/>
                  <a:pt x="215" y="54"/>
                </a:cubicBezTo>
                <a:close/>
                <a:moveTo>
                  <a:pt x="154" y="61"/>
                </a:moveTo>
                <a:cubicBezTo>
                  <a:pt x="152" y="62"/>
                  <a:pt x="148" y="65"/>
                  <a:pt x="150" y="66"/>
                </a:cubicBezTo>
                <a:cubicBezTo>
                  <a:pt x="156" y="60"/>
                  <a:pt x="160" y="52"/>
                  <a:pt x="169" y="49"/>
                </a:cubicBezTo>
                <a:cubicBezTo>
                  <a:pt x="168" y="47"/>
                  <a:pt x="172" y="45"/>
                  <a:pt x="169" y="44"/>
                </a:cubicBezTo>
                <a:cubicBezTo>
                  <a:pt x="165" y="51"/>
                  <a:pt x="157" y="54"/>
                  <a:pt x="154" y="61"/>
                </a:cubicBezTo>
                <a:close/>
                <a:moveTo>
                  <a:pt x="47" y="57"/>
                </a:moveTo>
                <a:cubicBezTo>
                  <a:pt x="61" y="67"/>
                  <a:pt x="62" y="38"/>
                  <a:pt x="51" y="50"/>
                </a:cubicBezTo>
                <a:cubicBezTo>
                  <a:pt x="50" y="50"/>
                  <a:pt x="49" y="49"/>
                  <a:pt x="47" y="49"/>
                </a:cubicBezTo>
                <a:cubicBezTo>
                  <a:pt x="46" y="52"/>
                  <a:pt x="47" y="53"/>
                  <a:pt x="47" y="57"/>
                </a:cubicBezTo>
                <a:close/>
                <a:moveTo>
                  <a:pt x="282" y="50"/>
                </a:moveTo>
                <a:cubicBezTo>
                  <a:pt x="283" y="50"/>
                  <a:pt x="284" y="50"/>
                  <a:pt x="284" y="50"/>
                </a:cubicBezTo>
                <a:cubicBezTo>
                  <a:pt x="284" y="49"/>
                  <a:pt x="284" y="49"/>
                  <a:pt x="284" y="48"/>
                </a:cubicBezTo>
                <a:cubicBezTo>
                  <a:pt x="284" y="48"/>
                  <a:pt x="283" y="48"/>
                  <a:pt x="282" y="48"/>
                </a:cubicBezTo>
                <a:cubicBezTo>
                  <a:pt x="282" y="49"/>
                  <a:pt x="282" y="49"/>
                  <a:pt x="282" y="50"/>
                </a:cubicBezTo>
                <a:close/>
                <a:moveTo>
                  <a:pt x="76" y="60"/>
                </a:moveTo>
                <a:cubicBezTo>
                  <a:pt x="78" y="57"/>
                  <a:pt x="82" y="56"/>
                  <a:pt x="86" y="55"/>
                </a:cubicBezTo>
                <a:cubicBezTo>
                  <a:pt x="84" y="55"/>
                  <a:pt x="88" y="48"/>
                  <a:pt x="84" y="50"/>
                </a:cubicBezTo>
                <a:cubicBezTo>
                  <a:pt x="82" y="54"/>
                  <a:pt x="75" y="57"/>
                  <a:pt x="76" y="60"/>
                </a:cubicBezTo>
                <a:close/>
                <a:moveTo>
                  <a:pt x="326" y="80"/>
                </a:moveTo>
                <a:cubicBezTo>
                  <a:pt x="331" y="83"/>
                  <a:pt x="322" y="87"/>
                  <a:pt x="318" y="88"/>
                </a:cubicBezTo>
                <a:cubicBezTo>
                  <a:pt x="317" y="92"/>
                  <a:pt x="317" y="97"/>
                  <a:pt x="316" y="100"/>
                </a:cubicBezTo>
                <a:cubicBezTo>
                  <a:pt x="319" y="101"/>
                  <a:pt x="317" y="96"/>
                  <a:pt x="321" y="97"/>
                </a:cubicBezTo>
                <a:cubicBezTo>
                  <a:pt x="320" y="94"/>
                  <a:pt x="321" y="92"/>
                  <a:pt x="322" y="89"/>
                </a:cubicBezTo>
                <a:cubicBezTo>
                  <a:pt x="324" y="89"/>
                  <a:pt x="325" y="87"/>
                  <a:pt x="326" y="86"/>
                </a:cubicBezTo>
                <a:cubicBezTo>
                  <a:pt x="332" y="79"/>
                  <a:pt x="338" y="73"/>
                  <a:pt x="345" y="66"/>
                </a:cubicBezTo>
                <a:cubicBezTo>
                  <a:pt x="349" y="61"/>
                  <a:pt x="355" y="56"/>
                  <a:pt x="355" y="50"/>
                </a:cubicBezTo>
                <a:cubicBezTo>
                  <a:pt x="346" y="60"/>
                  <a:pt x="335" y="69"/>
                  <a:pt x="326" y="80"/>
                </a:cubicBezTo>
                <a:close/>
                <a:moveTo>
                  <a:pt x="238" y="76"/>
                </a:moveTo>
                <a:cubicBezTo>
                  <a:pt x="252" y="84"/>
                  <a:pt x="260" y="65"/>
                  <a:pt x="253" y="53"/>
                </a:cubicBezTo>
                <a:cubicBezTo>
                  <a:pt x="241" y="49"/>
                  <a:pt x="235" y="64"/>
                  <a:pt x="238" y="76"/>
                </a:cubicBezTo>
                <a:close/>
                <a:moveTo>
                  <a:pt x="398" y="72"/>
                </a:moveTo>
                <a:cubicBezTo>
                  <a:pt x="394" y="76"/>
                  <a:pt x="389" y="81"/>
                  <a:pt x="389" y="84"/>
                </a:cubicBezTo>
                <a:cubicBezTo>
                  <a:pt x="396" y="79"/>
                  <a:pt x="403" y="72"/>
                  <a:pt x="409" y="65"/>
                </a:cubicBezTo>
                <a:cubicBezTo>
                  <a:pt x="412" y="61"/>
                  <a:pt x="413" y="57"/>
                  <a:pt x="419" y="58"/>
                </a:cubicBezTo>
                <a:cubicBezTo>
                  <a:pt x="419" y="55"/>
                  <a:pt x="420" y="54"/>
                  <a:pt x="421" y="52"/>
                </a:cubicBezTo>
                <a:cubicBezTo>
                  <a:pt x="412" y="59"/>
                  <a:pt x="406" y="65"/>
                  <a:pt x="398" y="72"/>
                </a:cubicBezTo>
                <a:close/>
                <a:moveTo>
                  <a:pt x="282" y="58"/>
                </a:moveTo>
                <a:cubicBezTo>
                  <a:pt x="286" y="58"/>
                  <a:pt x="285" y="60"/>
                  <a:pt x="284" y="62"/>
                </a:cubicBezTo>
                <a:cubicBezTo>
                  <a:pt x="288" y="63"/>
                  <a:pt x="286" y="54"/>
                  <a:pt x="283" y="55"/>
                </a:cubicBezTo>
                <a:cubicBezTo>
                  <a:pt x="283" y="56"/>
                  <a:pt x="283" y="57"/>
                  <a:pt x="282" y="58"/>
                </a:cubicBezTo>
                <a:close/>
                <a:moveTo>
                  <a:pt x="131" y="91"/>
                </a:moveTo>
                <a:cubicBezTo>
                  <a:pt x="145" y="82"/>
                  <a:pt x="158" y="72"/>
                  <a:pt x="167" y="58"/>
                </a:cubicBezTo>
                <a:cubicBezTo>
                  <a:pt x="168" y="58"/>
                  <a:pt x="168" y="56"/>
                  <a:pt x="166" y="57"/>
                </a:cubicBezTo>
                <a:cubicBezTo>
                  <a:pt x="155" y="69"/>
                  <a:pt x="141" y="78"/>
                  <a:pt x="131" y="91"/>
                </a:cubicBezTo>
                <a:close/>
                <a:moveTo>
                  <a:pt x="63" y="59"/>
                </a:moveTo>
                <a:cubicBezTo>
                  <a:pt x="65" y="60"/>
                  <a:pt x="66" y="59"/>
                  <a:pt x="66" y="58"/>
                </a:cubicBezTo>
                <a:cubicBezTo>
                  <a:pt x="65" y="58"/>
                  <a:pt x="64" y="58"/>
                  <a:pt x="63" y="59"/>
                </a:cubicBezTo>
                <a:close/>
                <a:moveTo>
                  <a:pt x="211" y="75"/>
                </a:moveTo>
                <a:cubicBezTo>
                  <a:pt x="218" y="72"/>
                  <a:pt x="223" y="63"/>
                  <a:pt x="230" y="63"/>
                </a:cubicBezTo>
                <a:cubicBezTo>
                  <a:pt x="231" y="62"/>
                  <a:pt x="234" y="58"/>
                  <a:pt x="231" y="58"/>
                </a:cubicBezTo>
                <a:cubicBezTo>
                  <a:pt x="226" y="63"/>
                  <a:pt x="218" y="65"/>
                  <a:pt x="212" y="70"/>
                </a:cubicBezTo>
                <a:cubicBezTo>
                  <a:pt x="216" y="71"/>
                  <a:pt x="208" y="74"/>
                  <a:pt x="211" y="75"/>
                </a:cubicBezTo>
                <a:close/>
                <a:moveTo>
                  <a:pt x="122" y="59"/>
                </a:moveTo>
                <a:cubicBezTo>
                  <a:pt x="122" y="61"/>
                  <a:pt x="119" y="66"/>
                  <a:pt x="122" y="67"/>
                </a:cubicBezTo>
                <a:cubicBezTo>
                  <a:pt x="122" y="63"/>
                  <a:pt x="126" y="62"/>
                  <a:pt x="127" y="59"/>
                </a:cubicBezTo>
                <a:cubicBezTo>
                  <a:pt x="124" y="58"/>
                  <a:pt x="125" y="60"/>
                  <a:pt x="122" y="59"/>
                </a:cubicBezTo>
                <a:close/>
                <a:moveTo>
                  <a:pt x="44" y="62"/>
                </a:moveTo>
                <a:cubicBezTo>
                  <a:pt x="35" y="73"/>
                  <a:pt x="24" y="82"/>
                  <a:pt x="16" y="95"/>
                </a:cubicBezTo>
                <a:cubicBezTo>
                  <a:pt x="29" y="86"/>
                  <a:pt x="37" y="74"/>
                  <a:pt x="47" y="63"/>
                </a:cubicBezTo>
                <a:cubicBezTo>
                  <a:pt x="46" y="63"/>
                  <a:pt x="46" y="62"/>
                  <a:pt x="44" y="62"/>
                </a:cubicBezTo>
                <a:close/>
                <a:moveTo>
                  <a:pt x="261" y="74"/>
                </a:moveTo>
                <a:cubicBezTo>
                  <a:pt x="266" y="74"/>
                  <a:pt x="270" y="67"/>
                  <a:pt x="274" y="63"/>
                </a:cubicBezTo>
                <a:cubicBezTo>
                  <a:pt x="269" y="66"/>
                  <a:pt x="265" y="70"/>
                  <a:pt x="261" y="74"/>
                </a:cubicBezTo>
                <a:close/>
                <a:moveTo>
                  <a:pt x="264" y="81"/>
                </a:moveTo>
                <a:cubicBezTo>
                  <a:pt x="261" y="84"/>
                  <a:pt x="255" y="86"/>
                  <a:pt x="255" y="90"/>
                </a:cubicBezTo>
                <a:cubicBezTo>
                  <a:pt x="263" y="84"/>
                  <a:pt x="271" y="76"/>
                  <a:pt x="277" y="69"/>
                </a:cubicBezTo>
                <a:cubicBezTo>
                  <a:pt x="279" y="68"/>
                  <a:pt x="284" y="68"/>
                  <a:pt x="281" y="64"/>
                </a:cubicBezTo>
                <a:cubicBezTo>
                  <a:pt x="276" y="70"/>
                  <a:pt x="270" y="76"/>
                  <a:pt x="264" y="81"/>
                </a:cubicBezTo>
                <a:close/>
                <a:moveTo>
                  <a:pt x="390" y="91"/>
                </a:moveTo>
                <a:cubicBezTo>
                  <a:pt x="387" y="94"/>
                  <a:pt x="383" y="97"/>
                  <a:pt x="383" y="101"/>
                </a:cubicBezTo>
                <a:cubicBezTo>
                  <a:pt x="388" y="97"/>
                  <a:pt x="394" y="93"/>
                  <a:pt x="399" y="87"/>
                </a:cubicBezTo>
                <a:cubicBezTo>
                  <a:pt x="405" y="82"/>
                  <a:pt x="408" y="74"/>
                  <a:pt x="416" y="72"/>
                </a:cubicBezTo>
                <a:cubicBezTo>
                  <a:pt x="415" y="69"/>
                  <a:pt x="419" y="66"/>
                  <a:pt x="417" y="64"/>
                </a:cubicBezTo>
                <a:cubicBezTo>
                  <a:pt x="409" y="75"/>
                  <a:pt x="398" y="83"/>
                  <a:pt x="390" y="91"/>
                </a:cubicBezTo>
                <a:close/>
                <a:moveTo>
                  <a:pt x="349" y="68"/>
                </a:moveTo>
                <a:cubicBezTo>
                  <a:pt x="351" y="69"/>
                  <a:pt x="354" y="66"/>
                  <a:pt x="351" y="65"/>
                </a:cubicBezTo>
                <a:cubicBezTo>
                  <a:pt x="351" y="67"/>
                  <a:pt x="350" y="67"/>
                  <a:pt x="349" y="68"/>
                </a:cubicBezTo>
                <a:close/>
                <a:moveTo>
                  <a:pt x="61" y="70"/>
                </a:moveTo>
                <a:cubicBezTo>
                  <a:pt x="63" y="70"/>
                  <a:pt x="64" y="69"/>
                  <a:pt x="64" y="68"/>
                </a:cubicBezTo>
                <a:cubicBezTo>
                  <a:pt x="63" y="68"/>
                  <a:pt x="62" y="69"/>
                  <a:pt x="61" y="70"/>
                </a:cubicBezTo>
                <a:close/>
                <a:moveTo>
                  <a:pt x="256" y="96"/>
                </a:moveTo>
                <a:cubicBezTo>
                  <a:pt x="262" y="93"/>
                  <a:pt x="268" y="88"/>
                  <a:pt x="274" y="83"/>
                </a:cubicBezTo>
                <a:cubicBezTo>
                  <a:pt x="279" y="80"/>
                  <a:pt x="288" y="75"/>
                  <a:pt x="287" y="69"/>
                </a:cubicBezTo>
                <a:cubicBezTo>
                  <a:pt x="278" y="79"/>
                  <a:pt x="266" y="86"/>
                  <a:pt x="256" y="96"/>
                </a:cubicBezTo>
                <a:close/>
                <a:moveTo>
                  <a:pt x="227" y="70"/>
                </a:moveTo>
                <a:cubicBezTo>
                  <a:pt x="219" y="77"/>
                  <a:pt x="210" y="82"/>
                  <a:pt x="202" y="88"/>
                </a:cubicBezTo>
                <a:cubicBezTo>
                  <a:pt x="200" y="88"/>
                  <a:pt x="200" y="87"/>
                  <a:pt x="198" y="87"/>
                </a:cubicBezTo>
                <a:cubicBezTo>
                  <a:pt x="198" y="91"/>
                  <a:pt x="195" y="93"/>
                  <a:pt x="197" y="95"/>
                </a:cubicBezTo>
                <a:cubicBezTo>
                  <a:pt x="200" y="95"/>
                  <a:pt x="203" y="95"/>
                  <a:pt x="205" y="93"/>
                </a:cubicBezTo>
                <a:cubicBezTo>
                  <a:pt x="203" y="93"/>
                  <a:pt x="205" y="90"/>
                  <a:pt x="205" y="88"/>
                </a:cubicBezTo>
                <a:cubicBezTo>
                  <a:pt x="207" y="87"/>
                  <a:pt x="208" y="85"/>
                  <a:pt x="211" y="85"/>
                </a:cubicBezTo>
                <a:cubicBezTo>
                  <a:pt x="216" y="79"/>
                  <a:pt x="225" y="78"/>
                  <a:pt x="229" y="71"/>
                </a:cubicBezTo>
                <a:cubicBezTo>
                  <a:pt x="228" y="70"/>
                  <a:pt x="228" y="70"/>
                  <a:pt x="227" y="70"/>
                </a:cubicBezTo>
                <a:close/>
                <a:moveTo>
                  <a:pt x="320" y="78"/>
                </a:moveTo>
                <a:cubicBezTo>
                  <a:pt x="322" y="78"/>
                  <a:pt x="322" y="75"/>
                  <a:pt x="324" y="74"/>
                </a:cubicBezTo>
                <a:cubicBezTo>
                  <a:pt x="321" y="73"/>
                  <a:pt x="319" y="75"/>
                  <a:pt x="320" y="78"/>
                </a:cubicBezTo>
                <a:close/>
                <a:moveTo>
                  <a:pt x="358" y="93"/>
                </a:moveTo>
                <a:cubicBezTo>
                  <a:pt x="362" y="85"/>
                  <a:pt x="373" y="83"/>
                  <a:pt x="376" y="74"/>
                </a:cubicBezTo>
                <a:cubicBezTo>
                  <a:pt x="373" y="74"/>
                  <a:pt x="373" y="74"/>
                  <a:pt x="370" y="74"/>
                </a:cubicBezTo>
                <a:cubicBezTo>
                  <a:pt x="371" y="81"/>
                  <a:pt x="361" y="83"/>
                  <a:pt x="357" y="88"/>
                </a:cubicBezTo>
                <a:cubicBezTo>
                  <a:pt x="359" y="91"/>
                  <a:pt x="357" y="92"/>
                  <a:pt x="358" y="93"/>
                </a:cubicBezTo>
                <a:close/>
                <a:moveTo>
                  <a:pt x="355" y="78"/>
                </a:moveTo>
                <a:cubicBezTo>
                  <a:pt x="359" y="78"/>
                  <a:pt x="355" y="81"/>
                  <a:pt x="357" y="82"/>
                </a:cubicBezTo>
                <a:cubicBezTo>
                  <a:pt x="358" y="78"/>
                  <a:pt x="362" y="79"/>
                  <a:pt x="363" y="75"/>
                </a:cubicBezTo>
                <a:cubicBezTo>
                  <a:pt x="359" y="75"/>
                  <a:pt x="356" y="75"/>
                  <a:pt x="355" y="78"/>
                </a:cubicBezTo>
                <a:close/>
                <a:moveTo>
                  <a:pt x="204" y="77"/>
                </a:moveTo>
                <a:cubicBezTo>
                  <a:pt x="204" y="79"/>
                  <a:pt x="201" y="80"/>
                  <a:pt x="204" y="81"/>
                </a:cubicBezTo>
                <a:cubicBezTo>
                  <a:pt x="204" y="78"/>
                  <a:pt x="208" y="78"/>
                  <a:pt x="208" y="76"/>
                </a:cubicBezTo>
                <a:cubicBezTo>
                  <a:pt x="206" y="75"/>
                  <a:pt x="206" y="78"/>
                  <a:pt x="204" y="77"/>
                </a:cubicBezTo>
                <a:close/>
                <a:moveTo>
                  <a:pt x="84" y="87"/>
                </a:moveTo>
                <a:cubicBezTo>
                  <a:pt x="92" y="87"/>
                  <a:pt x="93" y="81"/>
                  <a:pt x="98" y="78"/>
                </a:cubicBezTo>
                <a:cubicBezTo>
                  <a:pt x="90" y="75"/>
                  <a:pt x="87" y="83"/>
                  <a:pt x="84" y="87"/>
                </a:cubicBezTo>
                <a:close/>
                <a:moveTo>
                  <a:pt x="120" y="77"/>
                </a:moveTo>
                <a:cubicBezTo>
                  <a:pt x="119" y="83"/>
                  <a:pt x="124" y="77"/>
                  <a:pt x="120" y="77"/>
                </a:cubicBezTo>
                <a:close/>
                <a:moveTo>
                  <a:pt x="157" y="85"/>
                </a:moveTo>
                <a:cubicBezTo>
                  <a:pt x="158" y="83"/>
                  <a:pt x="165" y="80"/>
                  <a:pt x="163" y="77"/>
                </a:cubicBezTo>
                <a:cubicBezTo>
                  <a:pt x="162" y="80"/>
                  <a:pt x="155" y="83"/>
                  <a:pt x="157" y="85"/>
                </a:cubicBezTo>
                <a:close/>
                <a:moveTo>
                  <a:pt x="211" y="93"/>
                </a:moveTo>
                <a:cubicBezTo>
                  <a:pt x="217" y="92"/>
                  <a:pt x="220" y="89"/>
                  <a:pt x="224" y="85"/>
                </a:cubicBezTo>
                <a:cubicBezTo>
                  <a:pt x="226" y="84"/>
                  <a:pt x="234" y="81"/>
                  <a:pt x="229" y="79"/>
                </a:cubicBezTo>
                <a:cubicBezTo>
                  <a:pt x="225" y="85"/>
                  <a:pt x="215" y="86"/>
                  <a:pt x="211" y="93"/>
                </a:cubicBezTo>
                <a:close/>
                <a:moveTo>
                  <a:pt x="11" y="84"/>
                </a:moveTo>
                <a:cubicBezTo>
                  <a:pt x="11" y="83"/>
                  <a:pt x="14" y="80"/>
                  <a:pt x="11" y="80"/>
                </a:cubicBezTo>
                <a:cubicBezTo>
                  <a:pt x="12" y="82"/>
                  <a:pt x="8" y="84"/>
                  <a:pt x="11" y="84"/>
                </a:cubicBezTo>
                <a:close/>
                <a:moveTo>
                  <a:pt x="253" y="84"/>
                </a:moveTo>
                <a:cubicBezTo>
                  <a:pt x="252" y="81"/>
                  <a:pt x="256" y="82"/>
                  <a:pt x="256" y="80"/>
                </a:cubicBezTo>
                <a:cubicBezTo>
                  <a:pt x="254" y="80"/>
                  <a:pt x="248" y="83"/>
                  <a:pt x="253" y="84"/>
                </a:cubicBezTo>
                <a:close/>
                <a:moveTo>
                  <a:pt x="97" y="88"/>
                </a:moveTo>
                <a:cubicBezTo>
                  <a:pt x="102" y="88"/>
                  <a:pt x="104" y="85"/>
                  <a:pt x="107" y="82"/>
                </a:cubicBezTo>
                <a:cubicBezTo>
                  <a:pt x="102" y="79"/>
                  <a:pt x="100" y="86"/>
                  <a:pt x="97" y="88"/>
                </a:cubicBezTo>
                <a:close/>
                <a:moveTo>
                  <a:pt x="385" y="114"/>
                </a:moveTo>
                <a:cubicBezTo>
                  <a:pt x="395" y="108"/>
                  <a:pt x="402" y="98"/>
                  <a:pt x="412" y="92"/>
                </a:cubicBezTo>
                <a:cubicBezTo>
                  <a:pt x="412" y="88"/>
                  <a:pt x="414" y="86"/>
                  <a:pt x="414" y="81"/>
                </a:cubicBezTo>
                <a:cubicBezTo>
                  <a:pt x="403" y="90"/>
                  <a:pt x="392" y="100"/>
                  <a:pt x="382" y="110"/>
                </a:cubicBezTo>
                <a:cubicBezTo>
                  <a:pt x="386" y="111"/>
                  <a:pt x="384" y="113"/>
                  <a:pt x="385" y="114"/>
                </a:cubicBezTo>
                <a:close/>
                <a:moveTo>
                  <a:pt x="230" y="89"/>
                </a:moveTo>
                <a:cubicBezTo>
                  <a:pt x="234" y="88"/>
                  <a:pt x="237" y="86"/>
                  <a:pt x="239" y="83"/>
                </a:cubicBezTo>
                <a:cubicBezTo>
                  <a:pt x="235" y="84"/>
                  <a:pt x="233" y="86"/>
                  <a:pt x="230" y="89"/>
                </a:cubicBezTo>
                <a:close/>
                <a:moveTo>
                  <a:pt x="277" y="94"/>
                </a:moveTo>
                <a:cubicBezTo>
                  <a:pt x="283" y="91"/>
                  <a:pt x="289" y="89"/>
                  <a:pt x="292" y="83"/>
                </a:cubicBezTo>
                <a:cubicBezTo>
                  <a:pt x="286" y="86"/>
                  <a:pt x="282" y="91"/>
                  <a:pt x="277" y="94"/>
                </a:cubicBezTo>
                <a:close/>
                <a:moveTo>
                  <a:pt x="103" y="95"/>
                </a:moveTo>
                <a:cubicBezTo>
                  <a:pt x="106" y="93"/>
                  <a:pt x="114" y="89"/>
                  <a:pt x="112" y="85"/>
                </a:cubicBezTo>
                <a:cubicBezTo>
                  <a:pt x="109" y="88"/>
                  <a:pt x="105" y="91"/>
                  <a:pt x="103" y="95"/>
                </a:cubicBezTo>
                <a:close/>
                <a:moveTo>
                  <a:pt x="46" y="98"/>
                </a:moveTo>
                <a:cubicBezTo>
                  <a:pt x="51" y="96"/>
                  <a:pt x="54" y="90"/>
                  <a:pt x="58" y="86"/>
                </a:cubicBezTo>
                <a:cubicBezTo>
                  <a:pt x="53" y="89"/>
                  <a:pt x="50" y="94"/>
                  <a:pt x="46" y="98"/>
                </a:cubicBezTo>
                <a:close/>
                <a:moveTo>
                  <a:pt x="67" y="88"/>
                </a:moveTo>
                <a:cubicBezTo>
                  <a:pt x="69" y="88"/>
                  <a:pt x="70" y="88"/>
                  <a:pt x="70" y="86"/>
                </a:cubicBezTo>
                <a:cubicBezTo>
                  <a:pt x="68" y="86"/>
                  <a:pt x="68" y="87"/>
                  <a:pt x="67" y="88"/>
                </a:cubicBezTo>
                <a:close/>
                <a:moveTo>
                  <a:pt x="141" y="108"/>
                </a:moveTo>
                <a:cubicBezTo>
                  <a:pt x="148" y="101"/>
                  <a:pt x="156" y="96"/>
                  <a:pt x="162" y="88"/>
                </a:cubicBezTo>
                <a:cubicBezTo>
                  <a:pt x="155" y="94"/>
                  <a:pt x="144" y="101"/>
                  <a:pt x="141" y="108"/>
                </a:cubicBezTo>
                <a:close/>
                <a:moveTo>
                  <a:pt x="107" y="102"/>
                </a:moveTo>
                <a:cubicBezTo>
                  <a:pt x="109" y="101"/>
                  <a:pt x="113" y="98"/>
                  <a:pt x="115" y="96"/>
                </a:cubicBezTo>
                <a:cubicBezTo>
                  <a:pt x="117" y="94"/>
                  <a:pt x="122" y="90"/>
                  <a:pt x="119" y="89"/>
                </a:cubicBezTo>
                <a:cubicBezTo>
                  <a:pt x="116" y="95"/>
                  <a:pt x="109" y="96"/>
                  <a:pt x="107" y="102"/>
                </a:cubicBezTo>
                <a:close/>
                <a:moveTo>
                  <a:pt x="264" y="97"/>
                </a:moveTo>
                <a:cubicBezTo>
                  <a:pt x="261" y="101"/>
                  <a:pt x="272" y="92"/>
                  <a:pt x="271" y="91"/>
                </a:cubicBezTo>
                <a:cubicBezTo>
                  <a:pt x="268" y="93"/>
                  <a:pt x="267" y="95"/>
                  <a:pt x="264" y="97"/>
                </a:cubicBezTo>
                <a:close/>
                <a:moveTo>
                  <a:pt x="292" y="91"/>
                </a:moveTo>
                <a:cubicBezTo>
                  <a:pt x="285" y="95"/>
                  <a:pt x="278" y="101"/>
                  <a:pt x="273" y="105"/>
                </a:cubicBezTo>
                <a:cubicBezTo>
                  <a:pt x="267" y="108"/>
                  <a:pt x="260" y="112"/>
                  <a:pt x="263" y="117"/>
                </a:cubicBezTo>
                <a:cubicBezTo>
                  <a:pt x="268" y="113"/>
                  <a:pt x="275" y="110"/>
                  <a:pt x="280" y="106"/>
                </a:cubicBezTo>
                <a:cubicBezTo>
                  <a:pt x="286" y="102"/>
                  <a:pt x="293" y="98"/>
                  <a:pt x="294" y="92"/>
                </a:cubicBezTo>
                <a:cubicBezTo>
                  <a:pt x="294" y="91"/>
                  <a:pt x="293" y="91"/>
                  <a:pt x="292" y="91"/>
                </a:cubicBezTo>
                <a:close/>
                <a:moveTo>
                  <a:pt x="310" y="123"/>
                </a:moveTo>
                <a:cubicBezTo>
                  <a:pt x="322" y="115"/>
                  <a:pt x="333" y="105"/>
                  <a:pt x="344" y="95"/>
                </a:cubicBezTo>
                <a:cubicBezTo>
                  <a:pt x="345" y="95"/>
                  <a:pt x="345" y="93"/>
                  <a:pt x="344" y="93"/>
                </a:cubicBezTo>
                <a:cubicBezTo>
                  <a:pt x="333" y="104"/>
                  <a:pt x="320" y="112"/>
                  <a:pt x="310" y="123"/>
                </a:cubicBezTo>
                <a:close/>
                <a:moveTo>
                  <a:pt x="38" y="100"/>
                </a:moveTo>
                <a:cubicBezTo>
                  <a:pt x="39" y="97"/>
                  <a:pt x="42" y="97"/>
                  <a:pt x="43" y="94"/>
                </a:cubicBezTo>
                <a:cubicBezTo>
                  <a:pt x="41" y="95"/>
                  <a:pt x="37" y="99"/>
                  <a:pt x="38" y="100"/>
                </a:cubicBezTo>
                <a:close/>
                <a:moveTo>
                  <a:pt x="373" y="100"/>
                </a:moveTo>
                <a:cubicBezTo>
                  <a:pt x="376" y="99"/>
                  <a:pt x="377" y="96"/>
                  <a:pt x="379" y="94"/>
                </a:cubicBezTo>
                <a:cubicBezTo>
                  <a:pt x="375" y="94"/>
                  <a:pt x="374" y="97"/>
                  <a:pt x="373" y="100"/>
                </a:cubicBezTo>
                <a:close/>
                <a:moveTo>
                  <a:pt x="274" y="97"/>
                </a:moveTo>
                <a:cubicBezTo>
                  <a:pt x="275" y="97"/>
                  <a:pt x="276" y="96"/>
                  <a:pt x="277" y="95"/>
                </a:cubicBezTo>
                <a:cubicBezTo>
                  <a:pt x="275" y="95"/>
                  <a:pt x="274" y="96"/>
                  <a:pt x="274" y="97"/>
                </a:cubicBezTo>
                <a:close/>
                <a:moveTo>
                  <a:pt x="86" y="99"/>
                </a:moveTo>
                <a:cubicBezTo>
                  <a:pt x="77" y="94"/>
                  <a:pt x="64" y="102"/>
                  <a:pt x="63" y="110"/>
                </a:cubicBezTo>
                <a:cubicBezTo>
                  <a:pt x="63" y="116"/>
                  <a:pt x="67" y="122"/>
                  <a:pt x="71" y="123"/>
                </a:cubicBezTo>
                <a:cubicBezTo>
                  <a:pt x="77" y="124"/>
                  <a:pt x="80" y="121"/>
                  <a:pt x="83" y="120"/>
                </a:cubicBezTo>
                <a:cubicBezTo>
                  <a:pt x="85" y="119"/>
                  <a:pt x="86" y="121"/>
                  <a:pt x="87" y="120"/>
                </a:cubicBezTo>
                <a:cubicBezTo>
                  <a:pt x="96" y="116"/>
                  <a:pt x="96" y="102"/>
                  <a:pt x="88" y="96"/>
                </a:cubicBezTo>
                <a:cubicBezTo>
                  <a:pt x="88" y="97"/>
                  <a:pt x="87" y="98"/>
                  <a:pt x="86" y="99"/>
                </a:cubicBezTo>
                <a:close/>
                <a:moveTo>
                  <a:pt x="13" y="100"/>
                </a:moveTo>
                <a:cubicBezTo>
                  <a:pt x="15" y="100"/>
                  <a:pt x="16" y="98"/>
                  <a:pt x="16" y="97"/>
                </a:cubicBezTo>
                <a:cubicBezTo>
                  <a:pt x="14" y="97"/>
                  <a:pt x="13" y="98"/>
                  <a:pt x="13" y="100"/>
                </a:cubicBezTo>
                <a:close/>
                <a:moveTo>
                  <a:pt x="143" y="113"/>
                </a:moveTo>
                <a:cubicBezTo>
                  <a:pt x="149" y="109"/>
                  <a:pt x="160" y="104"/>
                  <a:pt x="159" y="98"/>
                </a:cubicBezTo>
                <a:cubicBezTo>
                  <a:pt x="154" y="104"/>
                  <a:pt x="148" y="108"/>
                  <a:pt x="143" y="113"/>
                </a:cubicBezTo>
                <a:close/>
                <a:moveTo>
                  <a:pt x="30" y="116"/>
                </a:moveTo>
                <a:cubicBezTo>
                  <a:pt x="33" y="110"/>
                  <a:pt x="44" y="105"/>
                  <a:pt x="44" y="99"/>
                </a:cubicBezTo>
                <a:cubicBezTo>
                  <a:pt x="40" y="105"/>
                  <a:pt x="31" y="110"/>
                  <a:pt x="30" y="116"/>
                </a:cubicBezTo>
                <a:close/>
                <a:moveTo>
                  <a:pt x="259" y="103"/>
                </a:moveTo>
                <a:cubicBezTo>
                  <a:pt x="259" y="101"/>
                  <a:pt x="265" y="100"/>
                  <a:pt x="261" y="99"/>
                </a:cubicBezTo>
                <a:cubicBezTo>
                  <a:pt x="261" y="101"/>
                  <a:pt x="257" y="102"/>
                  <a:pt x="259" y="103"/>
                </a:cubicBezTo>
                <a:close/>
                <a:moveTo>
                  <a:pt x="111" y="110"/>
                </a:moveTo>
                <a:cubicBezTo>
                  <a:pt x="114" y="108"/>
                  <a:pt x="120" y="103"/>
                  <a:pt x="118" y="100"/>
                </a:cubicBezTo>
                <a:cubicBezTo>
                  <a:pt x="117" y="103"/>
                  <a:pt x="109" y="106"/>
                  <a:pt x="111" y="110"/>
                </a:cubicBezTo>
                <a:close/>
                <a:moveTo>
                  <a:pt x="206" y="115"/>
                </a:moveTo>
                <a:cubicBezTo>
                  <a:pt x="201" y="120"/>
                  <a:pt x="193" y="124"/>
                  <a:pt x="192" y="131"/>
                </a:cubicBezTo>
                <a:cubicBezTo>
                  <a:pt x="201" y="119"/>
                  <a:pt x="214" y="112"/>
                  <a:pt x="222" y="100"/>
                </a:cubicBezTo>
                <a:cubicBezTo>
                  <a:pt x="216" y="104"/>
                  <a:pt x="212" y="110"/>
                  <a:pt x="206" y="115"/>
                </a:cubicBezTo>
                <a:close/>
                <a:moveTo>
                  <a:pt x="384" y="121"/>
                </a:moveTo>
                <a:cubicBezTo>
                  <a:pt x="382" y="123"/>
                  <a:pt x="377" y="127"/>
                  <a:pt x="380" y="130"/>
                </a:cubicBezTo>
                <a:cubicBezTo>
                  <a:pt x="387" y="118"/>
                  <a:pt x="406" y="114"/>
                  <a:pt x="411" y="101"/>
                </a:cubicBezTo>
                <a:cubicBezTo>
                  <a:pt x="411" y="100"/>
                  <a:pt x="410" y="100"/>
                  <a:pt x="409" y="100"/>
                </a:cubicBezTo>
                <a:cubicBezTo>
                  <a:pt x="403" y="108"/>
                  <a:pt x="391" y="114"/>
                  <a:pt x="384" y="121"/>
                </a:cubicBezTo>
                <a:close/>
                <a:moveTo>
                  <a:pt x="26" y="112"/>
                </a:moveTo>
                <a:cubicBezTo>
                  <a:pt x="29" y="109"/>
                  <a:pt x="36" y="102"/>
                  <a:pt x="36" y="102"/>
                </a:cubicBezTo>
                <a:cubicBezTo>
                  <a:pt x="32" y="105"/>
                  <a:pt x="26" y="109"/>
                  <a:pt x="26" y="112"/>
                </a:cubicBezTo>
                <a:close/>
                <a:moveTo>
                  <a:pt x="190" y="116"/>
                </a:moveTo>
                <a:cubicBezTo>
                  <a:pt x="193" y="122"/>
                  <a:pt x="175" y="135"/>
                  <a:pt x="170" y="139"/>
                </a:cubicBezTo>
                <a:cubicBezTo>
                  <a:pt x="174" y="138"/>
                  <a:pt x="180" y="140"/>
                  <a:pt x="181" y="139"/>
                </a:cubicBezTo>
                <a:cubicBezTo>
                  <a:pt x="184" y="137"/>
                  <a:pt x="181" y="134"/>
                  <a:pt x="181" y="131"/>
                </a:cubicBezTo>
                <a:cubicBezTo>
                  <a:pt x="187" y="125"/>
                  <a:pt x="195" y="122"/>
                  <a:pt x="199" y="114"/>
                </a:cubicBezTo>
                <a:cubicBezTo>
                  <a:pt x="201" y="113"/>
                  <a:pt x="204" y="110"/>
                  <a:pt x="206" y="107"/>
                </a:cubicBezTo>
                <a:cubicBezTo>
                  <a:pt x="208" y="106"/>
                  <a:pt x="214" y="102"/>
                  <a:pt x="210" y="101"/>
                </a:cubicBezTo>
                <a:cubicBezTo>
                  <a:pt x="205" y="107"/>
                  <a:pt x="197" y="112"/>
                  <a:pt x="190" y="116"/>
                </a:cubicBezTo>
                <a:close/>
                <a:moveTo>
                  <a:pt x="9" y="104"/>
                </a:moveTo>
                <a:cubicBezTo>
                  <a:pt x="10" y="104"/>
                  <a:pt x="11" y="103"/>
                  <a:pt x="12" y="102"/>
                </a:cubicBezTo>
                <a:cubicBezTo>
                  <a:pt x="10" y="102"/>
                  <a:pt x="9" y="102"/>
                  <a:pt x="9" y="104"/>
                </a:cubicBezTo>
                <a:close/>
                <a:moveTo>
                  <a:pt x="173" y="121"/>
                </a:moveTo>
                <a:cubicBezTo>
                  <a:pt x="171" y="123"/>
                  <a:pt x="171" y="124"/>
                  <a:pt x="171" y="125"/>
                </a:cubicBezTo>
                <a:cubicBezTo>
                  <a:pt x="167" y="130"/>
                  <a:pt x="161" y="133"/>
                  <a:pt x="157" y="138"/>
                </a:cubicBezTo>
                <a:cubicBezTo>
                  <a:pt x="165" y="137"/>
                  <a:pt x="168" y="129"/>
                  <a:pt x="173" y="124"/>
                </a:cubicBezTo>
                <a:cubicBezTo>
                  <a:pt x="183" y="118"/>
                  <a:pt x="191" y="109"/>
                  <a:pt x="201" y="102"/>
                </a:cubicBezTo>
                <a:cubicBezTo>
                  <a:pt x="189" y="106"/>
                  <a:pt x="180" y="114"/>
                  <a:pt x="173" y="121"/>
                </a:cubicBezTo>
                <a:close/>
                <a:moveTo>
                  <a:pt x="247" y="107"/>
                </a:moveTo>
                <a:cubicBezTo>
                  <a:pt x="247" y="106"/>
                  <a:pt x="251" y="107"/>
                  <a:pt x="252" y="105"/>
                </a:cubicBezTo>
                <a:cubicBezTo>
                  <a:pt x="250" y="105"/>
                  <a:pt x="251" y="102"/>
                  <a:pt x="250" y="102"/>
                </a:cubicBezTo>
                <a:cubicBezTo>
                  <a:pt x="250" y="104"/>
                  <a:pt x="244" y="105"/>
                  <a:pt x="247" y="107"/>
                </a:cubicBezTo>
                <a:close/>
                <a:moveTo>
                  <a:pt x="19" y="106"/>
                </a:moveTo>
                <a:cubicBezTo>
                  <a:pt x="21" y="106"/>
                  <a:pt x="24" y="103"/>
                  <a:pt x="21" y="103"/>
                </a:cubicBezTo>
                <a:cubicBezTo>
                  <a:pt x="21" y="104"/>
                  <a:pt x="20" y="104"/>
                  <a:pt x="19" y="106"/>
                </a:cubicBezTo>
                <a:close/>
                <a:moveTo>
                  <a:pt x="166" y="117"/>
                </a:moveTo>
                <a:cubicBezTo>
                  <a:pt x="162" y="120"/>
                  <a:pt x="155" y="122"/>
                  <a:pt x="157" y="128"/>
                </a:cubicBezTo>
                <a:cubicBezTo>
                  <a:pt x="166" y="119"/>
                  <a:pt x="179" y="111"/>
                  <a:pt x="185" y="103"/>
                </a:cubicBezTo>
                <a:cubicBezTo>
                  <a:pt x="178" y="106"/>
                  <a:pt x="173" y="112"/>
                  <a:pt x="166" y="117"/>
                </a:cubicBezTo>
                <a:close/>
                <a:moveTo>
                  <a:pt x="315" y="129"/>
                </a:moveTo>
                <a:cubicBezTo>
                  <a:pt x="327" y="123"/>
                  <a:pt x="335" y="113"/>
                  <a:pt x="344" y="104"/>
                </a:cubicBezTo>
                <a:cubicBezTo>
                  <a:pt x="335" y="109"/>
                  <a:pt x="321" y="118"/>
                  <a:pt x="315" y="129"/>
                </a:cubicBezTo>
                <a:close/>
                <a:moveTo>
                  <a:pt x="57" y="107"/>
                </a:moveTo>
                <a:cubicBezTo>
                  <a:pt x="59" y="108"/>
                  <a:pt x="59" y="105"/>
                  <a:pt x="60" y="104"/>
                </a:cubicBezTo>
                <a:cubicBezTo>
                  <a:pt x="57" y="103"/>
                  <a:pt x="57" y="106"/>
                  <a:pt x="57" y="107"/>
                </a:cubicBezTo>
                <a:close/>
                <a:moveTo>
                  <a:pt x="230" y="118"/>
                </a:moveTo>
                <a:cubicBezTo>
                  <a:pt x="234" y="118"/>
                  <a:pt x="235" y="114"/>
                  <a:pt x="234" y="110"/>
                </a:cubicBezTo>
                <a:cubicBezTo>
                  <a:pt x="236" y="109"/>
                  <a:pt x="241" y="106"/>
                  <a:pt x="239" y="104"/>
                </a:cubicBezTo>
                <a:cubicBezTo>
                  <a:pt x="236" y="109"/>
                  <a:pt x="229" y="108"/>
                  <a:pt x="230" y="118"/>
                </a:cubicBezTo>
                <a:close/>
                <a:moveTo>
                  <a:pt x="273" y="126"/>
                </a:moveTo>
                <a:cubicBezTo>
                  <a:pt x="277" y="123"/>
                  <a:pt x="282" y="121"/>
                  <a:pt x="286" y="118"/>
                </a:cubicBezTo>
                <a:cubicBezTo>
                  <a:pt x="291" y="115"/>
                  <a:pt x="296" y="112"/>
                  <a:pt x="298" y="107"/>
                </a:cubicBezTo>
                <a:cubicBezTo>
                  <a:pt x="297" y="107"/>
                  <a:pt x="297" y="106"/>
                  <a:pt x="296" y="107"/>
                </a:cubicBezTo>
                <a:cubicBezTo>
                  <a:pt x="289" y="114"/>
                  <a:pt x="279" y="118"/>
                  <a:pt x="273" y="126"/>
                </a:cubicBezTo>
                <a:close/>
                <a:moveTo>
                  <a:pt x="317" y="110"/>
                </a:moveTo>
                <a:cubicBezTo>
                  <a:pt x="310" y="116"/>
                  <a:pt x="322" y="109"/>
                  <a:pt x="320" y="108"/>
                </a:cubicBezTo>
                <a:cubicBezTo>
                  <a:pt x="319" y="109"/>
                  <a:pt x="318" y="110"/>
                  <a:pt x="317" y="110"/>
                </a:cubicBezTo>
                <a:close/>
                <a:moveTo>
                  <a:pt x="100" y="116"/>
                </a:moveTo>
                <a:cubicBezTo>
                  <a:pt x="101" y="115"/>
                  <a:pt x="104" y="111"/>
                  <a:pt x="102" y="109"/>
                </a:cubicBezTo>
                <a:cubicBezTo>
                  <a:pt x="101" y="111"/>
                  <a:pt x="98" y="115"/>
                  <a:pt x="100" y="116"/>
                </a:cubicBezTo>
                <a:close/>
                <a:moveTo>
                  <a:pt x="396" y="123"/>
                </a:moveTo>
                <a:cubicBezTo>
                  <a:pt x="391" y="127"/>
                  <a:pt x="385" y="130"/>
                  <a:pt x="384" y="135"/>
                </a:cubicBezTo>
                <a:cubicBezTo>
                  <a:pt x="392" y="127"/>
                  <a:pt x="410" y="124"/>
                  <a:pt x="410" y="111"/>
                </a:cubicBezTo>
                <a:cubicBezTo>
                  <a:pt x="406" y="115"/>
                  <a:pt x="400" y="119"/>
                  <a:pt x="396" y="123"/>
                </a:cubicBezTo>
                <a:close/>
                <a:moveTo>
                  <a:pt x="148" y="126"/>
                </a:moveTo>
                <a:cubicBezTo>
                  <a:pt x="151" y="120"/>
                  <a:pt x="159" y="118"/>
                  <a:pt x="162" y="112"/>
                </a:cubicBezTo>
                <a:cubicBezTo>
                  <a:pt x="157" y="116"/>
                  <a:pt x="148" y="120"/>
                  <a:pt x="148" y="126"/>
                </a:cubicBezTo>
                <a:close/>
                <a:moveTo>
                  <a:pt x="264" y="125"/>
                </a:moveTo>
                <a:cubicBezTo>
                  <a:pt x="269" y="123"/>
                  <a:pt x="277" y="115"/>
                  <a:pt x="277" y="114"/>
                </a:cubicBezTo>
                <a:cubicBezTo>
                  <a:pt x="272" y="117"/>
                  <a:pt x="268" y="120"/>
                  <a:pt x="264" y="125"/>
                </a:cubicBezTo>
                <a:close/>
                <a:moveTo>
                  <a:pt x="111" y="140"/>
                </a:moveTo>
                <a:cubicBezTo>
                  <a:pt x="114" y="139"/>
                  <a:pt x="117" y="139"/>
                  <a:pt x="118" y="136"/>
                </a:cubicBezTo>
                <a:cubicBezTo>
                  <a:pt x="115" y="127"/>
                  <a:pt x="132" y="122"/>
                  <a:pt x="132" y="115"/>
                </a:cubicBezTo>
                <a:cubicBezTo>
                  <a:pt x="125" y="123"/>
                  <a:pt x="116" y="130"/>
                  <a:pt x="111" y="140"/>
                </a:cubicBezTo>
                <a:close/>
                <a:moveTo>
                  <a:pt x="217" y="119"/>
                </a:moveTo>
                <a:cubicBezTo>
                  <a:pt x="225" y="118"/>
                  <a:pt x="217" y="125"/>
                  <a:pt x="220" y="126"/>
                </a:cubicBezTo>
                <a:cubicBezTo>
                  <a:pt x="222" y="122"/>
                  <a:pt x="223" y="127"/>
                  <a:pt x="225" y="127"/>
                </a:cubicBezTo>
                <a:cubicBezTo>
                  <a:pt x="225" y="122"/>
                  <a:pt x="224" y="118"/>
                  <a:pt x="223" y="115"/>
                </a:cubicBezTo>
                <a:cubicBezTo>
                  <a:pt x="220" y="115"/>
                  <a:pt x="219" y="118"/>
                  <a:pt x="217" y="119"/>
                </a:cubicBezTo>
                <a:close/>
                <a:moveTo>
                  <a:pt x="376" y="121"/>
                </a:moveTo>
                <a:cubicBezTo>
                  <a:pt x="378" y="120"/>
                  <a:pt x="384" y="117"/>
                  <a:pt x="381" y="115"/>
                </a:cubicBezTo>
                <a:cubicBezTo>
                  <a:pt x="380" y="118"/>
                  <a:pt x="376" y="117"/>
                  <a:pt x="376" y="121"/>
                </a:cubicBezTo>
                <a:close/>
                <a:moveTo>
                  <a:pt x="21" y="124"/>
                </a:moveTo>
                <a:cubicBezTo>
                  <a:pt x="23" y="122"/>
                  <a:pt x="29" y="119"/>
                  <a:pt x="27" y="116"/>
                </a:cubicBezTo>
                <a:cubicBezTo>
                  <a:pt x="26" y="119"/>
                  <a:pt x="20" y="122"/>
                  <a:pt x="21" y="124"/>
                </a:cubicBezTo>
                <a:close/>
                <a:moveTo>
                  <a:pt x="284" y="126"/>
                </a:moveTo>
                <a:cubicBezTo>
                  <a:pt x="288" y="123"/>
                  <a:pt x="294" y="122"/>
                  <a:pt x="296" y="118"/>
                </a:cubicBezTo>
                <a:cubicBezTo>
                  <a:pt x="292" y="120"/>
                  <a:pt x="285" y="124"/>
                  <a:pt x="284" y="126"/>
                </a:cubicBezTo>
                <a:close/>
                <a:moveTo>
                  <a:pt x="98" y="134"/>
                </a:moveTo>
                <a:cubicBezTo>
                  <a:pt x="102" y="129"/>
                  <a:pt x="109" y="125"/>
                  <a:pt x="112" y="119"/>
                </a:cubicBezTo>
                <a:cubicBezTo>
                  <a:pt x="106" y="122"/>
                  <a:pt x="99" y="129"/>
                  <a:pt x="98" y="134"/>
                </a:cubicBezTo>
                <a:close/>
                <a:moveTo>
                  <a:pt x="333" y="131"/>
                </a:moveTo>
                <a:cubicBezTo>
                  <a:pt x="338" y="131"/>
                  <a:pt x="339" y="133"/>
                  <a:pt x="343" y="133"/>
                </a:cubicBezTo>
                <a:cubicBezTo>
                  <a:pt x="342" y="129"/>
                  <a:pt x="346" y="121"/>
                  <a:pt x="343" y="120"/>
                </a:cubicBezTo>
                <a:cubicBezTo>
                  <a:pt x="340" y="124"/>
                  <a:pt x="336" y="127"/>
                  <a:pt x="333" y="131"/>
                </a:cubicBezTo>
                <a:close/>
                <a:moveTo>
                  <a:pt x="9" y="128"/>
                </a:moveTo>
                <a:cubicBezTo>
                  <a:pt x="12" y="127"/>
                  <a:pt x="15" y="125"/>
                  <a:pt x="15" y="121"/>
                </a:cubicBezTo>
                <a:cubicBezTo>
                  <a:pt x="13" y="121"/>
                  <a:pt x="10" y="123"/>
                  <a:pt x="9" y="121"/>
                </a:cubicBezTo>
                <a:cubicBezTo>
                  <a:pt x="9" y="123"/>
                  <a:pt x="9" y="125"/>
                  <a:pt x="9" y="128"/>
                </a:cubicBezTo>
                <a:close/>
                <a:moveTo>
                  <a:pt x="392" y="141"/>
                </a:moveTo>
                <a:cubicBezTo>
                  <a:pt x="398" y="136"/>
                  <a:pt x="411" y="133"/>
                  <a:pt x="409" y="124"/>
                </a:cubicBezTo>
                <a:cubicBezTo>
                  <a:pt x="405" y="131"/>
                  <a:pt x="391" y="132"/>
                  <a:pt x="392" y="141"/>
                </a:cubicBezTo>
                <a:close/>
                <a:moveTo>
                  <a:pt x="109" y="131"/>
                </a:moveTo>
                <a:cubicBezTo>
                  <a:pt x="106" y="133"/>
                  <a:pt x="117" y="127"/>
                  <a:pt x="114" y="125"/>
                </a:cubicBezTo>
                <a:cubicBezTo>
                  <a:pt x="113" y="128"/>
                  <a:pt x="110" y="129"/>
                  <a:pt x="109" y="131"/>
                </a:cubicBezTo>
                <a:close/>
                <a:moveTo>
                  <a:pt x="93" y="130"/>
                </a:moveTo>
                <a:cubicBezTo>
                  <a:pt x="101" y="121"/>
                  <a:pt x="89" y="131"/>
                  <a:pt x="90" y="134"/>
                </a:cubicBezTo>
                <a:cubicBezTo>
                  <a:pt x="93" y="132"/>
                  <a:pt x="92" y="131"/>
                  <a:pt x="93" y="130"/>
                </a:cubicBezTo>
                <a:close/>
                <a:moveTo>
                  <a:pt x="54" y="138"/>
                </a:moveTo>
                <a:cubicBezTo>
                  <a:pt x="51" y="141"/>
                  <a:pt x="45" y="144"/>
                  <a:pt x="48" y="146"/>
                </a:cubicBezTo>
                <a:cubicBezTo>
                  <a:pt x="54" y="140"/>
                  <a:pt x="60" y="134"/>
                  <a:pt x="65" y="127"/>
                </a:cubicBezTo>
                <a:cubicBezTo>
                  <a:pt x="61" y="129"/>
                  <a:pt x="57" y="135"/>
                  <a:pt x="54" y="138"/>
                </a:cubicBezTo>
                <a:close/>
                <a:moveTo>
                  <a:pt x="278" y="130"/>
                </a:moveTo>
                <a:cubicBezTo>
                  <a:pt x="286" y="123"/>
                  <a:pt x="274" y="130"/>
                  <a:pt x="276" y="133"/>
                </a:cubicBezTo>
                <a:cubicBezTo>
                  <a:pt x="277" y="131"/>
                  <a:pt x="277" y="131"/>
                  <a:pt x="278" y="130"/>
                </a:cubicBezTo>
                <a:close/>
                <a:moveTo>
                  <a:pt x="40" y="128"/>
                </a:moveTo>
                <a:cubicBezTo>
                  <a:pt x="40" y="127"/>
                  <a:pt x="39" y="130"/>
                  <a:pt x="39" y="130"/>
                </a:cubicBezTo>
                <a:cubicBezTo>
                  <a:pt x="33" y="133"/>
                  <a:pt x="42" y="130"/>
                  <a:pt x="40" y="128"/>
                </a:cubicBezTo>
                <a:close/>
                <a:moveTo>
                  <a:pt x="80" y="131"/>
                </a:moveTo>
                <a:cubicBezTo>
                  <a:pt x="82" y="131"/>
                  <a:pt x="86" y="129"/>
                  <a:pt x="85" y="128"/>
                </a:cubicBezTo>
                <a:cubicBezTo>
                  <a:pt x="84" y="130"/>
                  <a:pt x="80" y="129"/>
                  <a:pt x="80" y="131"/>
                </a:cubicBezTo>
                <a:close/>
                <a:moveTo>
                  <a:pt x="124" y="134"/>
                </a:moveTo>
                <a:cubicBezTo>
                  <a:pt x="125" y="132"/>
                  <a:pt x="129" y="131"/>
                  <a:pt x="130" y="128"/>
                </a:cubicBezTo>
                <a:cubicBezTo>
                  <a:pt x="127" y="128"/>
                  <a:pt x="123" y="133"/>
                  <a:pt x="124" y="134"/>
                </a:cubicBezTo>
                <a:close/>
                <a:moveTo>
                  <a:pt x="301" y="129"/>
                </a:moveTo>
                <a:cubicBezTo>
                  <a:pt x="295" y="131"/>
                  <a:pt x="287" y="129"/>
                  <a:pt x="285" y="133"/>
                </a:cubicBezTo>
                <a:cubicBezTo>
                  <a:pt x="290" y="133"/>
                  <a:pt x="301" y="138"/>
                  <a:pt x="302" y="131"/>
                </a:cubicBezTo>
                <a:cubicBezTo>
                  <a:pt x="302" y="130"/>
                  <a:pt x="300" y="131"/>
                  <a:pt x="301" y="129"/>
                </a:cubicBezTo>
                <a:close/>
                <a:moveTo>
                  <a:pt x="63" y="138"/>
                </a:moveTo>
                <a:cubicBezTo>
                  <a:pt x="66" y="137"/>
                  <a:pt x="70" y="133"/>
                  <a:pt x="69" y="131"/>
                </a:cubicBezTo>
                <a:cubicBezTo>
                  <a:pt x="68" y="134"/>
                  <a:pt x="65" y="135"/>
                  <a:pt x="63" y="138"/>
                </a:cubicBezTo>
                <a:close/>
                <a:moveTo>
                  <a:pt x="226" y="132"/>
                </a:moveTo>
                <a:cubicBezTo>
                  <a:pt x="221" y="134"/>
                  <a:pt x="224" y="137"/>
                  <a:pt x="226" y="132"/>
                </a:cubicBezTo>
                <a:close/>
                <a:moveTo>
                  <a:pt x="143" y="138"/>
                </a:moveTo>
                <a:cubicBezTo>
                  <a:pt x="147" y="139"/>
                  <a:pt x="150" y="134"/>
                  <a:pt x="149" y="133"/>
                </a:cubicBezTo>
                <a:cubicBezTo>
                  <a:pt x="148" y="136"/>
                  <a:pt x="144" y="136"/>
                  <a:pt x="143" y="138"/>
                </a:cubicBezTo>
                <a:close/>
                <a:moveTo>
                  <a:pt x="205" y="140"/>
                </a:moveTo>
                <a:cubicBezTo>
                  <a:pt x="204" y="137"/>
                  <a:pt x="212" y="134"/>
                  <a:pt x="207" y="133"/>
                </a:cubicBezTo>
                <a:cubicBezTo>
                  <a:pt x="208" y="137"/>
                  <a:pt x="201" y="138"/>
                  <a:pt x="205" y="140"/>
                </a:cubicBezTo>
                <a:close/>
                <a:moveTo>
                  <a:pt x="29" y="141"/>
                </a:moveTo>
                <a:cubicBezTo>
                  <a:pt x="31" y="145"/>
                  <a:pt x="37" y="143"/>
                  <a:pt x="41" y="144"/>
                </a:cubicBezTo>
                <a:cubicBezTo>
                  <a:pt x="43" y="141"/>
                  <a:pt x="43" y="138"/>
                  <a:pt x="41" y="134"/>
                </a:cubicBezTo>
                <a:cubicBezTo>
                  <a:pt x="40" y="139"/>
                  <a:pt x="36" y="145"/>
                  <a:pt x="29" y="141"/>
                </a:cubicBezTo>
                <a:close/>
                <a:moveTo>
                  <a:pt x="9" y="141"/>
                </a:moveTo>
                <a:cubicBezTo>
                  <a:pt x="13" y="142"/>
                  <a:pt x="18" y="142"/>
                  <a:pt x="19" y="139"/>
                </a:cubicBezTo>
                <a:cubicBezTo>
                  <a:pt x="15" y="137"/>
                  <a:pt x="11" y="140"/>
                  <a:pt x="9" y="135"/>
                </a:cubicBezTo>
                <a:cubicBezTo>
                  <a:pt x="9" y="137"/>
                  <a:pt x="9" y="139"/>
                  <a:pt x="9" y="141"/>
                </a:cubicBezTo>
                <a:close/>
                <a:moveTo>
                  <a:pt x="78" y="144"/>
                </a:moveTo>
                <a:cubicBezTo>
                  <a:pt x="76" y="144"/>
                  <a:pt x="76" y="141"/>
                  <a:pt x="73" y="141"/>
                </a:cubicBezTo>
                <a:cubicBezTo>
                  <a:pt x="72" y="143"/>
                  <a:pt x="70" y="144"/>
                  <a:pt x="68" y="146"/>
                </a:cubicBezTo>
                <a:cubicBezTo>
                  <a:pt x="74" y="147"/>
                  <a:pt x="76" y="146"/>
                  <a:pt x="81" y="147"/>
                </a:cubicBezTo>
                <a:cubicBezTo>
                  <a:pt x="79" y="143"/>
                  <a:pt x="87" y="141"/>
                  <a:pt x="85" y="137"/>
                </a:cubicBezTo>
                <a:cubicBezTo>
                  <a:pt x="84" y="140"/>
                  <a:pt x="82" y="143"/>
                  <a:pt x="78" y="144"/>
                </a:cubicBezTo>
                <a:close/>
                <a:moveTo>
                  <a:pt x="130" y="139"/>
                </a:moveTo>
                <a:cubicBezTo>
                  <a:pt x="131" y="136"/>
                  <a:pt x="134" y="139"/>
                  <a:pt x="135" y="139"/>
                </a:cubicBezTo>
                <a:cubicBezTo>
                  <a:pt x="137" y="135"/>
                  <a:pt x="125" y="137"/>
                  <a:pt x="130" y="139"/>
                </a:cubicBezTo>
                <a:close/>
                <a:moveTo>
                  <a:pt x="90" y="145"/>
                </a:moveTo>
                <a:cubicBezTo>
                  <a:pt x="96" y="143"/>
                  <a:pt x="103" y="144"/>
                  <a:pt x="105" y="139"/>
                </a:cubicBezTo>
                <a:cubicBezTo>
                  <a:pt x="102" y="140"/>
                  <a:pt x="98" y="143"/>
                  <a:pt x="96" y="139"/>
                </a:cubicBezTo>
                <a:cubicBezTo>
                  <a:pt x="95" y="142"/>
                  <a:pt x="92" y="142"/>
                  <a:pt x="90" y="145"/>
                </a:cubicBezTo>
                <a:close/>
                <a:moveTo>
                  <a:pt x="375" y="143"/>
                </a:moveTo>
                <a:cubicBezTo>
                  <a:pt x="377" y="143"/>
                  <a:pt x="378" y="142"/>
                  <a:pt x="378" y="141"/>
                </a:cubicBezTo>
                <a:cubicBezTo>
                  <a:pt x="377" y="141"/>
                  <a:pt x="375" y="141"/>
                  <a:pt x="375" y="143"/>
                </a:cubicBezTo>
                <a:close/>
                <a:moveTo>
                  <a:pt x="62" y="147"/>
                </a:moveTo>
                <a:cubicBezTo>
                  <a:pt x="63" y="144"/>
                  <a:pt x="62" y="143"/>
                  <a:pt x="60" y="144"/>
                </a:cubicBezTo>
                <a:cubicBezTo>
                  <a:pt x="59" y="147"/>
                  <a:pt x="62" y="146"/>
                  <a:pt x="62" y="14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860800" y="400050"/>
            <a:ext cx="814388" cy="315913"/>
            <a:chOff x="2432" y="252"/>
            <a:chExt cx="513" cy="199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2432" y="252"/>
              <a:ext cx="513" cy="199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2822" y="250"/>
              <a:ext cx="134" cy="201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8" y="0"/>
                </a:cxn>
                <a:cxn ang="0">
                  <a:pos x="8" y="63"/>
                </a:cxn>
                <a:cxn ang="0">
                  <a:pos x="46" y="43"/>
                </a:cxn>
                <a:cxn ang="0">
                  <a:pos x="54" y="74"/>
                </a:cxn>
                <a:cxn ang="0">
                  <a:pos x="48" y="87"/>
                </a:cxn>
                <a:cxn ang="0">
                  <a:pos x="40" y="49"/>
                </a:cxn>
                <a:cxn ang="0">
                  <a:pos x="12" y="67"/>
                </a:cxn>
                <a:cxn ang="0">
                  <a:pos x="0" y="76"/>
                </a:cxn>
                <a:cxn ang="0">
                  <a:pos x="3" y="0"/>
                </a:cxn>
              </a:cxnLst>
              <a:rect l="0" t="0" r="r" b="b"/>
              <a:pathLst>
                <a:path w="59" h="88">
                  <a:moveTo>
                    <a:pt x="3" y="0"/>
                  </a:moveTo>
                  <a:cubicBezTo>
                    <a:pt x="5" y="0"/>
                    <a:pt x="7" y="0"/>
                    <a:pt x="8" y="0"/>
                  </a:cubicBezTo>
                  <a:cubicBezTo>
                    <a:pt x="14" y="18"/>
                    <a:pt x="9" y="42"/>
                    <a:pt x="8" y="63"/>
                  </a:cubicBezTo>
                  <a:cubicBezTo>
                    <a:pt x="17" y="57"/>
                    <a:pt x="28" y="44"/>
                    <a:pt x="46" y="43"/>
                  </a:cubicBezTo>
                  <a:cubicBezTo>
                    <a:pt x="56" y="46"/>
                    <a:pt x="55" y="61"/>
                    <a:pt x="54" y="74"/>
                  </a:cubicBezTo>
                  <a:cubicBezTo>
                    <a:pt x="54" y="79"/>
                    <a:pt x="59" y="88"/>
                    <a:pt x="48" y="87"/>
                  </a:cubicBezTo>
                  <a:cubicBezTo>
                    <a:pt x="44" y="77"/>
                    <a:pt x="55" y="51"/>
                    <a:pt x="40" y="49"/>
                  </a:cubicBezTo>
                  <a:cubicBezTo>
                    <a:pt x="30" y="48"/>
                    <a:pt x="20" y="63"/>
                    <a:pt x="12" y="67"/>
                  </a:cubicBezTo>
                  <a:cubicBezTo>
                    <a:pt x="9" y="71"/>
                    <a:pt x="9" y="78"/>
                    <a:pt x="0" y="76"/>
                  </a:cubicBezTo>
                  <a:cubicBezTo>
                    <a:pt x="2" y="56"/>
                    <a:pt x="5" y="21"/>
                    <a:pt x="3" y="0"/>
                  </a:cubicBezTo>
                  <a:close/>
                </a:path>
              </a:pathLst>
            </a:custGeom>
            <a:solidFill>
              <a:srgbClr val="F1AA25"/>
            </a:solidFill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" name="Freeform 6"/>
            <p:cNvSpPr>
              <a:spLocks noEditPoints="1"/>
            </p:cNvSpPr>
            <p:nvPr/>
          </p:nvSpPr>
          <p:spPr bwMode="auto">
            <a:xfrm>
              <a:off x="2432" y="261"/>
              <a:ext cx="137" cy="19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9" y="1"/>
                </a:cxn>
                <a:cxn ang="0">
                  <a:pos x="11" y="56"/>
                </a:cxn>
                <a:cxn ang="0">
                  <a:pos x="43" y="45"/>
                </a:cxn>
                <a:cxn ang="0">
                  <a:pos x="46" y="77"/>
                </a:cxn>
                <a:cxn ang="0">
                  <a:pos x="3" y="73"/>
                </a:cxn>
                <a:cxn ang="0">
                  <a:pos x="1" y="70"/>
                </a:cxn>
                <a:cxn ang="0">
                  <a:pos x="5" y="59"/>
                </a:cxn>
                <a:cxn ang="0">
                  <a:pos x="16" y="0"/>
                </a:cxn>
                <a:cxn ang="0">
                  <a:pos x="48" y="62"/>
                </a:cxn>
                <a:cxn ang="0">
                  <a:pos x="38" y="52"/>
                </a:cxn>
                <a:cxn ang="0">
                  <a:pos x="13" y="69"/>
                </a:cxn>
                <a:cxn ang="0">
                  <a:pos x="48" y="62"/>
                </a:cxn>
              </a:cxnLst>
              <a:rect l="0" t="0" r="r" b="b"/>
              <a:pathLst>
                <a:path w="60" h="83">
                  <a:moveTo>
                    <a:pt x="16" y="0"/>
                  </a:moveTo>
                  <a:cubicBezTo>
                    <a:pt x="18" y="0"/>
                    <a:pt x="18" y="1"/>
                    <a:pt x="19" y="1"/>
                  </a:cubicBezTo>
                  <a:cubicBezTo>
                    <a:pt x="16" y="19"/>
                    <a:pt x="15" y="39"/>
                    <a:pt x="11" y="56"/>
                  </a:cubicBezTo>
                  <a:cubicBezTo>
                    <a:pt x="18" y="48"/>
                    <a:pt x="31" y="41"/>
                    <a:pt x="43" y="45"/>
                  </a:cubicBezTo>
                  <a:cubicBezTo>
                    <a:pt x="58" y="50"/>
                    <a:pt x="60" y="70"/>
                    <a:pt x="46" y="77"/>
                  </a:cubicBezTo>
                  <a:cubicBezTo>
                    <a:pt x="33" y="83"/>
                    <a:pt x="13" y="75"/>
                    <a:pt x="3" y="73"/>
                  </a:cubicBezTo>
                  <a:cubicBezTo>
                    <a:pt x="3" y="71"/>
                    <a:pt x="2" y="70"/>
                    <a:pt x="1" y="70"/>
                  </a:cubicBezTo>
                  <a:cubicBezTo>
                    <a:pt x="0" y="64"/>
                    <a:pt x="2" y="62"/>
                    <a:pt x="5" y="59"/>
                  </a:cubicBezTo>
                  <a:cubicBezTo>
                    <a:pt x="8" y="39"/>
                    <a:pt x="11" y="18"/>
                    <a:pt x="16" y="0"/>
                  </a:cubicBezTo>
                  <a:close/>
                  <a:moveTo>
                    <a:pt x="48" y="62"/>
                  </a:moveTo>
                  <a:cubicBezTo>
                    <a:pt x="48" y="59"/>
                    <a:pt x="41" y="53"/>
                    <a:pt x="38" y="52"/>
                  </a:cubicBezTo>
                  <a:cubicBezTo>
                    <a:pt x="27" y="49"/>
                    <a:pt x="12" y="60"/>
                    <a:pt x="13" y="69"/>
                  </a:cubicBezTo>
                  <a:cubicBezTo>
                    <a:pt x="24" y="72"/>
                    <a:pt x="48" y="76"/>
                    <a:pt x="48" y="62"/>
                  </a:cubicBezTo>
                  <a:close/>
                </a:path>
              </a:pathLst>
            </a:custGeom>
            <a:solidFill>
              <a:srgbClr val="F1AA25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2596" y="259"/>
              <a:ext cx="46" cy="176"/>
            </a:xfrm>
            <a:custGeom>
              <a:avLst/>
              <a:gdLst/>
              <a:ahLst/>
              <a:cxnLst>
                <a:cxn ang="0">
                  <a:pos x="14" y="3"/>
                </a:cxn>
                <a:cxn ang="0">
                  <a:pos x="12" y="63"/>
                </a:cxn>
                <a:cxn ang="0">
                  <a:pos x="16" y="72"/>
                </a:cxn>
                <a:cxn ang="0">
                  <a:pos x="6" y="76"/>
                </a:cxn>
                <a:cxn ang="0">
                  <a:pos x="7" y="2"/>
                </a:cxn>
                <a:cxn ang="0">
                  <a:pos x="14" y="3"/>
                </a:cxn>
              </a:cxnLst>
              <a:rect l="0" t="0" r="r" b="b"/>
              <a:pathLst>
                <a:path w="20" h="77">
                  <a:moveTo>
                    <a:pt x="14" y="3"/>
                  </a:moveTo>
                  <a:cubicBezTo>
                    <a:pt x="20" y="22"/>
                    <a:pt x="9" y="42"/>
                    <a:pt x="12" y="63"/>
                  </a:cubicBezTo>
                  <a:cubicBezTo>
                    <a:pt x="13" y="67"/>
                    <a:pt x="17" y="68"/>
                    <a:pt x="16" y="72"/>
                  </a:cubicBezTo>
                  <a:cubicBezTo>
                    <a:pt x="15" y="76"/>
                    <a:pt x="11" y="77"/>
                    <a:pt x="6" y="76"/>
                  </a:cubicBezTo>
                  <a:cubicBezTo>
                    <a:pt x="0" y="55"/>
                    <a:pt x="11" y="24"/>
                    <a:pt x="7" y="2"/>
                  </a:cubicBezTo>
                  <a:cubicBezTo>
                    <a:pt x="10" y="0"/>
                    <a:pt x="10" y="4"/>
                    <a:pt x="14" y="3"/>
                  </a:cubicBezTo>
                  <a:close/>
                </a:path>
              </a:pathLst>
            </a:custGeom>
            <a:solidFill>
              <a:srgbClr val="F1AA25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2639" y="325"/>
              <a:ext cx="156" cy="124"/>
            </a:xfrm>
            <a:custGeom>
              <a:avLst/>
              <a:gdLst/>
              <a:ahLst/>
              <a:cxnLst>
                <a:cxn ang="0">
                  <a:pos x="52" y="37"/>
                </a:cxn>
                <a:cxn ang="0">
                  <a:pos x="66" y="46"/>
                </a:cxn>
                <a:cxn ang="0">
                  <a:pos x="63" y="53"/>
                </a:cxn>
                <a:cxn ang="0">
                  <a:pos x="47" y="44"/>
                </a:cxn>
                <a:cxn ang="0">
                  <a:pos x="2" y="46"/>
                </a:cxn>
                <a:cxn ang="0">
                  <a:pos x="52" y="20"/>
                </a:cxn>
                <a:cxn ang="0">
                  <a:pos x="42" y="9"/>
                </a:cxn>
                <a:cxn ang="0">
                  <a:pos x="20" y="7"/>
                </a:cxn>
                <a:cxn ang="0">
                  <a:pos x="34" y="1"/>
                </a:cxn>
                <a:cxn ang="0">
                  <a:pos x="52" y="37"/>
                </a:cxn>
                <a:cxn ang="0">
                  <a:pos x="9" y="42"/>
                </a:cxn>
                <a:cxn ang="0">
                  <a:pos x="43" y="37"/>
                </a:cxn>
                <a:cxn ang="0">
                  <a:pos x="51" y="27"/>
                </a:cxn>
                <a:cxn ang="0">
                  <a:pos x="42" y="27"/>
                </a:cxn>
                <a:cxn ang="0">
                  <a:pos x="42" y="23"/>
                </a:cxn>
                <a:cxn ang="0">
                  <a:pos x="9" y="42"/>
                </a:cxn>
              </a:cxnLst>
              <a:rect l="0" t="0" r="r" b="b"/>
              <a:pathLst>
                <a:path w="68" h="54">
                  <a:moveTo>
                    <a:pt x="52" y="37"/>
                  </a:moveTo>
                  <a:cubicBezTo>
                    <a:pt x="53" y="44"/>
                    <a:pt x="60" y="45"/>
                    <a:pt x="66" y="46"/>
                  </a:cubicBezTo>
                  <a:cubicBezTo>
                    <a:pt x="66" y="49"/>
                    <a:pt x="65" y="51"/>
                    <a:pt x="63" y="53"/>
                  </a:cubicBezTo>
                  <a:cubicBezTo>
                    <a:pt x="57" y="51"/>
                    <a:pt x="49" y="50"/>
                    <a:pt x="47" y="44"/>
                  </a:cubicBezTo>
                  <a:cubicBezTo>
                    <a:pt x="35" y="45"/>
                    <a:pt x="14" y="54"/>
                    <a:pt x="2" y="46"/>
                  </a:cubicBezTo>
                  <a:cubicBezTo>
                    <a:pt x="0" y="22"/>
                    <a:pt x="32" y="9"/>
                    <a:pt x="52" y="20"/>
                  </a:cubicBezTo>
                  <a:cubicBezTo>
                    <a:pt x="51" y="14"/>
                    <a:pt x="46" y="12"/>
                    <a:pt x="42" y="9"/>
                  </a:cubicBezTo>
                  <a:cubicBezTo>
                    <a:pt x="34" y="6"/>
                    <a:pt x="25" y="11"/>
                    <a:pt x="20" y="7"/>
                  </a:cubicBezTo>
                  <a:cubicBezTo>
                    <a:pt x="21" y="2"/>
                    <a:pt x="29" y="1"/>
                    <a:pt x="34" y="1"/>
                  </a:cubicBezTo>
                  <a:cubicBezTo>
                    <a:pt x="56" y="0"/>
                    <a:pt x="68" y="22"/>
                    <a:pt x="52" y="37"/>
                  </a:cubicBezTo>
                  <a:close/>
                  <a:moveTo>
                    <a:pt x="9" y="42"/>
                  </a:moveTo>
                  <a:cubicBezTo>
                    <a:pt x="21" y="45"/>
                    <a:pt x="33" y="40"/>
                    <a:pt x="43" y="37"/>
                  </a:cubicBezTo>
                  <a:cubicBezTo>
                    <a:pt x="44" y="32"/>
                    <a:pt x="49" y="31"/>
                    <a:pt x="51" y="27"/>
                  </a:cubicBezTo>
                  <a:cubicBezTo>
                    <a:pt x="47" y="28"/>
                    <a:pt x="47" y="27"/>
                    <a:pt x="42" y="27"/>
                  </a:cubicBezTo>
                  <a:cubicBezTo>
                    <a:pt x="42" y="26"/>
                    <a:pt x="42" y="24"/>
                    <a:pt x="42" y="23"/>
                  </a:cubicBezTo>
                  <a:cubicBezTo>
                    <a:pt x="25" y="20"/>
                    <a:pt x="11" y="27"/>
                    <a:pt x="9" y="42"/>
                  </a:cubicBezTo>
                  <a:close/>
                </a:path>
              </a:pathLst>
            </a:custGeom>
            <a:solidFill>
              <a:srgbClr val="F1AA25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3" name="Group 18"/>
          <p:cNvGrpSpPr>
            <a:grpSpLocks noChangeAspect="1"/>
          </p:cNvGrpSpPr>
          <p:nvPr/>
        </p:nvGrpSpPr>
        <p:grpSpPr bwMode="auto">
          <a:xfrm>
            <a:off x="3940175" y="547688"/>
            <a:ext cx="1397000" cy="539750"/>
            <a:chOff x="2482" y="345"/>
            <a:chExt cx="880" cy="340"/>
          </a:xfrm>
        </p:grpSpPr>
        <p:sp>
          <p:nvSpPr>
            <p:cNvPr id="34" name="AutoShape 17"/>
            <p:cNvSpPr>
              <a:spLocks noChangeAspect="1" noChangeArrowheads="1" noTextEdit="1"/>
            </p:cNvSpPr>
            <p:nvPr/>
          </p:nvSpPr>
          <p:spPr bwMode="auto">
            <a:xfrm>
              <a:off x="2482" y="345"/>
              <a:ext cx="880" cy="340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19"/>
            <p:cNvSpPr>
              <a:spLocks/>
            </p:cNvSpPr>
            <p:nvPr/>
          </p:nvSpPr>
          <p:spPr bwMode="auto">
            <a:xfrm>
              <a:off x="3151" y="341"/>
              <a:ext cx="231" cy="344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8" y="0"/>
                </a:cxn>
                <a:cxn ang="0">
                  <a:pos x="8" y="63"/>
                </a:cxn>
                <a:cxn ang="0">
                  <a:pos x="46" y="43"/>
                </a:cxn>
                <a:cxn ang="0">
                  <a:pos x="54" y="74"/>
                </a:cxn>
                <a:cxn ang="0">
                  <a:pos x="48" y="87"/>
                </a:cxn>
                <a:cxn ang="0">
                  <a:pos x="40" y="49"/>
                </a:cxn>
                <a:cxn ang="0">
                  <a:pos x="12" y="67"/>
                </a:cxn>
                <a:cxn ang="0">
                  <a:pos x="0" y="76"/>
                </a:cxn>
                <a:cxn ang="0">
                  <a:pos x="3" y="0"/>
                </a:cxn>
              </a:cxnLst>
              <a:rect l="0" t="0" r="r" b="b"/>
              <a:pathLst>
                <a:path w="59" h="88">
                  <a:moveTo>
                    <a:pt x="3" y="0"/>
                  </a:moveTo>
                  <a:cubicBezTo>
                    <a:pt x="5" y="0"/>
                    <a:pt x="7" y="0"/>
                    <a:pt x="8" y="0"/>
                  </a:cubicBezTo>
                  <a:cubicBezTo>
                    <a:pt x="14" y="18"/>
                    <a:pt x="9" y="42"/>
                    <a:pt x="8" y="63"/>
                  </a:cubicBezTo>
                  <a:cubicBezTo>
                    <a:pt x="17" y="57"/>
                    <a:pt x="28" y="44"/>
                    <a:pt x="46" y="43"/>
                  </a:cubicBezTo>
                  <a:cubicBezTo>
                    <a:pt x="56" y="46"/>
                    <a:pt x="55" y="61"/>
                    <a:pt x="54" y="74"/>
                  </a:cubicBezTo>
                  <a:cubicBezTo>
                    <a:pt x="54" y="79"/>
                    <a:pt x="59" y="88"/>
                    <a:pt x="48" y="87"/>
                  </a:cubicBezTo>
                  <a:cubicBezTo>
                    <a:pt x="44" y="77"/>
                    <a:pt x="55" y="51"/>
                    <a:pt x="40" y="49"/>
                  </a:cubicBezTo>
                  <a:cubicBezTo>
                    <a:pt x="30" y="48"/>
                    <a:pt x="20" y="63"/>
                    <a:pt x="12" y="67"/>
                  </a:cubicBezTo>
                  <a:cubicBezTo>
                    <a:pt x="9" y="71"/>
                    <a:pt x="9" y="78"/>
                    <a:pt x="0" y="76"/>
                  </a:cubicBezTo>
                  <a:cubicBezTo>
                    <a:pt x="2" y="56"/>
                    <a:pt x="5" y="21"/>
                    <a:pt x="3" y="0"/>
                  </a:cubicBezTo>
                  <a:close/>
                </a:path>
              </a:pathLst>
            </a:custGeom>
            <a:solidFill>
              <a:srgbClr val="F1AA25"/>
            </a:solidFill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20"/>
            <p:cNvSpPr>
              <a:spLocks noEditPoints="1"/>
            </p:cNvSpPr>
            <p:nvPr/>
          </p:nvSpPr>
          <p:spPr bwMode="auto">
            <a:xfrm>
              <a:off x="2482" y="361"/>
              <a:ext cx="235" cy="324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9" y="1"/>
                </a:cxn>
                <a:cxn ang="0">
                  <a:pos x="11" y="56"/>
                </a:cxn>
                <a:cxn ang="0">
                  <a:pos x="43" y="45"/>
                </a:cxn>
                <a:cxn ang="0">
                  <a:pos x="46" y="77"/>
                </a:cxn>
                <a:cxn ang="0">
                  <a:pos x="3" y="73"/>
                </a:cxn>
                <a:cxn ang="0">
                  <a:pos x="1" y="70"/>
                </a:cxn>
                <a:cxn ang="0">
                  <a:pos x="5" y="59"/>
                </a:cxn>
                <a:cxn ang="0">
                  <a:pos x="16" y="0"/>
                </a:cxn>
                <a:cxn ang="0">
                  <a:pos x="48" y="62"/>
                </a:cxn>
                <a:cxn ang="0">
                  <a:pos x="38" y="52"/>
                </a:cxn>
                <a:cxn ang="0">
                  <a:pos x="13" y="69"/>
                </a:cxn>
                <a:cxn ang="0">
                  <a:pos x="48" y="62"/>
                </a:cxn>
              </a:cxnLst>
              <a:rect l="0" t="0" r="r" b="b"/>
              <a:pathLst>
                <a:path w="60" h="83">
                  <a:moveTo>
                    <a:pt x="16" y="0"/>
                  </a:moveTo>
                  <a:cubicBezTo>
                    <a:pt x="18" y="0"/>
                    <a:pt x="18" y="1"/>
                    <a:pt x="19" y="1"/>
                  </a:cubicBezTo>
                  <a:cubicBezTo>
                    <a:pt x="16" y="19"/>
                    <a:pt x="15" y="39"/>
                    <a:pt x="11" y="56"/>
                  </a:cubicBezTo>
                  <a:cubicBezTo>
                    <a:pt x="18" y="48"/>
                    <a:pt x="31" y="41"/>
                    <a:pt x="43" y="45"/>
                  </a:cubicBezTo>
                  <a:cubicBezTo>
                    <a:pt x="58" y="50"/>
                    <a:pt x="60" y="70"/>
                    <a:pt x="46" y="77"/>
                  </a:cubicBezTo>
                  <a:cubicBezTo>
                    <a:pt x="33" y="83"/>
                    <a:pt x="13" y="75"/>
                    <a:pt x="3" y="73"/>
                  </a:cubicBezTo>
                  <a:cubicBezTo>
                    <a:pt x="3" y="71"/>
                    <a:pt x="2" y="70"/>
                    <a:pt x="1" y="70"/>
                  </a:cubicBezTo>
                  <a:cubicBezTo>
                    <a:pt x="0" y="64"/>
                    <a:pt x="2" y="62"/>
                    <a:pt x="5" y="59"/>
                  </a:cubicBezTo>
                  <a:cubicBezTo>
                    <a:pt x="8" y="39"/>
                    <a:pt x="11" y="18"/>
                    <a:pt x="16" y="0"/>
                  </a:cubicBezTo>
                  <a:close/>
                  <a:moveTo>
                    <a:pt x="48" y="62"/>
                  </a:moveTo>
                  <a:cubicBezTo>
                    <a:pt x="48" y="59"/>
                    <a:pt x="41" y="53"/>
                    <a:pt x="38" y="52"/>
                  </a:cubicBezTo>
                  <a:cubicBezTo>
                    <a:pt x="27" y="49"/>
                    <a:pt x="12" y="60"/>
                    <a:pt x="13" y="69"/>
                  </a:cubicBezTo>
                  <a:cubicBezTo>
                    <a:pt x="24" y="72"/>
                    <a:pt x="48" y="76"/>
                    <a:pt x="48" y="62"/>
                  </a:cubicBezTo>
                  <a:close/>
                </a:path>
              </a:pathLst>
            </a:custGeom>
            <a:solidFill>
              <a:srgbClr val="F1AA25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21"/>
            <p:cNvSpPr>
              <a:spLocks/>
            </p:cNvSpPr>
            <p:nvPr/>
          </p:nvSpPr>
          <p:spPr bwMode="auto">
            <a:xfrm>
              <a:off x="2764" y="357"/>
              <a:ext cx="78" cy="301"/>
            </a:xfrm>
            <a:custGeom>
              <a:avLst/>
              <a:gdLst/>
              <a:ahLst/>
              <a:cxnLst>
                <a:cxn ang="0">
                  <a:pos x="14" y="3"/>
                </a:cxn>
                <a:cxn ang="0">
                  <a:pos x="12" y="63"/>
                </a:cxn>
                <a:cxn ang="0">
                  <a:pos x="16" y="72"/>
                </a:cxn>
                <a:cxn ang="0">
                  <a:pos x="6" y="76"/>
                </a:cxn>
                <a:cxn ang="0">
                  <a:pos x="7" y="2"/>
                </a:cxn>
                <a:cxn ang="0">
                  <a:pos x="14" y="3"/>
                </a:cxn>
              </a:cxnLst>
              <a:rect l="0" t="0" r="r" b="b"/>
              <a:pathLst>
                <a:path w="20" h="77">
                  <a:moveTo>
                    <a:pt x="14" y="3"/>
                  </a:moveTo>
                  <a:cubicBezTo>
                    <a:pt x="20" y="22"/>
                    <a:pt x="9" y="42"/>
                    <a:pt x="12" y="63"/>
                  </a:cubicBezTo>
                  <a:cubicBezTo>
                    <a:pt x="13" y="67"/>
                    <a:pt x="17" y="68"/>
                    <a:pt x="16" y="72"/>
                  </a:cubicBezTo>
                  <a:cubicBezTo>
                    <a:pt x="15" y="76"/>
                    <a:pt x="11" y="77"/>
                    <a:pt x="6" y="76"/>
                  </a:cubicBezTo>
                  <a:cubicBezTo>
                    <a:pt x="0" y="55"/>
                    <a:pt x="11" y="24"/>
                    <a:pt x="7" y="2"/>
                  </a:cubicBezTo>
                  <a:cubicBezTo>
                    <a:pt x="10" y="0"/>
                    <a:pt x="10" y="4"/>
                    <a:pt x="14" y="3"/>
                  </a:cubicBezTo>
                  <a:close/>
                </a:path>
              </a:pathLst>
            </a:custGeom>
            <a:solidFill>
              <a:srgbClr val="F1AA25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22"/>
            <p:cNvSpPr>
              <a:spLocks noEditPoints="1"/>
            </p:cNvSpPr>
            <p:nvPr/>
          </p:nvSpPr>
          <p:spPr bwMode="auto">
            <a:xfrm>
              <a:off x="2838" y="470"/>
              <a:ext cx="266" cy="211"/>
            </a:xfrm>
            <a:custGeom>
              <a:avLst/>
              <a:gdLst/>
              <a:ahLst/>
              <a:cxnLst>
                <a:cxn ang="0">
                  <a:pos x="52" y="37"/>
                </a:cxn>
                <a:cxn ang="0">
                  <a:pos x="66" y="46"/>
                </a:cxn>
                <a:cxn ang="0">
                  <a:pos x="63" y="53"/>
                </a:cxn>
                <a:cxn ang="0">
                  <a:pos x="47" y="44"/>
                </a:cxn>
                <a:cxn ang="0">
                  <a:pos x="2" y="46"/>
                </a:cxn>
                <a:cxn ang="0">
                  <a:pos x="52" y="20"/>
                </a:cxn>
                <a:cxn ang="0">
                  <a:pos x="42" y="9"/>
                </a:cxn>
                <a:cxn ang="0">
                  <a:pos x="20" y="7"/>
                </a:cxn>
                <a:cxn ang="0">
                  <a:pos x="34" y="1"/>
                </a:cxn>
                <a:cxn ang="0">
                  <a:pos x="52" y="37"/>
                </a:cxn>
                <a:cxn ang="0">
                  <a:pos x="9" y="42"/>
                </a:cxn>
                <a:cxn ang="0">
                  <a:pos x="43" y="37"/>
                </a:cxn>
                <a:cxn ang="0">
                  <a:pos x="51" y="27"/>
                </a:cxn>
                <a:cxn ang="0">
                  <a:pos x="42" y="27"/>
                </a:cxn>
                <a:cxn ang="0">
                  <a:pos x="42" y="23"/>
                </a:cxn>
                <a:cxn ang="0">
                  <a:pos x="9" y="42"/>
                </a:cxn>
              </a:cxnLst>
              <a:rect l="0" t="0" r="r" b="b"/>
              <a:pathLst>
                <a:path w="68" h="54">
                  <a:moveTo>
                    <a:pt x="52" y="37"/>
                  </a:moveTo>
                  <a:cubicBezTo>
                    <a:pt x="53" y="44"/>
                    <a:pt x="60" y="45"/>
                    <a:pt x="66" y="46"/>
                  </a:cubicBezTo>
                  <a:cubicBezTo>
                    <a:pt x="66" y="49"/>
                    <a:pt x="65" y="51"/>
                    <a:pt x="63" y="53"/>
                  </a:cubicBezTo>
                  <a:cubicBezTo>
                    <a:pt x="57" y="51"/>
                    <a:pt x="49" y="50"/>
                    <a:pt x="47" y="44"/>
                  </a:cubicBezTo>
                  <a:cubicBezTo>
                    <a:pt x="35" y="45"/>
                    <a:pt x="14" y="54"/>
                    <a:pt x="2" y="46"/>
                  </a:cubicBezTo>
                  <a:cubicBezTo>
                    <a:pt x="0" y="22"/>
                    <a:pt x="32" y="9"/>
                    <a:pt x="52" y="20"/>
                  </a:cubicBezTo>
                  <a:cubicBezTo>
                    <a:pt x="51" y="14"/>
                    <a:pt x="46" y="12"/>
                    <a:pt x="42" y="9"/>
                  </a:cubicBezTo>
                  <a:cubicBezTo>
                    <a:pt x="34" y="6"/>
                    <a:pt x="25" y="11"/>
                    <a:pt x="20" y="7"/>
                  </a:cubicBezTo>
                  <a:cubicBezTo>
                    <a:pt x="21" y="2"/>
                    <a:pt x="29" y="1"/>
                    <a:pt x="34" y="1"/>
                  </a:cubicBezTo>
                  <a:cubicBezTo>
                    <a:pt x="56" y="0"/>
                    <a:pt x="68" y="22"/>
                    <a:pt x="52" y="37"/>
                  </a:cubicBezTo>
                  <a:close/>
                  <a:moveTo>
                    <a:pt x="9" y="42"/>
                  </a:moveTo>
                  <a:cubicBezTo>
                    <a:pt x="21" y="45"/>
                    <a:pt x="33" y="40"/>
                    <a:pt x="43" y="37"/>
                  </a:cubicBezTo>
                  <a:cubicBezTo>
                    <a:pt x="44" y="32"/>
                    <a:pt x="49" y="31"/>
                    <a:pt x="51" y="27"/>
                  </a:cubicBezTo>
                  <a:cubicBezTo>
                    <a:pt x="47" y="28"/>
                    <a:pt x="47" y="27"/>
                    <a:pt x="42" y="27"/>
                  </a:cubicBezTo>
                  <a:cubicBezTo>
                    <a:pt x="42" y="26"/>
                    <a:pt x="42" y="24"/>
                    <a:pt x="42" y="23"/>
                  </a:cubicBezTo>
                  <a:cubicBezTo>
                    <a:pt x="25" y="20"/>
                    <a:pt x="11" y="27"/>
                    <a:pt x="9" y="42"/>
                  </a:cubicBezTo>
                  <a:close/>
                </a:path>
              </a:pathLst>
            </a:custGeom>
            <a:solidFill>
              <a:srgbClr val="F1AA25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9" name="Group 25"/>
          <p:cNvGrpSpPr>
            <a:grpSpLocks noChangeAspect="1"/>
          </p:cNvGrpSpPr>
          <p:nvPr/>
        </p:nvGrpSpPr>
        <p:grpSpPr bwMode="auto">
          <a:xfrm>
            <a:off x="4233863" y="865188"/>
            <a:ext cx="1836737" cy="711200"/>
            <a:chOff x="2667" y="545"/>
            <a:chExt cx="1157" cy="448"/>
          </a:xfrm>
        </p:grpSpPr>
        <p:sp>
          <p:nvSpPr>
            <p:cNvPr id="40" name="AutoShape 24"/>
            <p:cNvSpPr>
              <a:spLocks noChangeAspect="1" noChangeArrowheads="1" noTextEdit="1"/>
            </p:cNvSpPr>
            <p:nvPr/>
          </p:nvSpPr>
          <p:spPr bwMode="auto">
            <a:xfrm>
              <a:off x="2667" y="545"/>
              <a:ext cx="1157" cy="448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26"/>
            <p:cNvSpPr>
              <a:spLocks/>
            </p:cNvSpPr>
            <p:nvPr/>
          </p:nvSpPr>
          <p:spPr bwMode="auto">
            <a:xfrm>
              <a:off x="3546" y="540"/>
              <a:ext cx="304" cy="453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8" y="0"/>
                </a:cxn>
                <a:cxn ang="0">
                  <a:pos x="8" y="63"/>
                </a:cxn>
                <a:cxn ang="0">
                  <a:pos x="46" y="43"/>
                </a:cxn>
                <a:cxn ang="0">
                  <a:pos x="54" y="74"/>
                </a:cxn>
                <a:cxn ang="0">
                  <a:pos x="48" y="87"/>
                </a:cxn>
                <a:cxn ang="0">
                  <a:pos x="40" y="49"/>
                </a:cxn>
                <a:cxn ang="0">
                  <a:pos x="12" y="67"/>
                </a:cxn>
                <a:cxn ang="0">
                  <a:pos x="0" y="76"/>
                </a:cxn>
                <a:cxn ang="0">
                  <a:pos x="3" y="0"/>
                </a:cxn>
              </a:cxnLst>
              <a:rect l="0" t="0" r="r" b="b"/>
              <a:pathLst>
                <a:path w="59" h="88">
                  <a:moveTo>
                    <a:pt x="3" y="0"/>
                  </a:moveTo>
                  <a:cubicBezTo>
                    <a:pt x="5" y="0"/>
                    <a:pt x="7" y="0"/>
                    <a:pt x="8" y="0"/>
                  </a:cubicBezTo>
                  <a:cubicBezTo>
                    <a:pt x="14" y="18"/>
                    <a:pt x="9" y="42"/>
                    <a:pt x="8" y="63"/>
                  </a:cubicBezTo>
                  <a:cubicBezTo>
                    <a:pt x="17" y="57"/>
                    <a:pt x="28" y="44"/>
                    <a:pt x="46" y="43"/>
                  </a:cubicBezTo>
                  <a:cubicBezTo>
                    <a:pt x="56" y="46"/>
                    <a:pt x="55" y="61"/>
                    <a:pt x="54" y="74"/>
                  </a:cubicBezTo>
                  <a:cubicBezTo>
                    <a:pt x="54" y="79"/>
                    <a:pt x="59" y="88"/>
                    <a:pt x="48" y="87"/>
                  </a:cubicBezTo>
                  <a:cubicBezTo>
                    <a:pt x="44" y="77"/>
                    <a:pt x="55" y="51"/>
                    <a:pt x="40" y="49"/>
                  </a:cubicBezTo>
                  <a:cubicBezTo>
                    <a:pt x="30" y="48"/>
                    <a:pt x="20" y="63"/>
                    <a:pt x="12" y="67"/>
                  </a:cubicBezTo>
                  <a:cubicBezTo>
                    <a:pt x="9" y="71"/>
                    <a:pt x="9" y="78"/>
                    <a:pt x="0" y="76"/>
                  </a:cubicBezTo>
                  <a:cubicBezTo>
                    <a:pt x="2" y="56"/>
                    <a:pt x="5" y="21"/>
                    <a:pt x="3" y="0"/>
                  </a:cubicBezTo>
                  <a:close/>
                </a:path>
              </a:pathLst>
            </a:custGeom>
            <a:solidFill>
              <a:srgbClr val="F1AA25"/>
            </a:solidFill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27"/>
            <p:cNvSpPr>
              <a:spLocks noEditPoints="1"/>
            </p:cNvSpPr>
            <p:nvPr/>
          </p:nvSpPr>
          <p:spPr bwMode="auto">
            <a:xfrm>
              <a:off x="2667" y="566"/>
              <a:ext cx="309" cy="427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9" y="1"/>
                </a:cxn>
                <a:cxn ang="0">
                  <a:pos x="11" y="56"/>
                </a:cxn>
                <a:cxn ang="0">
                  <a:pos x="43" y="45"/>
                </a:cxn>
                <a:cxn ang="0">
                  <a:pos x="46" y="77"/>
                </a:cxn>
                <a:cxn ang="0">
                  <a:pos x="3" y="73"/>
                </a:cxn>
                <a:cxn ang="0">
                  <a:pos x="1" y="70"/>
                </a:cxn>
                <a:cxn ang="0">
                  <a:pos x="5" y="59"/>
                </a:cxn>
                <a:cxn ang="0">
                  <a:pos x="16" y="0"/>
                </a:cxn>
                <a:cxn ang="0">
                  <a:pos x="48" y="62"/>
                </a:cxn>
                <a:cxn ang="0">
                  <a:pos x="38" y="52"/>
                </a:cxn>
                <a:cxn ang="0">
                  <a:pos x="13" y="69"/>
                </a:cxn>
                <a:cxn ang="0">
                  <a:pos x="48" y="62"/>
                </a:cxn>
              </a:cxnLst>
              <a:rect l="0" t="0" r="r" b="b"/>
              <a:pathLst>
                <a:path w="60" h="83">
                  <a:moveTo>
                    <a:pt x="16" y="0"/>
                  </a:moveTo>
                  <a:cubicBezTo>
                    <a:pt x="18" y="0"/>
                    <a:pt x="18" y="1"/>
                    <a:pt x="19" y="1"/>
                  </a:cubicBezTo>
                  <a:cubicBezTo>
                    <a:pt x="16" y="19"/>
                    <a:pt x="15" y="39"/>
                    <a:pt x="11" y="56"/>
                  </a:cubicBezTo>
                  <a:cubicBezTo>
                    <a:pt x="18" y="48"/>
                    <a:pt x="31" y="41"/>
                    <a:pt x="43" y="45"/>
                  </a:cubicBezTo>
                  <a:cubicBezTo>
                    <a:pt x="58" y="50"/>
                    <a:pt x="60" y="70"/>
                    <a:pt x="46" y="77"/>
                  </a:cubicBezTo>
                  <a:cubicBezTo>
                    <a:pt x="33" y="83"/>
                    <a:pt x="13" y="75"/>
                    <a:pt x="3" y="73"/>
                  </a:cubicBezTo>
                  <a:cubicBezTo>
                    <a:pt x="3" y="71"/>
                    <a:pt x="2" y="70"/>
                    <a:pt x="1" y="70"/>
                  </a:cubicBezTo>
                  <a:cubicBezTo>
                    <a:pt x="0" y="64"/>
                    <a:pt x="2" y="62"/>
                    <a:pt x="5" y="59"/>
                  </a:cubicBezTo>
                  <a:cubicBezTo>
                    <a:pt x="8" y="39"/>
                    <a:pt x="11" y="18"/>
                    <a:pt x="16" y="0"/>
                  </a:cubicBezTo>
                  <a:close/>
                  <a:moveTo>
                    <a:pt x="48" y="62"/>
                  </a:moveTo>
                  <a:cubicBezTo>
                    <a:pt x="48" y="59"/>
                    <a:pt x="41" y="53"/>
                    <a:pt x="38" y="52"/>
                  </a:cubicBezTo>
                  <a:cubicBezTo>
                    <a:pt x="27" y="49"/>
                    <a:pt x="12" y="60"/>
                    <a:pt x="13" y="69"/>
                  </a:cubicBezTo>
                  <a:cubicBezTo>
                    <a:pt x="24" y="72"/>
                    <a:pt x="48" y="76"/>
                    <a:pt x="48" y="62"/>
                  </a:cubicBezTo>
                  <a:close/>
                </a:path>
              </a:pathLst>
            </a:custGeom>
            <a:solidFill>
              <a:srgbClr val="F1AA25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28"/>
            <p:cNvSpPr>
              <a:spLocks/>
            </p:cNvSpPr>
            <p:nvPr/>
          </p:nvSpPr>
          <p:spPr bwMode="auto">
            <a:xfrm>
              <a:off x="3037" y="561"/>
              <a:ext cx="103" cy="396"/>
            </a:xfrm>
            <a:custGeom>
              <a:avLst/>
              <a:gdLst/>
              <a:ahLst/>
              <a:cxnLst>
                <a:cxn ang="0">
                  <a:pos x="14" y="3"/>
                </a:cxn>
                <a:cxn ang="0">
                  <a:pos x="12" y="63"/>
                </a:cxn>
                <a:cxn ang="0">
                  <a:pos x="16" y="72"/>
                </a:cxn>
                <a:cxn ang="0">
                  <a:pos x="6" y="76"/>
                </a:cxn>
                <a:cxn ang="0">
                  <a:pos x="7" y="2"/>
                </a:cxn>
                <a:cxn ang="0">
                  <a:pos x="14" y="3"/>
                </a:cxn>
              </a:cxnLst>
              <a:rect l="0" t="0" r="r" b="b"/>
              <a:pathLst>
                <a:path w="20" h="77">
                  <a:moveTo>
                    <a:pt x="14" y="3"/>
                  </a:moveTo>
                  <a:cubicBezTo>
                    <a:pt x="20" y="22"/>
                    <a:pt x="9" y="42"/>
                    <a:pt x="12" y="63"/>
                  </a:cubicBezTo>
                  <a:cubicBezTo>
                    <a:pt x="13" y="67"/>
                    <a:pt x="17" y="68"/>
                    <a:pt x="16" y="72"/>
                  </a:cubicBezTo>
                  <a:cubicBezTo>
                    <a:pt x="15" y="76"/>
                    <a:pt x="11" y="77"/>
                    <a:pt x="6" y="76"/>
                  </a:cubicBezTo>
                  <a:cubicBezTo>
                    <a:pt x="0" y="55"/>
                    <a:pt x="11" y="24"/>
                    <a:pt x="7" y="2"/>
                  </a:cubicBezTo>
                  <a:cubicBezTo>
                    <a:pt x="10" y="0"/>
                    <a:pt x="10" y="4"/>
                    <a:pt x="14" y="3"/>
                  </a:cubicBezTo>
                  <a:close/>
                </a:path>
              </a:pathLst>
            </a:custGeom>
            <a:solidFill>
              <a:srgbClr val="F1AA25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29"/>
            <p:cNvSpPr>
              <a:spLocks noEditPoints="1"/>
            </p:cNvSpPr>
            <p:nvPr/>
          </p:nvSpPr>
          <p:spPr bwMode="auto">
            <a:xfrm>
              <a:off x="3135" y="710"/>
              <a:ext cx="350" cy="278"/>
            </a:xfrm>
            <a:custGeom>
              <a:avLst/>
              <a:gdLst/>
              <a:ahLst/>
              <a:cxnLst>
                <a:cxn ang="0">
                  <a:pos x="52" y="37"/>
                </a:cxn>
                <a:cxn ang="0">
                  <a:pos x="66" y="46"/>
                </a:cxn>
                <a:cxn ang="0">
                  <a:pos x="63" y="53"/>
                </a:cxn>
                <a:cxn ang="0">
                  <a:pos x="47" y="44"/>
                </a:cxn>
                <a:cxn ang="0">
                  <a:pos x="2" y="46"/>
                </a:cxn>
                <a:cxn ang="0">
                  <a:pos x="52" y="20"/>
                </a:cxn>
                <a:cxn ang="0">
                  <a:pos x="42" y="9"/>
                </a:cxn>
                <a:cxn ang="0">
                  <a:pos x="20" y="7"/>
                </a:cxn>
                <a:cxn ang="0">
                  <a:pos x="34" y="1"/>
                </a:cxn>
                <a:cxn ang="0">
                  <a:pos x="52" y="37"/>
                </a:cxn>
                <a:cxn ang="0">
                  <a:pos x="9" y="42"/>
                </a:cxn>
                <a:cxn ang="0">
                  <a:pos x="43" y="37"/>
                </a:cxn>
                <a:cxn ang="0">
                  <a:pos x="51" y="27"/>
                </a:cxn>
                <a:cxn ang="0">
                  <a:pos x="42" y="27"/>
                </a:cxn>
                <a:cxn ang="0">
                  <a:pos x="42" y="23"/>
                </a:cxn>
                <a:cxn ang="0">
                  <a:pos x="9" y="42"/>
                </a:cxn>
              </a:cxnLst>
              <a:rect l="0" t="0" r="r" b="b"/>
              <a:pathLst>
                <a:path w="68" h="54">
                  <a:moveTo>
                    <a:pt x="52" y="37"/>
                  </a:moveTo>
                  <a:cubicBezTo>
                    <a:pt x="53" y="44"/>
                    <a:pt x="60" y="45"/>
                    <a:pt x="66" y="46"/>
                  </a:cubicBezTo>
                  <a:cubicBezTo>
                    <a:pt x="66" y="49"/>
                    <a:pt x="65" y="51"/>
                    <a:pt x="63" y="53"/>
                  </a:cubicBezTo>
                  <a:cubicBezTo>
                    <a:pt x="57" y="51"/>
                    <a:pt x="49" y="50"/>
                    <a:pt x="47" y="44"/>
                  </a:cubicBezTo>
                  <a:cubicBezTo>
                    <a:pt x="35" y="45"/>
                    <a:pt x="14" y="54"/>
                    <a:pt x="2" y="46"/>
                  </a:cubicBezTo>
                  <a:cubicBezTo>
                    <a:pt x="0" y="22"/>
                    <a:pt x="32" y="9"/>
                    <a:pt x="52" y="20"/>
                  </a:cubicBezTo>
                  <a:cubicBezTo>
                    <a:pt x="51" y="14"/>
                    <a:pt x="46" y="12"/>
                    <a:pt x="42" y="9"/>
                  </a:cubicBezTo>
                  <a:cubicBezTo>
                    <a:pt x="34" y="6"/>
                    <a:pt x="25" y="11"/>
                    <a:pt x="20" y="7"/>
                  </a:cubicBezTo>
                  <a:cubicBezTo>
                    <a:pt x="21" y="2"/>
                    <a:pt x="29" y="1"/>
                    <a:pt x="34" y="1"/>
                  </a:cubicBezTo>
                  <a:cubicBezTo>
                    <a:pt x="56" y="0"/>
                    <a:pt x="68" y="22"/>
                    <a:pt x="52" y="37"/>
                  </a:cubicBezTo>
                  <a:close/>
                  <a:moveTo>
                    <a:pt x="9" y="42"/>
                  </a:moveTo>
                  <a:cubicBezTo>
                    <a:pt x="21" y="45"/>
                    <a:pt x="33" y="40"/>
                    <a:pt x="43" y="37"/>
                  </a:cubicBezTo>
                  <a:cubicBezTo>
                    <a:pt x="44" y="32"/>
                    <a:pt x="49" y="31"/>
                    <a:pt x="51" y="27"/>
                  </a:cubicBezTo>
                  <a:cubicBezTo>
                    <a:pt x="47" y="28"/>
                    <a:pt x="47" y="27"/>
                    <a:pt x="42" y="27"/>
                  </a:cubicBezTo>
                  <a:cubicBezTo>
                    <a:pt x="42" y="26"/>
                    <a:pt x="42" y="24"/>
                    <a:pt x="42" y="23"/>
                  </a:cubicBezTo>
                  <a:cubicBezTo>
                    <a:pt x="25" y="20"/>
                    <a:pt x="11" y="27"/>
                    <a:pt x="9" y="42"/>
                  </a:cubicBezTo>
                  <a:close/>
                </a:path>
              </a:pathLst>
            </a:custGeom>
            <a:solidFill>
              <a:srgbClr val="F1AA25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51" name="Group 39"/>
          <p:cNvGrpSpPr>
            <a:grpSpLocks noChangeAspect="1"/>
          </p:cNvGrpSpPr>
          <p:nvPr/>
        </p:nvGrpSpPr>
        <p:grpSpPr bwMode="auto">
          <a:xfrm>
            <a:off x="6065838" y="33338"/>
            <a:ext cx="3379787" cy="1114425"/>
            <a:chOff x="3821" y="21"/>
            <a:chExt cx="2129" cy="702"/>
          </a:xfrm>
        </p:grpSpPr>
        <p:sp>
          <p:nvSpPr>
            <p:cNvPr id="52" name="AutoShape 38"/>
            <p:cNvSpPr>
              <a:spLocks noChangeAspect="1" noChangeArrowheads="1" noTextEdit="1"/>
            </p:cNvSpPr>
            <p:nvPr/>
          </p:nvSpPr>
          <p:spPr bwMode="auto">
            <a:xfrm>
              <a:off x="3821" y="21"/>
              <a:ext cx="2129" cy="702"/>
            </a:xfrm>
            <a:prstGeom prst="rect">
              <a:avLst/>
            </a:prstGeom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40"/>
            <p:cNvSpPr>
              <a:spLocks noEditPoints="1"/>
            </p:cNvSpPr>
            <p:nvPr/>
          </p:nvSpPr>
          <p:spPr bwMode="auto">
            <a:xfrm>
              <a:off x="4193" y="164"/>
              <a:ext cx="134" cy="108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27" y="5"/>
                </a:cxn>
                <a:cxn ang="0">
                  <a:pos x="2" y="8"/>
                </a:cxn>
                <a:cxn ang="0">
                  <a:pos x="18" y="0"/>
                </a:cxn>
                <a:cxn ang="0">
                  <a:pos x="14" y="12"/>
                </a:cxn>
                <a:cxn ang="0">
                  <a:pos x="17" y="7"/>
                </a:cxn>
                <a:cxn ang="0">
                  <a:pos x="14" y="12"/>
                </a:cxn>
              </a:cxnLst>
              <a:rect l="0" t="0" r="r" b="b"/>
              <a:pathLst>
                <a:path w="31" h="25">
                  <a:moveTo>
                    <a:pt x="18" y="0"/>
                  </a:moveTo>
                  <a:cubicBezTo>
                    <a:pt x="22" y="0"/>
                    <a:pt x="26" y="0"/>
                    <a:pt x="27" y="5"/>
                  </a:cubicBezTo>
                  <a:cubicBezTo>
                    <a:pt x="31" y="22"/>
                    <a:pt x="0" y="25"/>
                    <a:pt x="2" y="8"/>
                  </a:cubicBezTo>
                  <a:cubicBezTo>
                    <a:pt x="3" y="1"/>
                    <a:pt x="10" y="0"/>
                    <a:pt x="18" y="0"/>
                  </a:cubicBezTo>
                  <a:close/>
                  <a:moveTo>
                    <a:pt x="14" y="12"/>
                  </a:moveTo>
                  <a:cubicBezTo>
                    <a:pt x="18" y="14"/>
                    <a:pt x="21" y="8"/>
                    <a:pt x="17" y="7"/>
                  </a:cubicBezTo>
                  <a:cubicBezTo>
                    <a:pt x="17" y="9"/>
                    <a:pt x="14" y="8"/>
                    <a:pt x="14" y="12"/>
                  </a:cubicBezTo>
                  <a:close/>
                </a:path>
              </a:pathLst>
            </a:custGeom>
            <a:solidFill>
              <a:srgbClr val="08CFED"/>
            </a:solidFill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41"/>
            <p:cNvSpPr>
              <a:spLocks noEditPoints="1"/>
            </p:cNvSpPr>
            <p:nvPr/>
          </p:nvSpPr>
          <p:spPr bwMode="auto">
            <a:xfrm>
              <a:off x="5158" y="268"/>
              <a:ext cx="156" cy="134"/>
            </a:xfrm>
            <a:custGeom>
              <a:avLst/>
              <a:gdLst/>
              <a:ahLst/>
              <a:cxnLst>
                <a:cxn ang="0">
                  <a:pos x="36" y="7"/>
                </a:cxn>
                <a:cxn ang="0">
                  <a:pos x="17" y="31"/>
                </a:cxn>
                <a:cxn ang="0">
                  <a:pos x="1" y="18"/>
                </a:cxn>
                <a:cxn ang="0">
                  <a:pos x="11" y="1"/>
                </a:cxn>
                <a:cxn ang="0">
                  <a:pos x="36" y="7"/>
                </a:cxn>
                <a:cxn ang="0">
                  <a:pos x="12" y="22"/>
                </a:cxn>
                <a:cxn ang="0">
                  <a:pos x="24" y="10"/>
                </a:cxn>
                <a:cxn ang="0">
                  <a:pos x="12" y="22"/>
                </a:cxn>
                <a:cxn ang="0">
                  <a:pos x="20" y="22"/>
                </a:cxn>
                <a:cxn ang="0">
                  <a:pos x="20" y="22"/>
                </a:cxn>
              </a:cxnLst>
              <a:rect l="0" t="0" r="r" b="b"/>
              <a:pathLst>
                <a:path w="36" h="31">
                  <a:moveTo>
                    <a:pt x="36" y="7"/>
                  </a:moveTo>
                  <a:cubicBezTo>
                    <a:pt x="36" y="23"/>
                    <a:pt x="28" y="31"/>
                    <a:pt x="17" y="31"/>
                  </a:cubicBezTo>
                  <a:cubicBezTo>
                    <a:pt x="8" y="31"/>
                    <a:pt x="1" y="25"/>
                    <a:pt x="1" y="18"/>
                  </a:cubicBezTo>
                  <a:cubicBezTo>
                    <a:pt x="0" y="11"/>
                    <a:pt x="7" y="7"/>
                    <a:pt x="11" y="1"/>
                  </a:cubicBezTo>
                  <a:cubicBezTo>
                    <a:pt x="19" y="2"/>
                    <a:pt x="31" y="0"/>
                    <a:pt x="36" y="7"/>
                  </a:cubicBezTo>
                  <a:close/>
                  <a:moveTo>
                    <a:pt x="12" y="22"/>
                  </a:moveTo>
                  <a:cubicBezTo>
                    <a:pt x="14" y="16"/>
                    <a:pt x="25" y="15"/>
                    <a:pt x="24" y="10"/>
                  </a:cubicBezTo>
                  <a:cubicBezTo>
                    <a:pt x="22" y="15"/>
                    <a:pt x="9" y="14"/>
                    <a:pt x="12" y="22"/>
                  </a:cubicBezTo>
                  <a:close/>
                  <a:moveTo>
                    <a:pt x="20" y="22"/>
                  </a:moveTo>
                  <a:cubicBezTo>
                    <a:pt x="26" y="22"/>
                    <a:pt x="23" y="18"/>
                    <a:pt x="20" y="22"/>
                  </a:cubicBezTo>
                  <a:close/>
                </a:path>
              </a:pathLst>
            </a:custGeom>
            <a:solidFill>
              <a:srgbClr val="08CFED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42"/>
            <p:cNvSpPr>
              <a:spLocks noEditPoints="1"/>
            </p:cNvSpPr>
            <p:nvPr/>
          </p:nvSpPr>
          <p:spPr bwMode="auto">
            <a:xfrm>
              <a:off x="4219" y="385"/>
              <a:ext cx="152" cy="152"/>
            </a:xfrm>
            <a:custGeom>
              <a:avLst/>
              <a:gdLst/>
              <a:ahLst/>
              <a:cxnLst>
                <a:cxn ang="0">
                  <a:pos x="30" y="4"/>
                </a:cxn>
                <a:cxn ang="0">
                  <a:pos x="28" y="31"/>
                </a:cxn>
                <a:cxn ang="0">
                  <a:pos x="22" y="34"/>
                </a:cxn>
                <a:cxn ang="0">
                  <a:pos x="4" y="9"/>
                </a:cxn>
                <a:cxn ang="0">
                  <a:pos x="30" y="4"/>
                </a:cxn>
                <a:cxn ang="0">
                  <a:pos x="17" y="18"/>
                </a:cxn>
                <a:cxn ang="0">
                  <a:pos x="24" y="11"/>
                </a:cxn>
                <a:cxn ang="0">
                  <a:pos x="17" y="18"/>
                </a:cxn>
                <a:cxn ang="0">
                  <a:pos x="22" y="24"/>
                </a:cxn>
                <a:cxn ang="0">
                  <a:pos x="24" y="21"/>
                </a:cxn>
                <a:cxn ang="0">
                  <a:pos x="22" y="24"/>
                </a:cxn>
              </a:cxnLst>
              <a:rect l="0" t="0" r="r" b="b"/>
              <a:pathLst>
                <a:path w="35" h="35">
                  <a:moveTo>
                    <a:pt x="30" y="4"/>
                  </a:moveTo>
                  <a:cubicBezTo>
                    <a:pt x="34" y="12"/>
                    <a:pt x="35" y="26"/>
                    <a:pt x="28" y="31"/>
                  </a:cubicBezTo>
                  <a:cubicBezTo>
                    <a:pt x="28" y="31"/>
                    <a:pt x="23" y="34"/>
                    <a:pt x="22" y="34"/>
                  </a:cubicBezTo>
                  <a:cubicBezTo>
                    <a:pt x="10" y="35"/>
                    <a:pt x="0" y="19"/>
                    <a:pt x="4" y="9"/>
                  </a:cubicBezTo>
                  <a:cubicBezTo>
                    <a:pt x="8" y="1"/>
                    <a:pt x="20" y="0"/>
                    <a:pt x="30" y="4"/>
                  </a:cubicBezTo>
                  <a:close/>
                  <a:moveTo>
                    <a:pt x="17" y="18"/>
                  </a:moveTo>
                  <a:cubicBezTo>
                    <a:pt x="20" y="16"/>
                    <a:pt x="23" y="14"/>
                    <a:pt x="24" y="11"/>
                  </a:cubicBezTo>
                  <a:cubicBezTo>
                    <a:pt x="21" y="12"/>
                    <a:pt x="19" y="15"/>
                    <a:pt x="17" y="18"/>
                  </a:cubicBezTo>
                  <a:close/>
                  <a:moveTo>
                    <a:pt x="22" y="24"/>
                  </a:moveTo>
                  <a:cubicBezTo>
                    <a:pt x="24" y="25"/>
                    <a:pt x="27" y="22"/>
                    <a:pt x="24" y="21"/>
                  </a:cubicBezTo>
                  <a:cubicBezTo>
                    <a:pt x="24" y="23"/>
                    <a:pt x="23" y="23"/>
                    <a:pt x="22" y="24"/>
                  </a:cubicBezTo>
                  <a:close/>
                </a:path>
              </a:pathLst>
            </a:custGeom>
            <a:solidFill>
              <a:srgbClr val="08CFED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43"/>
            <p:cNvSpPr>
              <a:spLocks noEditPoints="1"/>
            </p:cNvSpPr>
            <p:nvPr/>
          </p:nvSpPr>
          <p:spPr bwMode="auto">
            <a:xfrm>
              <a:off x="3821" y="8"/>
              <a:ext cx="2129" cy="715"/>
            </a:xfrm>
            <a:custGeom>
              <a:avLst/>
              <a:gdLst/>
              <a:ahLst/>
              <a:cxnLst>
                <a:cxn ang="0">
                  <a:pos x="471" y="91"/>
                </a:cxn>
                <a:cxn ang="0">
                  <a:pos x="400" y="145"/>
                </a:cxn>
                <a:cxn ang="0">
                  <a:pos x="287" y="143"/>
                </a:cxn>
                <a:cxn ang="0">
                  <a:pos x="195" y="149"/>
                </a:cxn>
                <a:cxn ang="0">
                  <a:pos x="40" y="159"/>
                </a:cxn>
                <a:cxn ang="0">
                  <a:pos x="12" y="107"/>
                </a:cxn>
                <a:cxn ang="0">
                  <a:pos x="62" y="18"/>
                </a:cxn>
                <a:cxn ang="0">
                  <a:pos x="163" y="28"/>
                </a:cxn>
                <a:cxn ang="0">
                  <a:pos x="238" y="10"/>
                </a:cxn>
                <a:cxn ang="0">
                  <a:pos x="272" y="36"/>
                </a:cxn>
                <a:cxn ang="0">
                  <a:pos x="340" y="4"/>
                </a:cxn>
                <a:cxn ang="0">
                  <a:pos x="428" y="21"/>
                </a:cxn>
                <a:cxn ang="0">
                  <a:pos x="485" y="17"/>
                </a:cxn>
                <a:cxn ang="0">
                  <a:pos x="420" y="14"/>
                </a:cxn>
                <a:cxn ang="0">
                  <a:pos x="395" y="106"/>
                </a:cxn>
                <a:cxn ang="0">
                  <a:pos x="424" y="135"/>
                </a:cxn>
                <a:cxn ang="0">
                  <a:pos x="448" y="16"/>
                </a:cxn>
                <a:cxn ang="0">
                  <a:pos x="327" y="12"/>
                </a:cxn>
                <a:cxn ang="0">
                  <a:pos x="324" y="105"/>
                </a:cxn>
                <a:cxn ang="0">
                  <a:pos x="362" y="76"/>
                </a:cxn>
                <a:cxn ang="0">
                  <a:pos x="339" y="13"/>
                </a:cxn>
                <a:cxn ang="0">
                  <a:pos x="364" y="38"/>
                </a:cxn>
                <a:cxn ang="0">
                  <a:pos x="210" y="100"/>
                </a:cxn>
                <a:cxn ang="0">
                  <a:pos x="185" y="88"/>
                </a:cxn>
                <a:cxn ang="0">
                  <a:pos x="234" y="110"/>
                </a:cxn>
                <a:cxn ang="0">
                  <a:pos x="366" y="52"/>
                </a:cxn>
                <a:cxn ang="0">
                  <a:pos x="169" y="39"/>
                </a:cxn>
                <a:cxn ang="0">
                  <a:pos x="43" y="141"/>
                </a:cxn>
                <a:cxn ang="0">
                  <a:pos x="163" y="126"/>
                </a:cxn>
                <a:cxn ang="0">
                  <a:pos x="110" y="71"/>
                </a:cxn>
                <a:cxn ang="0">
                  <a:pos x="270" y="66"/>
                </a:cxn>
                <a:cxn ang="0">
                  <a:pos x="367" y="62"/>
                </a:cxn>
                <a:cxn ang="0">
                  <a:pos x="66" y="23"/>
                </a:cxn>
                <a:cxn ang="0">
                  <a:pos x="165" y="55"/>
                </a:cxn>
                <a:cxn ang="0">
                  <a:pos x="32" y="62"/>
                </a:cxn>
                <a:cxn ang="0">
                  <a:pos x="265" y="77"/>
                </a:cxn>
                <a:cxn ang="0">
                  <a:pos x="182" y="61"/>
                </a:cxn>
                <a:cxn ang="0">
                  <a:pos x="410" y="85"/>
                </a:cxn>
                <a:cxn ang="0">
                  <a:pos x="406" y="99"/>
                </a:cxn>
                <a:cxn ang="0">
                  <a:pos x="30" y="74"/>
                </a:cxn>
                <a:cxn ang="0">
                  <a:pos x="30" y="74"/>
                </a:cxn>
                <a:cxn ang="0">
                  <a:pos x="286" y="75"/>
                </a:cxn>
                <a:cxn ang="0">
                  <a:pos x="404" y="109"/>
                </a:cxn>
                <a:cxn ang="0">
                  <a:pos x="371" y="93"/>
                </a:cxn>
                <a:cxn ang="0">
                  <a:pos x="54" y="66"/>
                </a:cxn>
                <a:cxn ang="0">
                  <a:pos x="263" y="98"/>
                </a:cxn>
                <a:cxn ang="0">
                  <a:pos x="403" y="122"/>
                </a:cxn>
                <a:cxn ang="0">
                  <a:pos x="278" y="97"/>
                </a:cxn>
                <a:cxn ang="0">
                  <a:pos x="52" y="80"/>
                </a:cxn>
                <a:cxn ang="0">
                  <a:pos x="403" y="130"/>
                </a:cxn>
                <a:cxn ang="0">
                  <a:pos x="410" y="134"/>
                </a:cxn>
                <a:cxn ang="0">
                  <a:pos x="44" y="110"/>
                </a:cxn>
                <a:cxn ang="0">
                  <a:pos x="160" y="137"/>
                </a:cxn>
                <a:cxn ang="0">
                  <a:pos x="40" y="124"/>
                </a:cxn>
                <a:cxn ang="0">
                  <a:pos x="35" y="140"/>
                </a:cxn>
              </a:cxnLst>
              <a:rect l="0" t="0" r="r" b="b"/>
              <a:pathLst>
                <a:path w="492" h="165">
                  <a:moveTo>
                    <a:pt x="489" y="11"/>
                  </a:moveTo>
                  <a:cubicBezTo>
                    <a:pt x="492" y="20"/>
                    <a:pt x="492" y="30"/>
                    <a:pt x="488" y="41"/>
                  </a:cubicBezTo>
                  <a:cubicBezTo>
                    <a:pt x="486" y="47"/>
                    <a:pt x="482" y="52"/>
                    <a:pt x="480" y="58"/>
                  </a:cubicBezTo>
                  <a:cubicBezTo>
                    <a:pt x="478" y="62"/>
                    <a:pt x="478" y="66"/>
                    <a:pt x="477" y="71"/>
                  </a:cubicBezTo>
                  <a:cubicBezTo>
                    <a:pt x="475" y="77"/>
                    <a:pt x="472" y="85"/>
                    <a:pt x="471" y="91"/>
                  </a:cubicBezTo>
                  <a:cubicBezTo>
                    <a:pt x="471" y="93"/>
                    <a:pt x="472" y="95"/>
                    <a:pt x="472" y="98"/>
                  </a:cubicBezTo>
                  <a:cubicBezTo>
                    <a:pt x="469" y="112"/>
                    <a:pt x="463" y="125"/>
                    <a:pt x="462" y="140"/>
                  </a:cubicBezTo>
                  <a:cubicBezTo>
                    <a:pt x="446" y="139"/>
                    <a:pt x="429" y="142"/>
                    <a:pt x="415" y="146"/>
                  </a:cubicBezTo>
                  <a:cubicBezTo>
                    <a:pt x="412" y="143"/>
                    <a:pt x="407" y="142"/>
                    <a:pt x="404" y="139"/>
                  </a:cubicBezTo>
                  <a:cubicBezTo>
                    <a:pt x="402" y="141"/>
                    <a:pt x="402" y="144"/>
                    <a:pt x="400" y="145"/>
                  </a:cubicBezTo>
                  <a:cubicBezTo>
                    <a:pt x="387" y="142"/>
                    <a:pt x="376" y="146"/>
                    <a:pt x="369" y="141"/>
                  </a:cubicBezTo>
                  <a:cubicBezTo>
                    <a:pt x="348" y="150"/>
                    <a:pt x="332" y="133"/>
                    <a:pt x="330" y="115"/>
                  </a:cubicBezTo>
                  <a:cubicBezTo>
                    <a:pt x="322" y="111"/>
                    <a:pt x="318" y="117"/>
                    <a:pt x="315" y="121"/>
                  </a:cubicBezTo>
                  <a:cubicBezTo>
                    <a:pt x="316" y="136"/>
                    <a:pt x="306" y="144"/>
                    <a:pt x="294" y="145"/>
                  </a:cubicBezTo>
                  <a:cubicBezTo>
                    <a:pt x="291" y="145"/>
                    <a:pt x="290" y="143"/>
                    <a:pt x="287" y="143"/>
                  </a:cubicBezTo>
                  <a:cubicBezTo>
                    <a:pt x="283" y="143"/>
                    <a:pt x="279" y="145"/>
                    <a:pt x="276" y="144"/>
                  </a:cubicBezTo>
                  <a:cubicBezTo>
                    <a:pt x="273" y="144"/>
                    <a:pt x="269" y="140"/>
                    <a:pt x="265" y="141"/>
                  </a:cubicBezTo>
                  <a:cubicBezTo>
                    <a:pt x="262" y="141"/>
                    <a:pt x="259" y="143"/>
                    <a:pt x="255" y="144"/>
                  </a:cubicBezTo>
                  <a:cubicBezTo>
                    <a:pt x="249" y="144"/>
                    <a:pt x="241" y="144"/>
                    <a:pt x="234" y="145"/>
                  </a:cubicBezTo>
                  <a:cubicBezTo>
                    <a:pt x="220" y="146"/>
                    <a:pt x="208" y="147"/>
                    <a:pt x="195" y="149"/>
                  </a:cubicBezTo>
                  <a:cubicBezTo>
                    <a:pt x="184" y="151"/>
                    <a:pt x="174" y="150"/>
                    <a:pt x="167" y="156"/>
                  </a:cubicBezTo>
                  <a:cubicBezTo>
                    <a:pt x="161" y="153"/>
                    <a:pt x="158" y="148"/>
                    <a:pt x="148" y="147"/>
                  </a:cubicBezTo>
                  <a:cubicBezTo>
                    <a:pt x="146" y="148"/>
                    <a:pt x="146" y="146"/>
                    <a:pt x="146" y="144"/>
                  </a:cubicBezTo>
                  <a:cubicBezTo>
                    <a:pt x="120" y="156"/>
                    <a:pt x="81" y="154"/>
                    <a:pt x="46" y="155"/>
                  </a:cubicBezTo>
                  <a:cubicBezTo>
                    <a:pt x="43" y="155"/>
                    <a:pt x="43" y="159"/>
                    <a:pt x="40" y="159"/>
                  </a:cubicBezTo>
                  <a:cubicBezTo>
                    <a:pt x="29" y="155"/>
                    <a:pt x="15" y="160"/>
                    <a:pt x="6" y="165"/>
                  </a:cubicBezTo>
                  <a:cubicBezTo>
                    <a:pt x="3" y="164"/>
                    <a:pt x="3" y="162"/>
                    <a:pt x="0" y="161"/>
                  </a:cubicBezTo>
                  <a:cubicBezTo>
                    <a:pt x="4" y="155"/>
                    <a:pt x="3" y="148"/>
                    <a:pt x="4" y="140"/>
                  </a:cubicBezTo>
                  <a:cubicBezTo>
                    <a:pt x="4" y="138"/>
                    <a:pt x="7" y="136"/>
                    <a:pt x="7" y="134"/>
                  </a:cubicBezTo>
                  <a:cubicBezTo>
                    <a:pt x="10" y="126"/>
                    <a:pt x="10" y="117"/>
                    <a:pt x="12" y="107"/>
                  </a:cubicBezTo>
                  <a:cubicBezTo>
                    <a:pt x="14" y="100"/>
                    <a:pt x="17" y="92"/>
                    <a:pt x="19" y="84"/>
                  </a:cubicBezTo>
                  <a:cubicBezTo>
                    <a:pt x="21" y="77"/>
                    <a:pt x="24" y="69"/>
                    <a:pt x="25" y="63"/>
                  </a:cubicBezTo>
                  <a:cubicBezTo>
                    <a:pt x="26" y="58"/>
                    <a:pt x="23" y="52"/>
                    <a:pt x="25" y="48"/>
                  </a:cubicBezTo>
                  <a:cubicBezTo>
                    <a:pt x="28" y="40"/>
                    <a:pt x="38" y="37"/>
                    <a:pt x="44" y="33"/>
                  </a:cubicBezTo>
                  <a:cubicBezTo>
                    <a:pt x="51" y="28"/>
                    <a:pt x="56" y="22"/>
                    <a:pt x="62" y="18"/>
                  </a:cubicBezTo>
                  <a:cubicBezTo>
                    <a:pt x="79" y="18"/>
                    <a:pt x="100" y="9"/>
                    <a:pt x="119" y="14"/>
                  </a:cubicBezTo>
                  <a:cubicBezTo>
                    <a:pt x="126" y="16"/>
                    <a:pt x="131" y="22"/>
                    <a:pt x="137" y="25"/>
                  </a:cubicBezTo>
                  <a:cubicBezTo>
                    <a:pt x="141" y="37"/>
                    <a:pt x="137" y="53"/>
                    <a:pt x="129" y="59"/>
                  </a:cubicBezTo>
                  <a:cubicBezTo>
                    <a:pt x="141" y="60"/>
                    <a:pt x="150" y="62"/>
                    <a:pt x="156" y="66"/>
                  </a:cubicBezTo>
                  <a:cubicBezTo>
                    <a:pt x="158" y="53"/>
                    <a:pt x="162" y="41"/>
                    <a:pt x="163" y="28"/>
                  </a:cubicBezTo>
                  <a:cubicBezTo>
                    <a:pt x="166" y="27"/>
                    <a:pt x="168" y="25"/>
                    <a:pt x="172" y="26"/>
                  </a:cubicBezTo>
                  <a:cubicBezTo>
                    <a:pt x="179" y="21"/>
                    <a:pt x="189" y="19"/>
                    <a:pt x="194" y="12"/>
                  </a:cubicBezTo>
                  <a:cubicBezTo>
                    <a:pt x="197" y="13"/>
                    <a:pt x="200" y="13"/>
                    <a:pt x="203" y="13"/>
                  </a:cubicBezTo>
                  <a:cubicBezTo>
                    <a:pt x="210" y="11"/>
                    <a:pt x="219" y="12"/>
                    <a:pt x="226" y="11"/>
                  </a:cubicBezTo>
                  <a:cubicBezTo>
                    <a:pt x="231" y="11"/>
                    <a:pt x="235" y="6"/>
                    <a:pt x="238" y="10"/>
                  </a:cubicBezTo>
                  <a:cubicBezTo>
                    <a:pt x="237" y="23"/>
                    <a:pt x="229" y="36"/>
                    <a:pt x="226" y="49"/>
                  </a:cubicBezTo>
                  <a:cubicBezTo>
                    <a:pt x="222" y="66"/>
                    <a:pt x="220" y="84"/>
                    <a:pt x="216" y="104"/>
                  </a:cubicBezTo>
                  <a:cubicBezTo>
                    <a:pt x="226" y="102"/>
                    <a:pt x="234" y="104"/>
                    <a:pt x="244" y="102"/>
                  </a:cubicBezTo>
                  <a:cubicBezTo>
                    <a:pt x="251" y="90"/>
                    <a:pt x="260" y="76"/>
                    <a:pt x="260" y="57"/>
                  </a:cubicBezTo>
                  <a:cubicBezTo>
                    <a:pt x="267" y="53"/>
                    <a:pt x="268" y="43"/>
                    <a:pt x="272" y="36"/>
                  </a:cubicBezTo>
                  <a:cubicBezTo>
                    <a:pt x="277" y="35"/>
                    <a:pt x="282" y="34"/>
                    <a:pt x="285" y="29"/>
                  </a:cubicBezTo>
                  <a:cubicBezTo>
                    <a:pt x="292" y="27"/>
                    <a:pt x="302" y="22"/>
                    <a:pt x="310" y="17"/>
                  </a:cubicBezTo>
                  <a:cubicBezTo>
                    <a:pt x="314" y="14"/>
                    <a:pt x="318" y="8"/>
                    <a:pt x="325" y="9"/>
                  </a:cubicBezTo>
                  <a:cubicBezTo>
                    <a:pt x="326" y="9"/>
                    <a:pt x="332" y="8"/>
                    <a:pt x="329" y="11"/>
                  </a:cubicBezTo>
                  <a:cubicBezTo>
                    <a:pt x="333" y="8"/>
                    <a:pt x="335" y="4"/>
                    <a:pt x="340" y="4"/>
                  </a:cubicBezTo>
                  <a:cubicBezTo>
                    <a:pt x="351" y="4"/>
                    <a:pt x="360" y="17"/>
                    <a:pt x="362" y="27"/>
                  </a:cubicBezTo>
                  <a:cubicBezTo>
                    <a:pt x="365" y="24"/>
                    <a:pt x="371" y="22"/>
                    <a:pt x="376" y="19"/>
                  </a:cubicBezTo>
                  <a:cubicBezTo>
                    <a:pt x="383" y="14"/>
                    <a:pt x="388" y="5"/>
                    <a:pt x="396" y="3"/>
                  </a:cubicBezTo>
                  <a:cubicBezTo>
                    <a:pt x="405" y="0"/>
                    <a:pt x="417" y="4"/>
                    <a:pt x="427" y="9"/>
                  </a:cubicBezTo>
                  <a:cubicBezTo>
                    <a:pt x="429" y="13"/>
                    <a:pt x="429" y="14"/>
                    <a:pt x="428" y="21"/>
                  </a:cubicBezTo>
                  <a:cubicBezTo>
                    <a:pt x="435" y="19"/>
                    <a:pt x="443" y="9"/>
                    <a:pt x="454" y="8"/>
                  </a:cubicBezTo>
                  <a:cubicBezTo>
                    <a:pt x="456" y="6"/>
                    <a:pt x="459" y="5"/>
                    <a:pt x="460" y="3"/>
                  </a:cubicBezTo>
                  <a:cubicBezTo>
                    <a:pt x="472" y="2"/>
                    <a:pt x="483" y="6"/>
                    <a:pt x="489" y="11"/>
                  </a:cubicBezTo>
                  <a:close/>
                  <a:moveTo>
                    <a:pt x="470" y="71"/>
                  </a:moveTo>
                  <a:cubicBezTo>
                    <a:pt x="475" y="51"/>
                    <a:pt x="487" y="35"/>
                    <a:pt x="485" y="17"/>
                  </a:cubicBezTo>
                  <a:cubicBezTo>
                    <a:pt x="481" y="10"/>
                    <a:pt x="472" y="11"/>
                    <a:pt x="462" y="10"/>
                  </a:cubicBezTo>
                  <a:cubicBezTo>
                    <a:pt x="450" y="17"/>
                    <a:pt x="453" y="38"/>
                    <a:pt x="446" y="48"/>
                  </a:cubicBezTo>
                  <a:cubicBezTo>
                    <a:pt x="436" y="51"/>
                    <a:pt x="429" y="45"/>
                    <a:pt x="418" y="47"/>
                  </a:cubicBezTo>
                  <a:cubicBezTo>
                    <a:pt x="417" y="43"/>
                    <a:pt x="414" y="41"/>
                    <a:pt x="414" y="36"/>
                  </a:cubicBezTo>
                  <a:cubicBezTo>
                    <a:pt x="414" y="30"/>
                    <a:pt x="423" y="20"/>
                    <a:pt x="420" y="14"/>
                  </a:cubicBezTo>
                  <a:cubicBezTo>
                    <a:pt x="416" y="9"/>
                    <a:pt x="404" y="9"/>
                    <a:pt x="395" y="10"/>
                  </a:cubicBezTo>
                  <a:cubicBezTo>
                    <a:pt x="396" y="22"/>
                    <a:pt x="392" y="42"/>
                    <a:pt x="394" y="52"/>
                  </a:cubicBezTo>
                  <a:cubicBezTo>
                    <a:pt x="386" y="80"/>
                    <a:pt x="382" y="110"/>
                    <a:pt x="375" y="135"/>
                  </a:cubicBezTo>
                  <a:cubicBezTo>
                    <a:pt x="380" y="137"/>
                    <a:pt x="389" y="137"/>
                    <a:pt x="394" y="137"/>
                  </a:cubicBezTo>
                  <a:cubicBezTo>
                    <a:pt x="395" y="122"/>
                    <a:pt x="398" y="115"/>
                    <a:pt x="395" y="106"/>
                  </a:cubicBezTo>
                  <a:cubicBezTo>
                    <a:pt x="402" y="98"/>
                    <a:pt x="401" y="82"/>
                    <a:pt x="407" y="71"/>
                  </a:cubicBezTo>
                  <a:cubicBezTo>
                    <a:pt x="411" y="70"/>
                    <a:pt x="416" y="72"/>
                    <a:pt x="420" y="71"/>
                  </a:cubicBezTo>
                  <a:cubicBezTo>
                    <a:pt x="426" y="71"/>
                    <a:pt x="431" y="67"/>
                    <a:pt x="435" y="68"/>
                  </a:cubicBezTo>
                  <a:cubicBezTo>
                    <a:pt x="436" y="69"/>
                    <a:pt x="440" y="69"/>
                    <a:pt x="440" y="72"/>
                  </a:cubicBezTo>
                  <a:cubicBezTo>
                    <a:pt x="442" y="97"/>
                    <a:pt x="427" y="111"/>
                    <a:pt x="424" y="135"/>
                  </a:cubicBezTo>
                  <a:cubicBezTo>
                    <a:pt x="434" y="134"/>
                    <a:pt x="445" y="133"/>
                    <a:pt x="455" y="132"/>
                  </a:cubicBezTo>
                  <a:cubicBezTo>
                    <a:pt x="462" y="111"/>
                    <a:pt x="464" y="92"/>
                    <a:pt x="470" y="71"/>
                  </a:cubicBezTo>
                  <a:close/>
                  <a:moveTo>
                    <a:pt x="423" y="33"/>
                  </a:moveTo>
                  <a:cubicBezTo>
                    <a:pt x="428" y="32"/>
                    <a:pt x="431" y="30"/>
                    <a:pt x="435" y="27"/>
                  </a:cubicBezTo>
                  <a:cubicBezTo>
                    <a:pt x="441" y="24"/>
                    <a:pt x="448" y="22"/>
                    <a:pt x="448" y="16"/>
                  </a:cubicBezTo>
                  <a:cubicBezTo>
                    <a:pt x="441" y="23"/>
                    <a:pt x="430" y="26"/>
                    <a:pt x="423" y="33"/>
                  </a:cubicBezTo>
                  <a:close/>
                  <a:moveTo>
                    <a:pt x="284" y="42"/>
                  </a:moveTo>
                  <a:cubicBezTo>
                    <a:pt x="282" y="42"/>
                    <a:pt x="280" y="42"/>
                    <a:pt x="278" y="41"/>
                  </a:cubicBezTo>
                  <a:cubicBezTo>
                    <a:pt x="279" y="45"/>
                    <a:pt x="274" y="46"/>
                    <a:pt x="276" y="48"/>
                  </a:cubicBezTo>
                  <a:cubicBezTo>
                    <a:pt x="294" y="37"/>
                    <a:pt x="317" y="28"/>
                    <a:pt x="327" y="12"/>
                  </a:cubicBezTo>
                  <a:cubicBezTo>
                    <a:pt x="315" y="25"/>
                    <a:pt x="297" y="31"/>
                    <a:pt x="284" y="42"/>
                  </a:cubicBezTo>
                  <a:close/>
                  <a:moveTo>
                    <a:pt x="339" y="13"/>
                  </a:moveTo>
                  <a:cubicBezTo>
                    <a:pt x="304" y="38"/>
                    <a:pt x="290" y="87"/>
                    <a:pt x="274" y="134"/>
                  </a:cubicBezTo>
                  <a:cubicBezTo>
                    <a:pt x="281" y="139"/>
                    <a:pt x="296" y="136"/>
                    <a:pt x="303" y="133"/>
                  </a:cubicBezTo>
                  <a:cubicBezTo>
                    <a:pt x="308" y="122"/>
                    <a:pt x="311" y="105"/>
                    <a:pt x="324" y="105"/>
                  </a:cubicBezTo>
                  <a:cubicBezTo>
                    <a:pt x="328" y="105"/>
                    <a:pt x="331" y="108"/>
                    <a:pt x="337" y="110"/>
                  </a:cubicBezTo>
                  <a:cubicBezTo>
                    <a:pt x="338" y="125"/>
                    <a:pt x="349" y="142"/>
                    <a:pt x="365" y="134"/>
                  </a:cubicBezTo>
                  <a:cubicBezTo>
                    <a:pt x="371" y="118"/>
                    <a:pt x="363" y="106"/>
                    <a:pt x="364" y="88"/>
                  </a:cubicBezTo>
                  <a:cubicBezTo>
                    <a:pt x="363" y="86"/>
                    <a:pt x="360" y="86"/>
                    <a:pt x="360" y="83"/>
                  </a:cubicBezTo>
                  <a:cubicBezTo>
                    <a:pt x="361" y="81"/>
                    <a:pt x="362" y="79"/>
                    <a:pt x="362" y="76"/>
                  </a:cubicBezTo>
                  <a:cubicBezTo>
                    <a:pt x="360" y="75"/>
                    <a:pt x="359" y="73"/>
                    <a:pt x="358" y="71"/>
                  </a:cubicBezTo>
                  <a:cubicBezTo>
                    <a:pt x="362" y="64"/>
                    <a:pt x="357" y="60"/>
                    <a:pt x="359" y="53"/>
                  </a:cubicBezTo>
                  <a:cubicBezTo>
                    <a:pt x="357" y="53"/>
                    <a:pt x="351" y="55"/>
                    <a:pt x="350" y="51"/>
                  </a:cubicBezTo>
                  <a:cubicBezTo>
                    <a:pt x="350" y="46"/>
                    <a:pt x="356" y="46"/>
                    <a:pt x="358" y="43"/>
                  </a:cubicBezTo>
                  <a:cubicBezTo>
                    <a:pt x="354" y="31"/>
                    <a:pt x="355" y="15"/>
                    <a:pt x="339" y="13"/>
                  </a:cubicBezTo>
                  <a:close/>
                  <a:moveTo>
                    <a:pt x="364" y="38"/>
                  </a:moveTo>
                  <a:cubicBezTo>
                    <a:pt x="367" y="38"/>
                    <a:pt x="372" y="35"/>
                    <a:pt x="376" y="32"/>
                  </a:cubicBezTo>
                  <a:cubicBezTo>
                    <a:pt x="380" y="29"/>
                    <a:pt x="383" y="24"/>
                    <a:pt x="387" y="22"/>
                  </a:cubicBezTo>
                  <a:cubicBezTo>
                    <a:pt x="386" y="20"/>
                    <a:pt x="391" y="18"/>
                    <a:pt x="388" y="17"/>
                  </a:cubicBezTo>
                  <a:cubicBezTo>
                    <a:pt x="380" y="24"/>
                    <a:pt x="371" y="30"/>
                    <a:pt x="364" y="38"/>
                  </a:cubicBezTo>
                  <a:close/>
                  <a:moveTo>
                    <a:pt x="427" y="38"/>
                  </a:moveTo>
                  <a:cubicBezTo>
                    <a:pt x="432" y="41"/>
                    <a:pt x="437" y="35"/>
                    <a:pt x="440" y="32"/>
                  </a:cubicBezTo>
                  <a:cubicBezTo>
                    <a:pt x="442" y="32"/>
                    <a:pt x="446" y="33"/>
                    <a:pt x="444" y="30"/>
                  </a:cubicBezTo>
                  <a:cubicBezTo>
                    <a:pt x="439" y="33"/>
                    <a:pt x="432" y="34"/>
                    <a:pt x="427" y="38"/>
                  </a:cubicBezTo>
                  <a:close/>
                  <a:moveTo>
                    <a:pt x="210" y="100"/>
                  </a:moveTo>
                  <a:cubicBezTo>
                    <a:pt x="215" y="72"/>
                    <a:pt x="221" y="40"/>
                    <a:pt x="230" y="18"/>
                  </a:cubicBezTo>
                  <a:cubicBezTo>
                    <a:pt x="220" y="16"/>
                    <a:pt x="208" y="19"/>
                    <a:pt x="199" y="21"/>
                  </a:cubicBezTo>
                  <a:cubicBezTo>
                    <a:pt x="195" y="31"/>
                    <a:pt x="194" y="42"/>
                    <a:pt x="191" y="54"/>
                  </a:cubicBezTo>
                  <a:cubicBezTo>
                    <a:pt x="190" y="58"/>
                    <a:pt x="187" y="62"/>
                    <a:pt x="186" y="67"/>
                  </a:cubicBezTo>
                  <a:cubicBezTo>
                    <a:pt x="185" y="73"/>
                    <a:pt x="186" y="81"/>
                    <a:pt x="185" y="88"/>
                  </a:cubicBezTo>
                  <a:cubicBezTo>
                    <a:pt x="182" y="99"/>
                    <a:pt x="176" y="110"/>
                    <a:pt x="174" y="122"/>
                  </a:cubicBezTo>
                  <a:cubicBezTo>
                    <a:pt x="172" y="129"/>
                    <a:pt x="173" y="138"/>
                    <a:pt x="172" y="145"/>
                  </a:cubicBezTo>
                  <a:cubicBezTo>
                    <a:pt x="203" y="143"/>
                    <a:pt x="233" y="139"/>
                    <a:pt x="263" y="135"/>
                  </a:cubicBezTo>
                  <a:cubicBezTo>
                    <a:pt x="269" y="128"/>
                    <a:pt x="272" y="117"/>
                    <a:pt x="276" y="108"/>
                  </a:cubicBezTo>
                  <a:cubicBezTo>
                    <a:pt x="262" y="108"/>
                    <a:pt x="245" y="109"/>
                    <a:pt x="234" y="110"/>
                  </a:cubicBezTo>
                  <a:cubicBezTo>
                    <a:pt x="228" y="111"/>
                    <a:pt x="224" y="110"/>
                    <a:pt x="219" y="111"/>
                  </a:cubicBezTo>
                  <a:cubicBezTo>
                    <a:pt x="214" y="111"/>
                    <a:pt x="206" y="116"/>
                    <a:pt x="205" y="108"/>
                  </a:cubicBezTo>
                  <a:cubicBezTo>
                    <a:pt x="203" y="104"/>
                    <a:pt x="210" y="105"/>
                    <a:pt x="210" y="100"/>
                  </a:cubicBezTo>
                  <a:close/>
                  <a:moveTo>
                    <a:pt x="366" y="46"/>
                  </a:moveTo>
                  <a:cubicBezTo>
                    <a:pt x="365" y="46"/>
                    <a:pt x="367" y="50"/>
                    <a:pt x="366" y="52"/>
                  </a:cubicBezTo>
                  <a:cubicBezTo>
                    <a:pt x="371" y="49"/>
                    <a:pt x="384" y="44"/>
                    <a:pt x="386" y="37"/>
                  </a:cubicBezTo>
                  <a:cubicBezTo>
                    <a:pt x="386" y="36"/>
                    <a:pt x="388" y="32"/>
                    <a:pt x="385" y="32"/>
                  </a:cubicBezTo>
                  <a:cubicBezTo>
                    <a:pt x="380" y="38"/>
                    <a:pt x="371" y="39"/>
                    <a:pt x="366" y="46"/>
                  </a:cubicBezTo>
                  <a:close/>
                  <a:moveTo>
                    <a:pt x="189" y="24"/>
                  </a:moveTo>
                  <a:cubicBezTo>
                    <a:pt x="182" y="29"/>
                    <a:pt x="172" y="30"/>
                    <a:pt x="169" y="39"/>
                  </a:cubicBezTo>
                  <a:cubicBezTo>
                    <a:pt x="177" y="36"/>
                    <a:pt x="184" y="31"/>
                    <a:pt x="191" y="26"/>
                  </a:cubicBezTo>
                  <a:cubicBezTo>
                    <a:pt x="191" y="24"/>
                    <a:pt x="190" y="23"/>
                    <a:pt x="189" y="24"/>
                  </a:cubicBezTo>
                  <a:close/>
                  <a:moveTo>
                    <a:pt x="129" y="28"/>
                  </a:moveTo>
                  <a:cubicBezTo>
                    <a:pt x="116" y="16"/>
                    <a:pt x="88" y="19"/>
                    <a:pt x="73" y="25"/>
                  </a:cubicBezTo>
                  <a:cubicBezTo>
                    <a:pt x="64" y="66"/>
                    <a:pt x="53" y="103"/>
                    <a:pt x="43" y="141"/>
                  </a:cubicBezTo>
                  <a:cubicBezTo>
                    <a:pt x="48" y="142"/>
                    <a:pt x="47" y="146"/>
                    <a:pt x="46" y="150"/>
                  </a:cubicBezTo>
                  <a:cubicBezTo>
                    <a:pt x="61" y="149"/>
                    <a:pt x="82" y="146"/>
                    <a:pt x="102" y="146"/>
                  </a:cubicBezTo>
                  <a:cubicBezTo>
                    <a:pt x="121" y="145"/>
                    <a:pt x="140" y="143"/>
                    <a:pt x="153" y="135"/>
                  </a:cubicBezTo>
                  <a:cubicBezTo>
                    <a:pt x="154" y="134"/>
                    <a:pt x="155" y="131"/>
                    <a:pt x="157" y="130"/>
                  </a:cubicBezTo>
                  <a:cubicBezTo>
                    <a:pt x="159" y="128"/>
                    <a:pt x="162" y="128"/>
                    <a:pt x="163" y="126"/>
                  </a:cubicBezTo>
                  <a:cubicBezTo>
                    <a:pt x="166" y="123"/>
                    <a:pt x="169" y="114"/>
                    <a:pt x="170" y="107"/>
                  </a:cubicBezTo>
                  <a:cubicBezTo>
                    <a:pt x="173" y="91"/>
                    <a:pt x="167" y="86"/>
                    <a:pt x="161" y="77"/>
                  </a:cubicBezTo>
                  <a:cubicBezTo>
                    <a:pt x="159" y="76"/>
                    <a:pt x="159" y="78"/>
                    <a:pt x="156" y="78"/>
                  </a:cubicBezTo>
                  <a:cubicBezTo>
                    <a:pt x="152" y="69"/>
                    <a:pt x="141" y="65"/>
                    <a:pt x="130" y="66"/>
                  </a:cubicBezTo>
                  <a:cubicBezTo>
                    <a:pt x="122" y="66"/>
                    <a:pt x="116" y="73"/>
                    <a:pt x="110" y="71"/>
                  </a:cubicBezTo>
                  <a:cubicBezTo>
                    <a:pt x="111" y="68"/>
                    <a:pt x="107" y="69"/>
                    <a:pt x="108" y="65"/>
                  </a:cubicBezTo>
                  <a:cubicBezTo>
                    <a:pt x="121" y="60"/>
                    <a:pt x="136" y="47"/>
                    <a:pt x="129" y="28"/>
                  </a:cubicBezTo>
                  <a:close/>
                  <a:moveTo>
                    <a:pt x="270" y="66"/>
                  </a:moveTo>
                  <a:cubicBezTo>
                    <a:pt x="281" y="56"/>
                    <a:pt x="302" y="53"/>
                    <a:pt x="305" y="38"/>
                  </a:cubicBezTo>
                  <a:cubicBezTo>
                    <a:pt x="294" y="48"/>
                    <a:pt x="270" y="49"/>
                    <a:pt x="270" y="66"/>
                  </a:cubicBezTo>
                  <a:close/>
                  <a:moveTo>
                    <a:pt x="367" y="62"/>
                  </a:moveTo>
                  <a:cubicBezTo>
                    <a:pt x="370" y="64"/>
                    <a:pt x="372" y="60"/>
                    <a:pt x="375" y="58"/>
                  </a:cubicBezTo>
                  <a:cubicBezTo>
                    <a:pt x="378" y="56"/>
                    <a:pt x="383" y="54"/>
                    <a:pt x="385" y="50"/>
                  </a:cubicBezTo>
                  <a:cubicBezTo>
                    <a:pt x="385" y="49"/>
                    <a:pt x="385" y="48"/>
                    <a:pt x="384" y="48"/>
                  </a:cubicBezTo>
                  <a:cubicBezTo>
                    <a:pt x="379" y="54"/>
                    <a:pt x="370" y="54"/>
                    <a:pt x="367" y="62"/>
                  </a:cubicBezTo>
                  <a:close/>
                  <a:moveTo>
                    <a:pt x="37" y="47"/>
                  </a:moveTo>
                  <a:cubicBezTo>
                    <a:pt x="36" y="48"/>
                    <a:pt x="32" y="48"/>
                    <a:pt x="34" y="50"/>
                  </a:cubicBezTo>
                  <a:cubicBezTo>
                    <a:pt x="43" y="42"/>
                    <a:pt x="53" y="36"/>
                    <a:pt x="62" y="29"/>
                  </a:cubicBezTo>
                  <a:cubicBezTo>
                    <a:pt x="63" y="29"/>
                    <a:pt x="63" y="30"/>
                    <a:pt x="65" y="30"/>
                  </a:cubicBezTo>
                  <a:cubicBezTo>
                    <a:pt x="65" y="28"/>
                    <a:pt x="68" y="25"/>
                    <a:pt x="66" y="23"/>
                  </a:cubicBezTo>
                  <a:cubicBezTo>
                    <a:pt x="56" y="30"/>
                    <a:pt x="44" y="38"/>
                    <a:pt x="37" y="47"/>
                  </a:cubicBezTo>
                  <a:close/>
                  <a:moveTo>
                    <a:pt x="165" y="55"/>
                  </a:moveTo>
                  <a:cubicBezTo>
                    <a:pt x="173" y="53"/>
                    <a:pt x="177" y="46"/>
                    <a:pt x="185" y="44"/>
                  </a:cubicBezTo>
                  <a:cubicBezTo>
                    <a:pt x="184" y="40"/>
                    <a:pt x="188" y="38"/>
                    <a:pt x="186" y="37"/>
                  </a:cubicBezTo>
                  <a:cubicBezTo>
                    <a:pt x="179" y="43"/>
                    <a:pt x="168" y="44"/>
                    <a:pt x="165" y="55"/>
                  </a:cubicBezTo>
                  <a:close/>
                  <a:moveTo>
                    <a:pt x="369" y="68"/>
                  </a:moveTo>
                  <a:cubicBezTo>
                    <a:pt x="370" y="70"/>
                    <a:pt x="367" y="74"/>
                    <a:pt x="370" y="75"/>
                  </a:cubicBezTo>
                  <a:cubicBezTo>
                    <a:pt x="373" y="69"/>
                    <a:pt x="382" y="70"/>
                    <a:pt x="383" y="62"/>
                  </a:cubicBezTo>
                  <a:cubicBezTo>
                    <a:pt x="379" y="61"/>
                    <a:pt x="373" y="66"/>
                    <a:pt x="369" y="68"/>
                  </a:cubicBezTo>
                  <a:close/>
                  <a:moveTo>
                    <a:pt x="32" y="62"/>
                  </a:moveTo>
                  <a:cubicBezTo>
                    <a:pt x="37" y="62"/>
                    <a:pt x="43" y="57"/>
                    <a:pt x="48" y="53"/>
                  </a:cubicBezTo>
                  <a:cubicBezTo>
                    <a:pt x="53" y="48"/>
                    <a:pt x="59" y="43"/>
                    <a:pt x="62" y="38"/>
                  </a:cubicBezTo>
                  <a:cubicBezTo>
                    <a:pt x="63" y="38"/>
                    <a:pt x="63" y="37"/>
                    <a:pt x="62" y="37"/>
                  </a:cubicBezTo>
                  <a:cubicBezTo>
                    <a:pt x="51" y="45"/>
                    <a:pt x="40" y="52"/>
                    <a:pt x="32" y="62"/>
                  </a:cubicBezTo>
                  <a:close/>
                  <a:moveTo>
                    <a:pt x="265" y="77"/>
                  </a:moveTo>
                  <a:cubicBezTo>
                    <a:pt x="274" y="74"/>
                    <a:pt x="290" y="72"/>
                    <a:pt x="294" y="60"/>
                  </a:cubicBezTo>
                  <a:cubicBezTo>
                    <a:pt x="285" y="63"/>
                    <a:pt x="277" y="66"/>
                    <a:pt x="273" y="74"/>
                  </a:cubicBezTo>
                  <a:cubicBezTo>
                    <a:pt x="271" y="76"/>
                    <a:pt x="265" y="72"/>
                    <a:pt x="265" y="77"/>
                  </a:cubicBezTo>
                  <a:close/>
                  <a:moveTo>
                    <a:pt x="165" y="67"/>
                  </a:moveTo>
                  <a:cubicBezTo>
                    <a:pt x="171" y="65"/>
                    <a:pt x="173" y="59"/>
                    <a:pt x="182" y="61"/>
                  </a:cubicBezTo>
                  <a:cubicBezTo>
                    <a:pt x="183" y="57"/>
                    <a:pt x="180" y="56"/>
                    <a:pt x="182" y="54"/>
                  </a:cubicBezTo>
                  <a:cubicBezTo>
                    <a:pt x="176" y="56"/>
                    <a:pt x="165" y="60"/>
                    <a:pt x="165" y="67"/>
                  </a:cubicBezTo>
                  <a:close/>
                  <a:moveTo>
                    <a:pt x="410" y="85"/>
                  </a:moveTo>
                  <a:cubicBezTo>
                    <a:pt x="416" y="83"/>
                    <a:pt x="422" y="81"/>
                    <a:pt x="426" y="77"/>
                  </a:cubicBezTo>
                  <a:cubicBezTo>
                    <a:pt x="419" y="77"/>
                    <a:pt x="413" y="79"/>
                    <a:pt x="410" y="85"/>
                  </a:cubicBezTo>
                  <a:close/>
                  <a:moveTo>
                    <a:pt x="370" y="80"/>
                  </a:moveTo>
                  <a:cubicBezTo>
                    <a:pt x="370" y="84"/>
                    <a:pt x="370" y="83"/>
                    <a:pt x="371" y="86"/>
                  </a:cubicBezTo>
                  <a:cubicBezTo>
                    <a:pt x="375" y="84"/>
                    <a:pt x="382" y="81"/>
                    <a:pt x="379" y="75"/>
                  </a:cubicBezTo>
                  <a:cubicBezTo>
                    <a:pt x="377" y="77"/>
                    <a:pt x="374" y="79"/>
                    <a:pt x="370" y="80"/>
                  </a:cubicBezTo>
                  <a:close/>
                  <a:moveTo>
                    <a:pt x="406" y="99"/>
                  </a:moveTo>
                  <a:cubicBezTo>
                    <a:pt x="415" y="95"/>
                    <a:pt x="421" y="90"/>
                    <a:pt x="429" y="86"/>
                  </a:cubicBezTo>
                  <a:cubicBezTo>
                    <a:pt x="431" y="86"/>
                    <a:pt x="431" y="87"/>
                    <a:pt x="432" y="88"/>
                  </a:cubicBezTo>
                  <a:cubicBezTo>
                    <a:pt x="432" y="85"/>
                    <a:pt x="435" y="82"/>
                    <a:pt x="433" y="80"/>
                  </a:cubicBezTo>
                  <a:cubicBezTo>
                    <a:pt x="424" y="86"/>
                    <a:pt x="412" y="89"/>
                    <a:pt x="406" y="99"/>
                  </a:cubicBezTo>
                  <a:close/>
                  <a:moveTo>
                    <a:pt x="30" y="74"/>
                  </a:moveTo>
                  <a:cubicBezTo>
                    <a:pt x="29" y="74"/>
                    <a:pt x="26" y="77"/>
                    <a:pt x="28" y="78"/>
                  </a:cubicBezTo>
                  <a:cubicBezTo>
                    <a:pt x="30" y="75"/>
                    <a:pt x="33" y="73"/>
                    <a:pt x="36" y="72"/>
                  </a:cubicBezTo>
                  <a:cubicBezTo>
                    <a:pt x="43" y="67"/>
                    <a:pt x="49" y="62"/>
                    <a:pt x="57" y="58"/>
                  </a:cubicBezTo>
                  <a:cubicBezTo>
                    <a:pt x="57" y="55"/>
                    <a:pt x="60" y="56"/>
                    <a:pt x="59" y="52"/>
                  </a:cubicBezTo>
                  <a:cubicBezTo>
                    <a:pt x="48" y="57"/>
                    <a:pt x="40" y="67"/>
                    <a:pt x="30" y="74"/>
                  </a:cubicBezTo>
                  <a:close/>
                  <a:moveTo>
                    <a:pt x="167" y="74"/>
                  </a:moveTo>
                  <a:cubicBezTo>
                    <a:pt x="172" y="78"/>
                    <a:pt x="183" y="69"/>
                    <a:pt x="179" y="66"/>
                  </a:cubicBezTo>
                  <a:cubicBezTo>
                    <a:pt x="176" y="70"/>
                    <a:pt x="171" y="71"/>
                    <a:pt x="167" y="74"/>
                  </a:cubicBezTo>
                  <a:close/>
                  <a:moveTo>
                    <a:pt x="268" y="85"/>
                  </a:moveTo>
                  <a:cubicBezTo>
                    <a:pt x="275" y="84"/>
                    <a:pt x="286" y="82"/>
                    <a:pt x="286" y="75"/>
                  </a:cubicBezTo>
                  <a:cubicBezTo>
                    <a:pt x="281" y="80"/>
                    <a:pt x="271" y="79"/>
                    <a:pt x="268" y="85"/>
                  </a:cubicBezTo>
                  <a:close/>
                  <a:moveTo>
                    <a:pt x="404" y="109"/>
                  </a:moveTo>
                  <a:cubicBezTo>
                    <a:pt x="414" y="106"/>
                    <a:pt x="422" y="101"/>
                    <a:pt x="430" y="96"/>
                  </a:cubicBezTo>
                  <a:cubicBezTo>
                    <a:pt x="429" y="93"/>
                    <a:pt x="434" y="91"/>
                    <a:pt x="430" y="90"/>
                  </a:cubicBezTo>
                  <a:cubicBezTo>
                    <a:pt x="424" y="100"/>
                    <a:pt x="410" y="100"/>
                    <a:pt x="404" y="109"/>
                  </a:cubicBezTo>
                  <a:close/>
                  <a:moveTo>
                    <a:pt x="371" y="93"/>
                  </a:moveTo>
                  <a:cubicBezTo>
                    <a:pt x="372" y="98"/>
                    <a:pt x="372" y="104"/>
                    <a:pt x="374" y="108"/>
                  </a:cubicBezTo>
                  <a:cubicBezTo>
                    <a:pt x="375" y="103"/>
                    <a:pt x="376" y="102"/>
                    <a:pt x="374" y="97"/>
                  </a:cubicBezTo>
                  <a:cubicBezTo>
                    <a:pt x="376" y="97"/>
                    <a:pt x="380" y="90"/>
                    <a:pt x="376" y="90"/>
                  </a:cubicBezTo>
                  <a:cubicBezTo>
                    <a:pt x="375" y="92"/>
                    <a:pt x="372" y="92"/>
                    <a:pt x="371" y="93"/>
                  </a:cubicBezTo>
                  <a:close/>
                  <a:moveTo>
                    <a:pt x="31" y="86"/>
                  </a:moveTo>
                  <a:cubicBezTo>
                    <a:pt x="27" y="86"/>
                    <a:pt x="25" y="87"/>
                    <a:pt x="24" y="90"/>
                  </a:cubicBezTo>
                  <a:cubicBezTo>
                    <a:pt x="32" y="86"/>
                    <a:pt x="41" y="83"/>
                    <a:pt x="45" y="75"/>
                  </a:cubicBezTo>
                  <a:cubicBezTo>
                    <a:pt x="51" y="76"/>
                    <a:pt x="52" y="71"/>
                    <a:pt x="56" y="70"/>
                  </a:cubicBezTo>
                  <a:cubicBezTo>
                    <a:pt x="53" y="69"/>
                    <a:pt x="59" y="65"/>
                    <a:pt x="54" y="66"/>
                  </a:cubicBezTo>
                  <a:cubicBezTo>
                    <a:pt x="46" y="72"/>
                    <a:pt x="37" y="77"/>
                    <a:pt x="31" y="86"/>
                  </a:cubicBezTo>
                  <a:close/>
                  <a:moveTo>
                    <a:pt x="263" y="98"/>
                  </a:moveTo>
                  <a:cubicBezTo>
                    <a:pt x="266" y="96"/>
                    <a:pt x="269" y="93"/>
                    <a:pt x="275" y="93"/>
                  </a:cubicBezTo>
                  <a:cubicBezTo>
                    <a:pt x="275" y="90"/>
                    <a:pt x="286" y="89"/>
                    <a:pt x="281" y="87"/>
                  </a:cubicBezTo>
                  <a:cubicBezTo>
                    <a:pt x="276" y="91"/>
                    <a:pt x="263" y="92"/>
                    <a:pt x="263" y="98"/>
                  </a:cubicBezTo>
                  <a:close/>
                  <a:moveTo>
                    <a:pt x="177" y="86"/>
                  </a:moveTo>
                  <a:cubicBezTo>
                    <a:pt x="176" y="82"/>
                    <a:pt x="180" y="80"/>
                    <a:pt x="177" y="79"/>
                  </a:cubicBezTo>
                  <a:cubicBezTo>
                    <a:pt x="174" y="81"/>
                    <a:pt x="174" y="85"/>
                    <a:pt x="177" y="86"/>
                  </a:cubicBezTo>
                  <a:close/>
                  <a:moveTo>
                    <a:pt x="405" y="115"/>
                  </a:moveTo>
                  <a:cubicBezTo>
                    <a:pt x="405" y="119"/>
                    <a:pt x="403" y="119"/>
                    <a:pt x="403" y="122"/>
                  </a:cubicBezTo>
                  <a:cubicBezTo>
                    <a:pt x="410" y="120"/>
                    <a:pt x="413" y="114"/>
                    <a:pt x="422" y="115"/>
                  </a:cubicBezTo>
                  <a:cubicBezTo>
                    <a:pt x="423" y="112"/>
                    <a:pt x="425" y="110"/>
                    <a:pt x="426" y="106"/>
                  </a:cubicBezTo>
                  <a:cubicBezTo>
                    <a:pt x="418" y="108"/>
                    <a:pt x="412" y="113"/>
                    <a:pt x="405" y="115"/>
                  </a:cubicBezTo>
                  <a:close/>
                  <a:moveTo>
                    <a:pt x="272" y="101"/>
                  </a:moveTo>
                  <a:cubicBezTo>
                    <a:pt x="275" y="101"/>
                    <a:pt x="278" y="100"/>
                    <a:pt x="278" y="97"/>
                  </a:cubicBezTo>
                  <a:cubicBezTo>
                    <a:pt x="275" y="97"/>
                    <a:pt x="273" y="99"/>
                    <a:pt x="272" y="101"/>
                  </a:cubicBezTo>
                  <a:close/>
                  <a:moveTo>
                    <a:pt x="29" y="95"/>
                  </a:moveTo>
                  <a:cubicBezTo>
                    <a:pt x="29" y="102"/>
                    <a:pt x="21" y="100"/>
                    <a:pt x="21" y="107"/>
                  </a:cubicBezTo>
                  <a:cubicBezTo>
                    <a:pt x="30" y="103"/>
                    <a:pt x="42" y="93"/>
                    <a:pt x="52" y="87"/>
                  </a:cubicBezTo>
                  <a:cubicBezTo>
                    <a:pt x="51" y="84"/>
                    <a:pt x="55" y="81"/>
                    <a:pt x="52" y="80"/>
                  </a:cubicBezTo>
                  <a:cubicBezTo>
                    <a:pt x="44" y="85"/>
                    <a:pt x="38" y="91"/>
                    <a:pt x="29" y="95"/>
                  </a:cubicBezTo>
                  <a:close/>
                  <a:moveTo>
                    <a:pt x="403" y="130"/>
                  </a:moveTo>
                  <a:cubicBezTo>
                    <a:pt x="409" y="130"/>
                    <a:pt x="412" y="122"/>
                    <a:pt x="419" y="126"/>
                  </a:cubicBezTo>
                  <a:cubicBezTo>
                    <a:pt x="418" y="123"/>
                    <a:pt x="424" y="120"/>
                    <a:pt x="420" y="119"/>
                  </a:cubicBezTo>
                  <a:cubicBezTo>
                    <a:pt x="416" y="125"/>
                    <a:pt x="407" y="124"/>
                    <a:pt x="403" y="130"/>
                  </a:cubicBezTo>
                  <a:close/>
                  <a:moveTo>
                    <a:pt x="26" y="113"/>
                  </a:moveTo>
                  <a:cubicBezTo>
                    <a:pt x="30" y="112"/>
                    <a:pt x="36" y="109"/>
                    <a:pt x="39" y="107"/>
                  </a:cubicBezTo>
                  <a:cubicBezTo>
                    <a:pt x="42" y="105"/>
                    <a:pt x="50" y="99"/>
                    <a:pt x="47" y="97"/>
                  </a:cubicBezTo>
                  <a:cubicBezTo>
                    <a:pt x="41" y="103"/>
                    <a:pt x="31" y="105"/>
                    <a:pt x="26" y="113"/>
                  </a:cubicBezTo>
                  <a:close/>
                  <a:moveTo>
                    <a:pt x="410" y="134"/>
                  </a:moveTo>
                  <a:cubicBezTo>
                    <a:pt x="412" y="135"/>
                    <a:pt x="414" y="136"/>
                    <a:pt x="418" y="136"/>
                  </a:cubicBezTo>
                  <a:cubicBezTo>
                    <a:pt x="420" y="134"/>
                    <a:pt x="417" y="132"/>
                    <a:pt x="419" y="130"/>
                  </a:cubicBezTo>
                  <a:cubicBezTo>
                    <a:pt x="415" y="130"/>
                    <a:pt x="414" y="133"/>
                    <a:pt x="410" y="134"/>
                  </a:cubicBezTo>
                  <a:close/>
                  <a:moveTo>
                    <a:pt x="22" y="128"/>
                  </a:moveTo>
                  <a:cubicBezTo>
                    <a:pt x="29" y="122"/>
                    <a:pt x="43" y="119"/>
                    <a:pt x="44" y="110"/>
                  </a:cubicBezTo>
                  <a:cubicBezTo>
                    <a:pt x="38" y="117"/>
                    <a:pt x="22" y="117"/>
                    <a:pt x="22" y="128"/>
                  </a:cubicBezTo>
                  <a:close/>
                  <a:moveTo>
                    <a:pt x="19" y="119"/>
                  </a:moveTo>
                  <a:cubicBezTo>
                    <a:pt x="20" y="117"/>
                    <a:pt x="22" y="118"/>
                    <a:pt x="22" y="116"/>
                  </a:cubicBezTo>
                  <a:cubicBezTo>
                    <a:pt x="20" y="114"/>
                    <a:pt x="16" y="117"/>
                    <a:pt x="19" y="119"/>
                  </a:cubicBezTo>
                  <a:close/>
                  <a:moveTo>
                    <a:pt x="160" y="137"/>
                  </a:moveTo>
                  <a:cubicBezTo>
                    <a:pt x="163" y="136"/>
                    <a:pt x="165" y="136"/>
                    <a:pt x="165" y="133"/>
                  </a:cubicBezTo>
                  <a:cubicBezTo>
                    <a:pt x="163" y="133"/>
                    <a:pt x="162" y="135"/>
                    <a:pt x="160" y="137"/>
                  </a:cubicBezTo>
                  <a:close/>
                  <a:moveTo>
                    <a:pt x="14" y="138"/>
                  </a:moveTo>
                  <a:cubicBezTo>
                    <a:pt x="14" y="142"/>
                    <a:pt x="12" y="142"/>
                    <a:pt x="12" y="146"/>
                  </a:cubicBezTo>
                  <a:cubicBezTo>
                    <a:pt x="20" y="141"/>
                    <a:pt x="41" y="136"/>
                    <a:pt x="40" y="124"/>
                  </a:cubicBezTo>
                  <a:cubicBezTo>
                    <a:pt x="32" y="129"/>
                    <a:pt x="23" y="134"/>
                    <a:pt x="14" y="138"/>
                  </a:cubicBezTo>
                  <a:close/>
                  <a:moveTo>
                    <a:pt x="16" y="132"/>
                  </a:moveTo>
                  <a:cubicBezTo>
                    <a:pt x="17" y="131"/>
                    <a:pt x="22" y="130"/>
                    <a:pt x="19" y="128"/>
                  </a:cubicBezTo>
                  <a:cubicBezTo>
                    <a:pt x="19" y="130"/>
                    <a:pt x="13" y="130"/>
                    <a:pt x="16" y="132"/>
                  </a:cubicBezTo>
                  <a:close/>
                  <a:moveTo>
                    <a:pt x="35" y="140"/>
                  </a:moveTo>
                  <a:cubicBezTo>
                    <a:pt x="29" y="145"/>
                    <a:pt x="19" y="146"/>
                    <a:pt x="15" y="154"/>
                  </a:cubicBezTo>
                  <a:cubicBezTo>
                    <a:pt x="23" y="153"/>
                    <a:pt x="29" y="151"/>
                    <a:pt x="35" y="149"/>
                  </a:cubicBezTo>
                  <a:cubicBezTo>
                    <a:pt x="34" y="145"/>
                    <a:pt x="39" y="141"/>
                    <a:pt x="35" y="140"/>
                  </a:cubicBezTo>
                  <a:close/>
                </a:path>
              </a:pathLst>
            </a:custGeom>
            <a:solidFill>
              <a:srgbClr val="08CFED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57" name="Group 46"/>
          <p:cNvGrpSpPr>
            <a:grpSpLocks noChangeAspect="1"/>
          </p:cNvGrpSpPr>
          <p:nvPr/>
        </p:nvGrpSpPr>
        <p:grpSpPr bwMode="auto">
          <a:xfrm>
            <a:off x="7754938" y="1355725"/>
            <a:ext cx="1171575" cy="460375"/>
            <a:chOff x="4885" y="854"/>
            <a:chExt cx="738" cy="290"/>
          </a:xfrm>
        </p:grpSpPr>
        <p:sp>
          <p:nvSpPr>
            <p:cNvPr id="58" name="AutoShape 45"/>
            <p:cNvSpPr>
              <a:spLocks noChangeAspect="1" noChangeArrowheads="1" noTextEdit="1"/>
            </p:cNvSpPr>
            <p:nvPr/>
          </p:nvSpPr>
          <p:spPr bwMode="auto">
            <a:xfrm>
              <a:off x="4885" y="854"/>
              <a:ext cx="738" cy="290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47"/>
            <p:cNvSpPr>
              <a:spLocks noEditPoints="1"/>
            </p:cNvSpPr>
            <p:nvPr/>
          </p:nvSpPr>
          <p:spPr bwMode="auto">
            <a:xfrm>
              <a:off x="4883" y="852"/>
              <a:ext cx="744" cy="290"/>
            </a:xfrm>
            <a:custGeom>
              <a:avLst/>
              <a:gdLst/>
              <a:ahLst/>
              <a:cxnLst>
                <a:cxn ang="0">
                  <a:pos x="261" y="150"/>
                </a:cxn>
                <a:cxn ang="0">
                  <a:pos x="190" y="129"/>
                </a:cxn>
                <a:cxn ang="0">
                  <a:pos x="103" y="136"/>
                </a:cxn>
                <a:cxn ang="0">
                  <a:pos x="19" y="95"/>
                </a:cxn>
                <a:cxn ang="0">
                  <a:pos x="38" y="17"/>
                </a:cxn>
                <a:cxn ang="0">
                  <a:pos x="93" y="68"/>
                </a:cxn>
                <a:cxn ang="0">
                  <a:pos x="140" y="49"/>
                </a:cxn>
                <a:cxn ang="0">
                  <a:pos x="184" y="13"/>
                </a:cxn>
                <a:cxn ang="0">
                  <a:pos x="202" y="89"/>
                </a:cxn>
                <a:cxn ang="0">
                  <a:pos x="275" y="71"/>
                </a:cxn>
                <a:cxn ang="0">
                  <a:pos x="311" y="24"/>
                </a:cxn>
                <a:cxn ang="0">
                  <a:pos x="337" y="15"/>
                </a:cxn>
                <a:cxn ang="0">
                  <a:pos x="401" y="16"/>
                </a:cxn>
                <a:cxn ang="0">
                  <a:pos x="361" y="137"/>
                </a:cxn>
                <a:cxn ang="0">
                  <a:pos x="344" y="124"/>
                </a:cxn>
                <a:cxn ang="0">
                  <a:pos x="304" y="142"/>
                </a:cxn>
                <a:cxn ang="0">
                  <a:pos x="301" y="78"/>
                </a:cxn>
                <a:cxn ang="0">
                  <a:pos x="356" y="117"/>
                </a:cxn>
                <a:cxn ang="0">
                  <a:pos x="255" y="19"/>
                </a:cxn>
                <a:cxn ang="0">
                  <a:pos x="320" y="29"/>
                </a:cxn>
                <a:cxn ang="0">
                  <a:pos x="162" y="17"/>
                </a:cxn>
                <a:cxn ang="0">
                  <a:pos x="61" y="25"/>
                </a:cxn>
                <a:cxn ang="0">
                  <a:pos x="265" y="35"/>
                </a:cxn>
                <a:cxn ang="0">
                  <a:pos x="57" y="22"/>
                </a:cxn>
                <a:cxn ang="0">
                  <a:pos x="163" y="32"/>
                </a:cxn>
                <a:cxn ang="0">
                  <a:pos x="54" y="75"/>
                </a:cxn>
                <a:cxn ang="0">
                  <a:pos x="41" y="46"/>
                </a:cxn>
                <a:cxn ang="0">
                  <a:pos x="330" y="67"/>
                </a:cxn>
                <a:cxn ang="0">
                  <a:pos x="314" y="58"/>
                </a:cxn>
                <a:cxn ang="0">
                  <a:pos x="86" y="69"/>
                </a:cxn>
                <a:cxn ang="0">
                  <a:pos x="37" y="59"/>
                </a:cxn>
                <a:cxn ang="0">
                  <a:pos x="153" y="62"/>
                </a:cxn>
                <a:cxn ang="0">
                  <a:pos x="310" y="89"/>
                </a:cxn>
                <a:cxn ang="0">
                  <a:pos x="215" y="80"/>
                </a:cxn>
                <a:cxn ang="0">
                  <a:pos x="131" y="94"/>
                </a:cxn>
                <a:cxn ang="0">
                  <a:pos x="146" y="73"/>
                </a:cxn>
                <a:cxn ang="0">
                  <a:pos x="305" y="99"/>
                </a:cxn>
                <a:cxn ang="0">
                  <a:pos x="305" y="99"/>
                </a:cxn>
                <a:cxn ang="0">
                  <a:pos x="90" y="112"/>
                </a:cxn>
                <a:cxn ang="0">
                  <a:pos x="39" y="86"/>
                </a:cxn>
                <a:cxn ang="0">
                  <a:pos x="90" y="125"/>
                </a:cxn>
                <a:cxn ang="0">
                  <a:pos x="188" y="105"/>
                </a:cxn>
                <a:cxn ang="0">
                  <a:pos x="188" y="105"/>
                </a:cxn>
                <a:cxn ang="0">
                  <a:pos x="25" y="105"/>
                </a:cxn>
                <a:cxn ang="0">
                  <a:pos x="255" y="131"/>
                </a:cxn>
                <a:cxn ang="0">
                  <a:pos x="249" y="124"/>
                </a:cxn>
                <a:cxn ang="0">
                  <a:pos x="116" y="115"/>
                </a:cxn>
                <a:cxn ang="0">
                  <a:pos x="262" y="142"/>
                </a:cxn>
                <a:cxn ang="0">
                  <a:pos x="117" y="129"/>
                </a:cxn>
                <a:cxn ang="0">
                  <a:pos x="245" y="142"/>
                </a:cxn>
                <a:cxn ang="0">
                  <a:pos x="114" y="129"/>
                </a:cxn>
              </a:cxnLst>
              <a:rect l="0" t="0" r="r" b="b"/>
              <a:pathLst>
                <a:path w="408" h="159">
                  <a:moveTo>
                    <a:pt x="301" y="78"/>
                  </a:moveTo>
                  <a:cubicBezTo>
                    <a:pt x="297" y="78"/>
                    <a:pt x="294" y="82"/>
                    <a:pt x="291" y="79"/>
                  </a:cubicBezTo>
                  <a:cubicBezTo>
                    <a:pt x="289" y="85"/>
                    <a:pt x="281" y="86"/>
                    <a:pt x="274" y="86"/>
                  </a:cubicBezTo>
                  <a:cubicBezTo>
                    <a:pt x="273" y="115"/>
                    <a:pt x="267" y="131"/>
                    <a:pt x="266" y="155"/>
                  </a:cubicBezTo>
                  <a:cubicBezTo>
                    <a:pt x="262" y="155"/>
                    <a:pt x="259" y="154"/>
                    <a:pt x="261" y="150"/>
                  </a:cubicBezTo>
                  <a:cubicBezTo>
                    <a:pt x="250" y="147"/>
                    <a:pt x="244" y="154"/>
                    <a:pt x="237" y="149"/>
                  </a:cubicBezTo>
                  <a:cubicBezTo>
                    <a:pt x="242" y="128"/>
                    <a:pt x="244" y="109"/>
                    <a:pt x="249" y="89"/>
                  </a:cubicBezTo>
                  <a:cubicBezTo>
                    <a:pt x="233" y="93"/>
                    <a:pt x="205" y="91"/>
                    <a:pt x="210" y="111"/>
                  </a:cubicBezTo>
                  <a:cubicBezTo>
                    <a:pt x="203" y="115"/>
                    <a:pt x="200" y="123"/>
                    <a:pt x="197" y="130"/>
                  </a:cubicBezTo>
                  <a:cubicBezTo>
                    <a:pt x="195" y="130"/>
                    <a:pt x="192" y="129"/>
                    <a:pt x="190" y="129"/>
                  </a:cubicBezTo>
                  <a:cubicBezTo>
                    <a:pt x="188" y="123"/>
                    <a:pt x="195" y="121"/>
                    <a:pt x="197" y="115"/>
                  </a:cubicBezTo>
                  <a:cubicBezTo>
                    <a:pt x="173" y="120"/>
                    <a:pt x="150" y="126"/>
                    <a:pt x="127" y="132"/>
                  </a:cubicBezTo>
                  <a:cubicBezTo>
                    <a:pt x="124" y="133"/>
                    <a:pt x="124" y="139"/>
                    <a:pt x="118" y="139"/>
                  </a:cubicBezTo>
                  <a:cubicBezTo>
                    <a:pt x="116" y="139"/>
                    <a:pt x="115" y="137"/>
                    <a:pt x="116" y="135"/>
                  </a:cubicBezTo>
                  <a:cubicBezTo>
                    <a:pt x="111" y="135"/>
                    <a:pt x="108" y="136"/>
                    <a:pt x="103" y="136"/>
                  </a:cubicBezTo>
                  <a:cubicBezTo>
                    <a:pt x="100" y="136"/>
                    <a:pt x="99" y="139"/>
                    <a:pt x="96" y="140"/>
                  </a:cubicBezTo>
                  <a:cubicBezTo>
                    <a:pt x="86" y="140"/>
                    <a:pt x="78" y="142"/>
                    <a:pt x="72" y="146"/>
                  </a:cubicBezTo>
                  <a:cubicBezTo>
                    <a:pt x="49" y="149"/>
                    <a:pt x="25" y="157"/>
                    <a:pt x="4" y="159"/>
                  </a:cubicBezTo>
                  <a:cubicBezTo>
                    <a:pt x="1" y="156"/>
                    <a:pt x="0" y="152"/>
                    <a:pt x="0" y="146"/>
                  </a:cubicBezTo>
                  <a:cubicBezTo>
                    <a:pt x="9" y="132"/>
                    <a:pt x="13" y="112"/>
                    <a:pt x="19" y="95"/>
                  </a:cubicBezTo>
                  <a:cubicBezTo>
                    <a:pt x="18" y="93"/>
                    <a:pt x="14" y="93"/>
                    <a:pt x="15" y="90"/>
                  </a:cubicBezTo>
                  <a:cubicBezTo>
                    <a:pt x="15" y="86"/>
                    <a:pt x="19" y="87"/>
                    <a:pt x="22" y="86"/>
                  </a:cubicBezTo>
                  <a:cubicBezTo>
                    <a:pt x="28" y="66"/>
                    <a:pt x="35" y="47"/>
                    <a:pt x="40" y="24"/>
                  </a:cubicBezTo>
                  <a:cubicBezTo>
                    <a:pt x="38" y="22"/>
                    <a:pt x="32" y="27"/>
                    <a:pt x="30" y="23"/>
                  </a:cubicBezTo>
                  <a:cubicBezTo>
                    <a:pt x="30" y="17"/>
                    <a:pt x="34" y="16"/>
                    <a:pt x="38" y="17"/>
                  </a:cubicBezTo>
                  <a:cubicBezTo>
                    <a:pt x="41" y="16"/>
                    <a:pt x="40" y="13"/>
                    <a:pt x="44" y="12"/>
                  </a:cubicBezTo>
                  <a:cubicBezTo>
                    <a:pt x="47" y="12"/>
                    <a:pt x="48" y="13"/>
                    <a:pt x="48" y="16"/>
                  </a:cubicBezTo>
                  <a:cubicBezTo>
                    <a:pt x="63" y="13"/>
                    <a:pt x="94" y="7"/>
                    <a:pt x="111" y="14"/>
                  </a:cubicBezTo>
                  <a:cubicBezTo>
                    <a:pt x="116" y="16"/>
                    <a:pt x="119" y="28"/>
                    <a:pt x="118" y="38"/>
                  </a:cubicBezTo>
                  <a:cubicBezTo>
                    <a:pt x="116" y="52"/>
                    <a:pt x="103" y="62"/>
                    <a:pt x="93" y="68"/>
                  </a:cubicBezTo>
                  <a:cubicBezTo>
                    <a:pt x="111" y="70"/>
                    <a:pt x="116" y="83"/>
                    <a:pt x="121" y="95"/>
                  </a:cubicBezTo>
                  <a:cubicBezTo>
                    <a:pt x="123" y="91"/>
                    <a:pt x="124" y="86"/>
                    <a:pt x="126" y="82"/>
                  </a:cubicBezTo>
                  <a:cubicBezTo>
                    <a:pt x="127" y="79"/>
                    <a:pt x="122" y="81"/>
                    <a:pt x="124" y="76"/>
                  </a:cubicBezTo>
                  <a:cubicBezTo>
                    <a:pt x="124" y="72"/>
                    <a:pt x="128" y="73"/>
                    <a:pt x="131" y="72"/>
                  </a:cubicBezTo>
                  <a:cubicBezTo>
                    <a:pt x="134" y="65"/>
                    <a:pt x="135" y="55"/>
                    <a:pt x="140" y="49"/>
                  </a:cubicBezTo>
                  <a:cubicBezTo>
                    <a:pt x="141" y="46"/>
                    <a:pt x="139" y="46"/>
                    <a:pt x="139" y="43"/>
                  </a:cubicBezTo>
                  <a:cubicBezTo>
                    <a:pt x="145" y="37"/>
                    <a:pt x="148" y="25"/>
                    <a:pt x="148" y="17"/>
                  </a:cubicBezTo>
                  <a:cubicBezTo>
                    <a:pt x="151" y="16"/>
                    <a:pt x="153" y="13"/>
                    <a:pt x="156" y="15"/>
                  </a:cubicBezTo>
                  <a:cubicBezTo>
                    <a:pt x="158" y="13"/>
                    <a:pt x="158" y="9"/>
                    <a:pt x="160" y="8"/>
                  </a:cubicBezTo>
                  <a:cubicBezTo>
                    <a:pt x="165" y="14"/>
                    <a:pt x="178" y="5"/>
                    <a:pt x="184" y="13"/>
                  </a:cubicBezTo>
                  <a:cubicBezTo>
                    <a:pt x="184" y="18"/>
                    <a:pt x="179" y="15"/>
                    <a:pt x="175" y="16"/>
                  </a:cubicBezTo>
                  <a:cubicBezTo>
                    <a:pt x="176" y="24"/>
                    <a:pt x="168" y="27"/>
                    <a:pt x="171" y="35"/>
                  </a:cubicBezTo>
                  <a:cubicBezTo>
                    <a:pt x="157" y="59"/>
                    <a:pt x="147" y="89"/>
                    <a:pt x="132" y="114"/>
                  </a:cubicBezTo>
                  <a:cubicBezTo>
                    <a:pt x="151" y="109"/>
                    <a:pt x="169" y="103"/>
                    <a:pt x="188" y="99"/>
                  </a:cubicBezTo>
                  <a:cubicBezTo>
                    <a:pt x="193" y="96"/>
                    <a:pt x="197" y="92"/>
                    <a:pt x="202" y="89"/>
                  </a:cubicBezTo>
                  <a:cubicBezTo>
                    <a:pt x="215" y="65"/>
                    <a:pt x="230" y="43"/>
                    <a:pt x="240" y="15"/>
                  </a:cubicBezTo>
                  <a:cubicBezTo>
                    <a:pt x="242" y="16"/>
                    <a:pt x="243" y="14"/>
                    <a:pt x="244" y="16"/>
                  </a:cubicBezTo>
                  <a:cubicBezTo>
                    <a:pt x="249" y="12"/>
                    <a:pt x="254" y="10"/>
                    <a:pt x="261" y="10"/>
                  </a:cubicBezTo>
                  <a:cubicBezTo>
                    <a:pt x="265" y="11"/>
                    <a:pt x="266" y="6"/>
                    <a:pt x="269" y="8"/>
                  </a:cubicBezTo>
                  <a:cubicBezTo>
                    <a:pt x="271" y="29"/>
                    <a:pt x="279" y="49"/>
                    <a:pt x="275" y="71"/>
                  </a:cubicBezTo>
                  <a:cubicBezTo>
                    <a:pt x="282" y="73"/>
                    <a:pt x="291" y="62"/>
                    <a:pt x="293" y="71"/>
                  </a:cubicBezTo>
                  <a:cubicBezTo>
                    <a:pt x="297" y="63"/>
                    <a:pt x="303" y="51"/>
                    <a:pt x="303" y="41"/>
                  </a:cubicBezTo>
                  <a:cubicBezTo>
                    <a:pt x="303" y="38"/>
                    <a:pt x="308" y="40"/>
                    <a:pt x="307" y="36"/>
                  </a:cubicBezTo>
                  <a:cubicBezTo>
                    <a:pt x="309" y="31"/>
                    <a:pt x="304" y="32"/>
                    <a:pt x="305" y="28"/>
                  </a:cubicBezTo>
                  <a:cubicBezTo>
                    <a:pt x="305" y="25"/>
                    <a:pt x="310" y="26"/>
                    <a:pt x="311" y="24"/>
                  </a:cubicBezTo>
                  <a:cubicBezTo>
                    <a:pt x="312" y="19"/>
                    <a:pt x="312" y="18"/>
                    <a:pt x="311" y="13"/>
                  </a:cubicBezTo>
                  <a:cubicBezTo>
                    <a:pt x="315" y="9"/>
                    <a:pt x="317" y="8"/>
                    <a:pt x="318" y="3"/>
                  </a:cubicBezTo>
                  <a:cubicBezTo>
                    <a:pt x="325" y="1"/>
                    <a:pt x="334" y="0"/>
                    <a:pt x="341" y="2"/>
                  </a:cubicBezTo>
                  <a:cubicBezTo>
                    <a:pt x="341" y="9"/>
                    <a:pt x="336" y="7"/>
                    <a:pt x="335" y="12"/>
                  </a:cubicBezTo>
                  <a:cubicBezTo>
                    <a:pt x="334" y="14"/>
                    <a:pt x="337" y="13"/>
                    <a:pt x="337" y="15"/>
                  </a:cubicBezTo>
                  <a:cubicBezTo>
                    <a:pt x="329" y="28"/>
                    <a:pt x="328" y="48"/>
                    <a:pt x="322" y="64"/>
                  </a:cubicBezTo>
                  <a:cubicBezTo>
                    <a:pt x="340" y="58"/>
                    <a:pt x="359" y="54"/>
                    <a:pt x="376" y="47"/>
                  </a:cubicBezTo>
                  <a:cubicBezTo>
                    <a:pt x="378" y="35"/>
                    <a:pt x="386" y="24"/>
                    <a:pt x="383" y="11"/>
                  </a:cubicBezTo>
                  <a:cubicBezTo>
                    <a:pt x="391" y="10"/>
                    <a:pt x="401" y="5"/>
                    <a:pt x="407" y="10"/>
                  </a:cubicBezTo>
                  <a:cubicBezTo>
                    <a:pt x="408" y="16"/>
                    <a:pt x="403" y="15"/>
                    <a:pt x="401" y="16"/>
                  </a:cubicBezTo>
                  <a:cubicBezTo>
                    <a:pt x="400" y="26"/>
                    <a:pt x="396" y="35"/>
                    <a:pt x="393" y="44"/>
                  </a:cubicBezTo>
                  <a:cubicBezTo>
                    <a:pt x="389" y="53"/>
                    <a:pt x="387" y="62"/>
                    <a:pt x="384" y="71"/>
                  </a:cubicBezTo>
                  <a:cubicBezTo>
                    <a:pt x="383" y="72"/>
                    <a:pt x="381" y="73"/>
                    <a:pt x="381" y="74"/>
                  </a:cubicBezTo>
                  <a:cubicBezTo>
                    <a:pt x="379" y="78"/>
                    <a:pt x="379" y="83"/>
                    <a:pt x="377" y="88"/>
                  </a:cubicBezTo>
                  <a:cubicBezTo>
                    <a:pt x="371" y="104"/>
                    <a:pt x="362" y="115"/>
                    <a:pt x="361" y="137"/>
                  </a:cubicBezTo>
                  <a:cubicBezTo>
                    <a:pt x="360" y="140"/>
                    <a:pt x="365" y="138"/>
                    <a:pt x="363" y="142"/>
                  </a:cubicBezTo>
                  <a:cubicBezTo>
                    <a:pt x="362" y="143"/>
                    <a:pt x="361" y="145"/>
                    <a:pt x="361" y="148"/>
                  </a:cubicBezTo>
                  <a:cubicBezTo>
                    <a:pt x="354" y="149"/>
                    <a:pt x="350" y="154"/>
                    <a:pt x="341" y="153"/>
                  </a:cubicBezTo>
                  <a:cubicBezTo>
                    <a:pt x="340" y="152"/>
                    <a:pt x="340" y="150"/>
                    <a:pt x="338" y="150"/>
                  </a:cubicBezTo>
                  <a:cubicBezTo>
                    <a:pt x="337" y="138"/>
                    <a:pt x="344" y="135"/>
                    <a:pt x="344" y="124"/>
                  </a:cubicBezTo>
                  <a:cubicBezTo>
                    <a:pt x="346" y="123"/>
                    <a:pt x="347" y="121"/>
                    <a:pt x="349" y="120"/>
                  </a:cubicBezTo>
                  <a:cubicBezTo>
                    <a:pt x="354" y="103"/>
                    <a:pt x="361" y="85"/>
                    <a:pt x="368" y="69"/>
                  </a:cubicBezTo>
                  <a:cubicBezTo>
                    <a:pt x="352" y="70"/>
                    <a:pt x="334" y="77"/>
                    <a:pt x="318" y="81"/>
                  </a:cubicBezTo>
                  <a:cubicBezTo>
                    <a:pt x="313" y="95"/>
                    <a:pt x="303" y="111"/>
                    <a:pt x="306" y="126"/>
                  </a:cubicBezTo>
                  <a:cubicBezTo>
                    <a:pt x="305" y="133"/>
                    <a:pt x="301" y="136"/>
                    <a:pt x="304" y="142"/>
                  </a:cubicBezTo>
                  <a:cubicBezTo>
                    <a:pt x="297" y="148"/>
                    <a:pt x="290" y="145"/>
                    <a:pt x="279" y="146"/>
                  </a:cubicBezTo>
                  <a:cubicBezTo>
                    <a:pt x="278" y="143"/>
                    <a:pt x="280" y="143"/>
                    <a:pt x="282" y="142"/>
                  </a:cubicBezTo>
                  <a:cubicBezTo>
                    <a:pt x="284" y="121"/>
                    <a:pt x="292" y="107"/>
                    <a:pt x="297" y="89"/>
                  </a:cubicBezTo>
                  <a:cubicBezTo>
                    <a:pt x="295" y="87"/>
                    <a:pt x="288" y="92"/>
                    <a:pt x="286" y="87"/>
                  </a:cubicBezTo>
                  <a:cubicBezTo>
                    <a:pt x="287" y="80"/>
                    <a:pt x="298" y="83"/>
                    <a:pt x="301" y="78"/>
                  </a:cubicBezTo>
                  <a:close/>
                  <a:moveTo>
                    <a:pt x="390" y="24"/>
                  </a:moveTo>
                  <a:cubicBezTo>
                    <a:pt x="390" y="22"/>
                    <a:pt x="397" y="17"/>
                    <a:pt x="393" y="16"/>
                  </a:cubicBezTo>
                  <a:cubicBezTo>
                    <a:pt x="393" y="19"/>
                    <a:pt x="388" y="22"/>
                    <a:pt x="390" y="24"/>
                  </a:cubicBezTo>
                  <a:close/>
                  <a:moveTo>
                    <a:pt x="365" y="92"/>
                  </a:moveTo>
                  <a:cubicBezTo>
                    <a:pt x="362" y="101"/>
                    <a:pt x="357" y="109"/>
                    <a:pt x="356" y="117"/>
                  </a:cubicBezTo>
                  <a:cubicBezTo>
                    <a:pt x="356" y="121"/>
                    <a:pt x="358" y="127"/>
                    <a:pt x="359" y="127"/>
                  </a:cubicBezTo>
                  <a:cubicBezTo>
                    <a:pt x="368" y="90"/>
                    <a:pt x="388" y="59"/>
                    <a:pt x="394" y="23"/>
                  </a:cubicBezTo>
                  <a:cubicBezTo>
                    <a:pt x="383" y="42"/>
                    <a:pt x="373" y="68"/>
                    <a:pt x="365" y="92"/>
                  </a:cubicBezTo>
                  <a:close/>
                  <a:moveTo>
                    <a:pt x="244" y="34"/>
                  </a:moveTo>
                  <a:cubicBezTo>
                    <a:pt x="247" y="28"/>
                    <a:pt x="252" y="25"/>
                    <a:pt x="255" y="19"/>
                  </a:cubicBezTo>
                  <a:cubicBezTo>
                    <a:pt x="252" y="19"/>
                    <a:pt x="252" y="21"/>
                    <a:pt x="249" y="20"/>
                  </a:cubicBezTo>
                  <a:cubicBezTo>
                    <a:pt x="248" y="25"/>
                    <a:pt x="243" y="30"/>
                    <a:pt x="244" y="34"/>
                  </a:cubicBezTo>
                  <a:close/>
                  <a:moveTo>
                    <a:pt x="320" y="29"/>
                  </a:moveTo>
                  <a:cubicBezTo>
                    <a:pt x="324" y="30"/>
                    <a:pt x="323" y="26"/>
                    <a:pt x="325" y="24"/>
                  </a:cubicBezTo>
                  <a:cubicBezTo>
                    <a:pt x="322" y="25"/>
                    <a:pt x="319" y="25"/>
                    <a:pt x="320" y="29"/>
                  </a:cubicBezTo>
                  <a:close/>
                  <a:moveTo>
                    <a:pt x="162" y="17"/>
                  </a:moveTo>
                  <a:cubicBezTo>
                    <a:pt x="163" y="19"/>
                    <a:pt x="158" y="20"/>
                    <a:pt x="161" y="21"/>
                  </a:cubicBezTo>
                  <a:cubicBezTo>
                    <a:pt x="161" y="19"/>
                    <a:pt x="165" y="21"/>
                    <a:pt x="166" y="21"/>
                  </a:cubicBezTo>
                  <a:cubicBezTo>
                    <a:pt x="167" y="18"/>
                    <a:pt x="169" y="17"/>
                    <a:pt x="170" y="15"/>
                  </a:cubicBezTo>
                  <a:cubicBezTo>
                    <a:pt x="167" y="15"/>
                    <a:pt x="165" y="17"/>
                    <a:pt x="162" y="17"/>
                  </a:cubicBezTo>
                  <a:close/>
                  <a:moveTo>
                    <a:pt x="219" y="85"/>
                  </a:moveTo>
                  <a:cubicBezTo>
                    <a:pt x="229" y="81"/>
                    <a:pt x="239" y="78"/>
                    <a:pt x="251" y="77"/>
                  </a:cubicBezTo>
                  <a:cubicBezTo>
                    <a:pt x="254" y="61"/>
                    <a:pt x="256" y="44"/>
                    <a:pt x="255" y="25"/>
                  </a:cubicBezTo>
                  <a:cubicBezTo>
                    <a:pt x="240" y="41"/>
                    <a:pt x="226" y="64"/>
                    <a:pt x="219" y="85"/>
                  </a:cubicBezTo>
                  <a:close/>
                  <a:moveTo>
                    <a:pt x="61" y="25"/>
                  </a:moveTo>
                  <a:cubicBezTo>
                    <a:pt x="53" y="40"/>
                    <a:pt x="44" y="60"/>
                    <a:pt x="42" y="77"/>
                  </a:cubicBezTo>
                  <a:cubicBezTo>
                    <a:pt x="65" y="63"/>
                    <a:pt x="89" y="50"/>
                    <a:pt x="102" y="25"/>
                  </a:cubicBezTo>
                  <a:cubicBezTo>
                    <a:pt x="93" y="14"/>
                    <a:pt x="72" y="23"/>
                    <a:pt x="61" y="25"/>
                  </a:cubicBezTo>
                  <a:close/>
                  <a:moveTo>
                    <a:pt x="264" y="54"/>
                  </a:moveTo>
                  <a:cubicBezTo>
                    <a:pt x="270" y="52"/>
                    <a:pt x="264" y="43"/>
                    <a:pt x="265" y="35"/>
                  </a:cubicBezTo>
                  <a:cubicBezTo>
                    <a:pt x="265" y="34"/>
                    <a:pt x="264" y="33"/>
                    <a:pt x="263" y="33"/>
                  </a:cubicBezTo>
                  <a:cubicBezTo>
                    <a:pt x="264" y="39"/>
                    <a:pt x="260" y="50"/>
                    <a:pt x="264" y="54"/>
                  </a:cubicBezTo>
                  <a:close/>
                  <a:moveTo>
                    <a:pt x="57" y="22"/>
                  </a:moveTo>
                  <a:cubicBezTo>
                    <a:pt x="61" y="22"/>
                    <a:pt x="64" y="20"/>
                    <a:pt x="67" y="19"/>
                  </a:cubicBezTo>
                  <a:cubicBezTo>
                    <a:pt x="63" y="19"/>
                    <a:pt x="59" y="19"/>
                    <a:pt x="57" y="22"/>
                  </a:cubicBezTo>
                  <a:close/>
                  <a:moveTo>
                    <a:pt x="318" y="41"/>
                  </a:moveTo>
                  <a:cubicBezTo>
                    <a:pt x="319" y="41"/>
                    <a:pt x="320" y="41"/>
                    <a:pt x="321" y="40"/>
                  </a:cubicBezTo>
                  <a:cubicBezTo>
                    <a:pt x="319" y="39"/>
                    <a:pt x="318" y="40"/>
                    <a:pt x="318" y="41"/>
                  </a:cubicBezTo>
                  <a:close/>
                  <a:moveTo>
                    <a:pt x="161" y="32"/>
                  </a:moveTo>
                  <a:cubicBezTo>
                    <a:pt x="162" y="32"/>
                    <a:pt x="163" y="32"/>
                    <a:pt x="163" y="32"/>
                  </a:cubicBezTo>
                  <a:cubicBezTo>
                    <a:pt x="163" y="31"/>
                    <a:pt x="165" y="31"/>
                    <a:pt x="165" y="29"/>
                  </a:cubicBezTo>
                  <a:cubicBezTo>
                    <a:pt x="164" y="29"/>
                    <a:pt x="163" y="29"/>
                    <a:pt x="163" y="29"/>
                  </a:cubicBezTo>
                  <a:cubicBezTo>
                    <a:pt x="162" y="30"/>
                    <a:pt x="161" y="30"/>
                    <a:pt x="161" y="32"/>
                  </a:cubicBezTo>
                  <a:close/>
                  <a:moveTo>
                    <a:pt x="54" y="74"/>
                  </a:moveTo>
                  <a:cubicBezTo>
                    <a:pt x="54" y="74"/>
                    <a:pt x="53" y="75"/>
                    <a:pt x="54" y="75"/>
                  </a:cubicBezTo>
                  <a:cubicBezTo>
                    <a:pt x="61" y="72"/>
                    <a:pt x="68" y="74"/>
                    <a:pt x="75" y="72"/>
                  </a:cubicBezTo>
                  <a:cubicBezTo>
                    <a:pt x="83" y="69"/>
                    <a:pt x="91" y="60"/>
                    <a:pt x="97" y="53"/>
                  </a:cubicBezTo>
                  <a:cubicBezTo>
                    <a:pt x="104" y="47"/>
                    <a:pt x="115" y="37"/>
                    <a:pt x="109" y="27"/>
                  </a:cubicBezTo>
                  <a:cubicBezTo>
                    <a:pt x="95" y="48"/>
                    <a:pt x="75" y="62"/>
                    <a:pt x="54" y="74"/>
                  </a:cubicBezTo>
                  <a:close/>
                  <a:moveTo>
                    <a:pt x="41" y="46"/>
                  </a:moveTo>
                  <a:cubicBezTo>
                    <a:pt x="42" y="41"/>
                    <a:pt x="48" y="33"/>
                    <a:pt x="44" y="29"/>
                  </a:cubicBezTo>
                  <a:cubicBezTo>
                    <a:pt x="44" y="35"/>
                    <a:pt x="39" y="41"/>
                    <a:pt x="41" y="46"/>
                  </a:cubicBezTo>
                  <a:close/>
                  <a:moveTo>
                    <a:pt x="159" y="41"/>
                  </a:moveTo>
                  <a:cubicBezTo>
                    <a:pt x="156" y="44"/>
                    <a:pt x="162" y="45"/>
                    <a:pt x="159" y="41"/>
                  </a:cubicBezTo>
                  <a:close/>
                  <a:moveTo>
                    <a:pt x="330" y="67"/>
                  </a:moveTo>
                  <a:cubicBezTo>
                    <a:pt x="327" y="68"/>
                    <a:pt x="319" y="69"/>
                    <a:pt x="320" y="74"/>
                  </a:cubicBezTo>
                  <a:cubicBezTo>
                    <a:pt x="337" y="67"/>
                    <a:pt x="358" y="66"/>
                    <a:pt x="372" y="57"/>
                  </a:cubicBezTo>
                  <a:cubicBezTo>
                    <a:pt x="358" y="58"/>
                    <a:pt x="343" y="63"/>
                    <a:pt x="330" y="67"/>
                  </a:cubicBezTo>
                  <a:close/>
                  <a:moveTo>
                    <a:pt x="309" y="68"/>
                  </a:moveTo>
                  <a:cubicBezTo>
                    <a:pt x="314" y="68"/>
                    <a:pt x="313" y="62"/>
                    <a:pt x="314" y="58"/>
                  </a:cubicBezTo>
                  <a:cubicBezTo>
                    <a:pt x="313" y="58"/>
                    <a:pt x="313" y="57"/>
                    <a:pt x="312" y="57"/>
                  </a:cubicBezTo>
                  <a:cubicBezTo>
                    <a:pt x="310" y="60"/>
                    <a:pt x="310" y="64"/>
                    <a:pt x="309" y="68"/>
                  </a:cubicBezTo>
                  <a:close/>
                  <a:moveTo>
                    <a:pt x="86" y="69"/>
                  </a:moveTo>
                  <a:cubicBezTo>
                    <a:pt x="95" y="65"/>
                    <a:pt x="105" y="57"/>
                    <a:pt x="107" y="48"/>
                  </a:cubicBezTo>
                  <a:cubicBezTo>
                    <a:pt x="101" y="56"/>
                    <a:pt x="94" y="63"/>
                    <a:pt x="86" y="69"/>
                  </a:cubicBezTo>
                  <a:close/>
                  <a:moveTo>
                    <a:pt x="152" y="54"/>
                  </a:moveTo>
                  <a:cubicBezTo>
                    <a:pt x="153" y="54"/>
                    <a:pt x="154" y="55"/>
                    <a:pt x="155" y="56"/>
                  </a:cubicBezTo>
                  <a:cubicBezTo>
                    <a:pt x="154" y="54"/>
                    <a:pt x="158" y="53"/>
                    <a:pt x="155" y="52"/>
                  </a:cubicBezTo>
                  <a:cubicBezTo>
                    <a:pt x="155" y="54"/>
                    <a:pt x="152" y="52"/>
                    <a:pt x="152" y="54"/>
                  </a:cubicBezTo>
                  <a:close/>
                  <a:moveTo>
                    <a:pt x="37" y="59"/>
                  </a:moveTo>
                  <a:cubicBezTo>
                    <a:pt x="36" y="54"/>
                    <a:pt x="43" y="49"/>
                    <a:pt x="39" y="47"/>
                  </a:cubicBezTo>
                  <a:cubicBezTo>
                    <a:pt x="39" y="51"/>
                    <a:pt x="35" y="55"/>
                    <a:pt x="37" y="59"/>
                  </a:cubicBezTo>
                  <a:close/>
                  <a:moveTo>
                    <a:pt x="147" y="66"/>
                  </a:moveTo>
                  <a:cubicBezTo>
                    <a:pt x="149" y="66"/>
                    <a:pt x="150" y="66"/>
                    <a:pt x="151" y="66"/>
                  </a:cubicBezTo>
                  <a:cubicBezTo>
                    <a:pt x="151" y="64"/>
                    <a:pt x="152" y="63"/>
                    <a:pt x="153" y="62"/>
                  </a:cubicBezTo>
                  <a:cubicBezTo>
                    <a:pt x="150" y="62"/>
                    <a:pt x="149" y="64"/>
                    <a:pt x="147" y="66"/>
                  </a:cubicBezTo>
                  <a:close/>
                  <a:moveTo>
                    <a:pt x="305" y="77"/>
                  </a:moveTo>
                  <a:cubicBezTo>
                    <a:pt x="308" y="78"/>
                    <a:pt x="309" y="76"/>
                    <a:pt x="309" y="74"/>
                  </a:cubicBezTo>
                  <a:cubicBezTo>
                    <a:pt x="307" y="74"/>
                    <a:pt x="306" y="76"/>
                    <a:pt x="305" y="77"/>
                  </a:cubicBezTo>
                  <a:close/>
                  <a:moveTo>
                    <a:pt x="310" y="89"/>
                  </a:moveTo>
                  <a:cubicBezTo>
                    <a:pt x="311" y="87"/>
                    <a:pt x="313" y="83"/>
                    <a:pt x="311" y="82"/>
                  </a:cubicBezTo>
                  <a:cubicBezTo>
                    <a:pt x="311" y="84"/>
                    <a:pt x="308" y="88"/>
                    <a:pt x="310" y="89"/>
                  </a:cubicBezTo>
                  <a:close/>
                  <a:moveTo>
                    <a:pt x="215" y="80"/>
                  </a:moveTo>
                  <a:cubicBezTo>
                    <a:pt x="217" y="81"/>
                    <a:pt x="215" y="75"/>
                    <a:pt x="215" y="78"/>
                  </a:cubicBezTo>
                  <a:cubicBezTo>
                    <a:pt x="215" y="80"/>
                    <a:pt x="213" y="82"/>
                    <a:pt x="215" y="80"/>
                  </a:cubicBezTo>
                  <a:close/>
                  <a:moveTo>
                    <a:pt x="295" y="113"/>
                  </a:moveTo>
                  <a:cubicBezTo>
                    <a:pt x="298" y="104"/>
                    <a:pt x="305" y="93"/>
                    <a:pt x="305" y="84"/>
                  </a:cubicBezTo>
                  <a:cubicBezTo>
                    <a:pt x="301" y="91"/>
                    <a:pt x="296" y="104"/>
                    <a:pt x="295" y="113"/>
                  </a:cubicBezTo>
                  <a:close/>
                  <a:moveTo>
                    <a:pt x="140" y="86"/>
                  </a:moveTo>
                  <a:cubicBezTo>
                    <a:pt x="137" y="89"/>
                    <a:pt x="128" y="89"/>
                    <a:pt x="131" y="94"/>
                  </a:cubicBezTo>
                  <a:cubicBezTo>
                    <a:pt x="132" y="93"/>
                    <a:pt x="133" y="89"/>
                    <a:pt x="134" y="92"/>
                  </a:cubicBezTo>
                  <a:cubicBezTo>
                    <a:pt x="132" y="101"/>
                    <a:pt x="127" y="107"/>
                    <a:pt x="125" y="116"/>
                  </a:cubicBezTo>
                  <a:cubicBezTo>
                    <a:pt x="130" y="111"/>
                    <a:pt x="132" y="103"/>
                    <a:pt x="136" y="97"/>
                  </a:cubicBezTo>
                  <a:cubicBezTo>
                    <a:pt x="139" y="89"/>
                    <a:pt x="144" y="83"/>
                    <a:pt x="147" y="76"/>
                  </a:cubicBezTo>
                  <a:cubicBezTo>
                    <a:pt x="147" y="75"/>
                    <a:pt x="147" y="73"/>
                    <a:pt x="146" y="73"/>
                  </a:cubicBezTo>
                  <a:cubicBezTo>
                    <a:pt x="144" y="77"/>
                    <a:pt x="141" y="81"/>
                    <a:pt x="140" y="86"/>
                  </a:cubicBezTo>
                  <a:close/>
                  <a:moveTo>
                    <a:pt x="243" y="83"/>
                  </a:moveTo>
                  <a:cubicBezTo>
                    <a:pt x="246" y="83"/>
                    <a:pt x="248" y="83"/>
                    <a:pt x="249" y="82"/>
                  </a:cubicBezTo>
                  <a:cubicBezTo>
                    <a:pt x="247" y="81"/>
                    <a:pt x="244" y="81"/>
                    <a:pt x="243" y="83"/>
                  </a:cubicBezTo>
                  <a:close/>
                  <a:moveTo>
                    <a:pt x="305" y="99"/>
                  </a:moveTo>
                  <a:cubicBezTo>
                    <a:pt x="303" y="103"/>
                    <a:pt x="302" y="107"/>
                    <a:pt x="301" y="110"/>
                  </a:cubicBezTo>
                  <a:cubicBezTo>
                    <a:pt x="298" y="120"/>
                    <a:pt x="294" y="130"/>
                    <a:pt x="289" y="139"/>
                  </a:cubicBezTo>
                  <a:cubicBezTo>
                    <a:pt x="297" y="139"/>
                    <a:pt x="296" y="130"/>
                    <a:pt x="298" y="124"/>
                  </a:cubicBezTo>
                  <a:cubicBezTo>
                    <a:pt x="302" y="113"/>
                    <a:pt x="307" y="100"/>
                    <a:pt x="310" y="90"/>
                  </a:cubicBezTo>
                  <a:cubicBezTo>
                    <a:pt x="307" y="92"/>
                    <a:pt x="306" y="96"/>
                    <a:pt x="305" y="99"/>
                  </a:cubicBezTo>
                  <a:close/>
                  <a:moveTo>
                    <a:pt x="76" y="78"/>
                  </a:moveTo>
                  <a:cubicBezTo>
                    <a:pt x="64" y="83"/>
                    <a:pt x="47" y="90"/>
                    <a:pt x="35" y="93"/>
                  </a:cubicBezTo>
                  <a:cubicBezTo>
                    <a:pt x="30" y="107"/>
                    <a:pt x="24" y="120"/>
                    <a:pt x="21" y="135"/>
                  </a:cubicBezTo>
                  <a:cubicBezTo>
                    <a:pt x="31" y="138"/>
                    <a:pt x="40" y="136"/>
                    <a:pt x="50" y="134"/>
                  </a:cubicBezTo>
                  <a:cubicBezTo>
                    <a:pt x="65" y="128"/>
                    <a:pt x="78" y="121"/>
                    <a:pt x="90" y="112"/>
                  </a:cubicBezTo>
                  <a:cubicBezTo>
                    <a:pt x="95" y="102"/>
                    <a:pt x="106" y="100"/>
                    <a:pt x="106" y="85"/>
                  </a:cubicBezTo>
                  <a:cubicBezTo>
                    <a:pt x="98" y="82"/>
                    <a:pt x="84" y="75"/>
                    <a:pt x="76" y="78"/>
                  </a:cubicBezTo>
                  <a:close/>
                  <a:moveTo>
                    <a:pt x="39" y="86"/>
                  </a:moveTo>
                  <a:cubicBezTo>
                    <a:pt x="39" y="83"/>
                    <a:pt x="44" y="87"/>
                    <a:pt x="43" y="83"/>
                  </a:cubicBezTo>
                  <a:cubicBezTo>
                    <a:pt x="41" y="83"/>
                    <a:pt x="37" y="85"/>
                    <a:pt x="39" y="86"/>
                  </a:cubicBezTo>
                  <a:close/>
                  <a:moveTo>
                    <a:pt x="199" y="110"/>
                  </a:moveTo>
                  <a:cubicBezTo>
                    <a:pt x="202" y="108"/>
                    <a:pt x="204" y="103"/>
                    <a:pt x="206" y="100"/>
                  </a:cubicBezTo>
                  <a:cubicBezTo>
                    <a:pt x="202" y="100"/>
                    <a:pt x="198" y="107"/>
                    <a:pt x="199" y="110"/>
                  </a:cubicBezTo>
                  <a:close/>
                  <a:moveTo>
                    <a:pt x="86" y="122"/>
                  </a:moveTo>
                  <a:cubicBezTo>
                    <a:pt x="88" y="122"/>
                    <a:pt x="88" y="125"/>
                    <a:pt x="90" y="125"/>
                  </a:cubicBezTo>
                  <a:cubicBezTo>
                    <a:pt x="94" y="121"/>
                    <a:pt x="95" y="111"/>
                    <a:pt x="104" y="116"/>
                  </a:cubicBezTo>
                  <a:cubicBezTo>
                    <a:pt x="109" y="110"/>
                    <a:pt x="113" y="105"/>
                    <a:pt x="113" y="96"/>
                  </a:cubicBezTo>
                  <a:cubicBezTo>
                    <a:pt x="112" y="95"/>
                    <a:pt x="112" y="95"/>
                    <a:pt x="111" y="95"/>
                  </a:cubicBezTo>
                  <a:cubicBezTo>
                    <a:pt x="104" y="106"/>
                    <a:pt x="93" y="112"/>
                    <a:pt x="86" y="122"/>
                  </a:cubicBezTo>
                  <a:close/>
                  <a:moveTo>
                    <a:pt x="188" y="105"/>
                  </a:moveTo>
                  <a:cubicBezTo>
                    <a:pt x="172" y="108"/>
                    <a:pt x="154" y="113"/>
                    <a:pt x="140" y="117"/>
                  </a:cubicBezTo>
                  <a:cubicBezTo>
                    <a:pt x="136" y="118"/>
                    <a:pt x="128" y="120"/>
                    <a:pt x="128" y="126"/>
                  </a:cubicBezTo>
                  <a:cubicBezTo>
                    <a:pt x="149" y="122"/>
                    <a:pt x="169" y="116"/>
                    <a:pt x="190" y="111"/>
                  </a:cubicBezTo>
                  <a:cubicBezTo>
                    <a:pt x="190" y="109"/>
                    <a:pt x="192" y="105"/>
                    <a:pt x="190" y="104"/>
                  </a:cubicBezTo>
                  <a:cubicBezTo>
                    <a:pt x="190" y="105"/>
                    <a:pt x="189" y="105"/>
                    <a:pt x="188" y="105"/>
                  </a:cubicBezTo>
                  <a:close/>
                  <a:moveTo>
                    <a:pt x="262" y="122"/>
                  </a:moveTo>
                  <a:cubicBezTo>
                    <a:pt x="261" y="117"/>
                    <a:pt x="265" y="113"/>
                    <a:pt x="263" y="109"/>
                  </a:cubicBezTo>
                  <a:cubicBezTo>
                    <a:pt x="263" y="113"/>
                    <a:pt x="257" y="119"/>
                    <a:pt x="262" y="122"/>
                  </a:cubicBezTo>
                  <a:close/>
                  <a:moveTo>
                    <a:pt x="17" y="124"/>
                  </a:moveTo>
                  <a:cubicBezTo>
                    <a:pt x="20" y="118"/>
                    <a:pt x="23" y="112"/>
                    <a:pt x="25" y="105"/>
                  </a:cubicBezTo>
                  <a:cubicBezTo>
                    <a:pt x="26" y="102"/>
                    <a:pt x="30" y="96"/>
                    <a:pt x="27" y="94"/>
                  </a:cubicBezTo>
                  <a:cubicBezTo>
                    <a:pt x="24" y="104"/>
                    <a:pt x="18" y="115"/>
                    <a:pt x="17" y="124"/>
                  </a:cubicBezTo>
                  <a:close/>
                  <a:moveTo>
                    <a:pt x="255" y="131"/>
                  </a:moveTo>
                  <a:cubicBezTo>
                    <a:pt x="255" y="126"/>
                    <a:pt x="258" y="115"/>
                    <a:pt x="256" y="115"/>
                  </a:cubicBezTo>
                  <a:cubicBezTo>
                    <a:pt x="256" y="119"/>
                    <a:pt x="251" y="128"/>
                    <a:pt x="255" y="131"/>
                  </a:cubicBezTo>
                  <a:close/>
                  <a:moveTo>
                    <a:pt x="250" y="117"/>
                  </a:moveTo>
                  <a:cubicBezTo>
                    <a:pt x="250" y="116"/>
                    <a:pt x="249" y="113"/>
                    <a:pt x="249" y="115"/>
                  </a:cubicBezTo>
                  <a:cubicBezTo>
                    <a:pt x="248" y="117"/>
                    <a:pt x="249" y="119"/>
                    <a:pt x="250" y="117"/>
                  </a:cubicBezTo>
                  <a:close/>
                  <a:moveTo>
                    <a:pt x="247" y="124"/>
                  </a:moveTo>
                  <a:cubicBezTo>
                    <a:pt x="248" y="124"/>
                    <a:pt x="249" y="124"/>
                    <a:pt x="249" y="124"/>
                  </a:cubicBezTo>
                  <a:cubicBezTo>
                    <a:pt x="249" y="123"/>
                    <a:pt x="249" y="123"/>
                    <a:pt x="249" y="122"/>
                  </a:cubicBezTo>
                  <a:cubicBezTo>
                    <a:pt x="249" y="122"/>
                    <a:pt x="248" y="122"/>
                    <a:pt x="247" y="122"/>
                  </a:cubicBezTo>
                  <a:cubicBezTo>
                    <a:pt x="247" y="123"/>
                    <a:pt x="247" y="123"/>
                    <a:pt x="247" y="124"/>
                  </a:cubicBezTo>
                  <a:close/>
                  <a:moveTo>
                    <a:pt x="109" y="122"/>
                  </a:moveTo>
                  <a:cubicBezTo>
                    <a:pt x="113" y="122"/>
                    <a:pt x="115" y="119"/>
                    <a:pt x="116" y="115"/>
                  </a:cubicBezTo>
                  <a:cubicBezTo>
                    <a:pt x="113" y="116"/>
                    <a:pt x="111" y="119"/>
                    <a:pt x="109" y="122"/>
                  </a:cubicBezTo>
                  <a:close/>
                  <a:moveTo>
                    <a:pt x="248" y="131"/>
                  </a:moveTo>
                  <a:cubicBezTo>
                    <a:pt x="248" y="130"/>
                    <a:pt x="248" y="125"/>
                    <a:pt x="247" y="128"/>
                  </a:cubicBezTo>
                  <a:cubicBezTo>
                    <a:pt x="246" y="131"/>
                    <a:pt x="247" y="132"/>
                    <a:pt x="248" y="131"/>
                  </a:cubicBezTo>
                  <a:close/>
                  <a:moveTo>
                    <a:pt x="262" y="142"/>
                  </a:moveTo>
                  <a:cubicBezTo>
                    <a:pt x="263" y="140"/>
                    <a:pt x="265" y="133"/>
                    <a:pt x="264" y="131"/>
                  </a:cubicBezTo>
                  <a:cubicBezTo>
                    <a:pt x="263" y="133"/>
                    <a:pt x="260" y="139"/>
                    <a:pt x="262" y="142"/>
                  </a:cubicBezTo>
                  <a:close/>
                  <a:moveTo>
                    <a:pt x="117" y="129"/>
                  </a:moveTo>
                  <a:cubicBezTo>
                    <a:pt x="120" y="129"/>
                    <a:pt x="120" y="126"/>
                    <a:pt x="122" y="124"/>
                  </a:cubicBezTo>
                  <a:cubicBezTo>
                    <a:pt x="119" y="125"/>
                    <a:pt x="119" y="127"/>
                    <a:pt x="117" y="129"/>
                  </a:cubicBezTo>
                  <a:close/>
                  <a:moveTo>
                    <a:pt x="72" y="129"/>
                  </a:moveTo>
                  <a:cubicBezTo>
                    <a:pt x="76" y="132"/>
                    <a:pt x="80" y="127"/>
                    <a:pt x="82" y="123"/>
                  </a:cubicBezTo>
                  <a:cubicBezTo>
                    <a:pt x="78" y="125"/>
                    <a:pt x="75" y="127"/>
                    <a:pt x="72" y="129"/>
                  </a:cubicBezTo>
                  <a:close/>
                  <a:moveTo>
                    <a:pt x="245" y="137"/>
                  </a:moveTo>
                  <a:cubicBezTo>
                    <a:pt x="245" y="139"/>
                    <a:pt x="245" y="140"/>
                    <a:pt x="245" y="142"/>
                  </a:cubicBezTo>
                  <a:cubicBezTo>
                    <a:pt x="246" y="143"/>
                    <a:pt x="251" y="142"/>
                    <a:pt x="255" y="143"/>
                  </a:cubicBezTo>
                  <a:cubicBezTo>
                    <a:pt x="254" y="141"/>
                    <a:pt x="256" y="136"/>
                    <a:pt x="254" y="136"/>
                  </a:cubicBezTo>
                  <a:cubicBezTo>
                    <a:pt x="254" y="140"/>
                    <a:pt x="247" y="139"/>
                    <a:pt x="245" y="137"/>
                  </a:cubicBezTo>
                  <a:close/>
                  <a:moveTo>
                    <a:pt x="108" y="130"/>
                  </a:moveTo>
                  <a:cubicBezTo>
                    <a:pt x="110" y="129"/>
                    <a:pt x="113" y="130"/>
                    <a:pt x="114" y="129"/>
                  </a:cubicBezTo>
                  <a:cubicBezTo>
                    <a:pt x="113" y="127"/>
                    <a:pt x="108" y="127"/>
                    <a:pt x="108" y="130"/>
                  </a:cubicBezTo>
                  <a:close/>
                  <a:moveTo>
                    <a:pt x="20" y="151"/>
                  </a:moveTo>
                  <a:cubicBezTo>
                    <a:pt x="22" y="152"/>
                    <a:pt x="25" y="149"/>
                    <a:pt x="22" y="148"/>
                  </a:cubicBezTo>
                  <a:cubicBezTo>
                    <a:pt x="22" y="149"/>
                    <a:pt x="21" y="150"/>
                    <a:pt x="20" y="151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60" name="Group 50"/>
          <p:cNvGrpSpPr>
            <a:grpSpLocks noChangeAspect="1"/>
          </p:cNvGrpSpPr>
          <p:nvPr/>
        </p:nvGrpSpPr>
        <p:grpSpPr bwMode="auto">
          <a:xfrm>
            <a:off x="8637588" y="2238375"/>
            <a:ext cx="2057400" cy="808038"/>
            <a:chOff x="5441" y="1410"/>
            <a:chExt cx="1296" cy="509"/>
          </a:xfrm>
        </p:grpSpPr>
        <p:sp>
          <p:nvSpPr>
            <p:cNvPr id="61" name="AutoShape 49"/>
            <p:cNvSpPr>
              <a:spLocks noChangeAspect="1" noChangeArrowheads="1" noTextEdit="1"/>
            </p:cNvSpPr>
            <p:nvPr/>
          </p:nvSpPr>
          <p:spPr bwMode="auto">
            <a:xfrm>
              <a:off x="5441" y="1410"/>
              <a:ext cx="1296" cy="509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51"/>
            <p:cNvSpPr>
              <a:spLocks noEditPoints="1"/>
            </p:cNvSpPr>
            <p:nvPr/>
          </p:nvSpPr>
          <p:spPr bwMode="auto">
            <a:xfrm>
              <a:off x="5438" y="1407"/>
              <a:ext cx="1306" cy="509"/>
            </a:xfrm>
            <a:custGeom>
              <a:avLst/>
              <a:gdLst/>
              <a:ahLst/>
              <a:cxnLst>
                <a:cxn ang="0">
                  <a:pos x="261" y="150"/>
                </a:cxn>
                <a:cxn ang="0">
                  <a:pos x="190" y="129"/>
                </a:cxn>
                <a:cxn ang="0">
                  <a:pos x="103" y="136"/>
                </a:cxn>
                <a:cxn ang="0">
                  <a:pos x="19" y="95"/>
                </a:cxn>
                <a:cxn ang="0">
                  <a:pos x="38" y="17"/>
                </a:cxn>
                <a:cxn ang="0">
                  <a:pos x="93" y="68"/>
                </a:cxn>
                <a:cxn ang="0">
                  <a:pos x="140" y="49"/>
                </a:cxn>
                <a:cxn ang="0">
                  <a:pos x="184" y="13"/>
                </a:cxn>
                <a:cxn ang="0">
                  <a:pos x="202" y="89"/>
                </a:cxn>
                <a:cxn ang="0">
                  <a:pos x="275" y="71"/>
                </a:cxn>
                <a:cxn ang="0">
                  <a:pos x="311" y="24"/>
                </a:cxn>
                <a:cxn ang="0">
                  <a:pos x="337" y="15"/>
                </a:cxn>
                <a:cxn ang="0">
                  <a:pos x="401" y="16"/>
                </a:cxn>
                <a:cxn ang="0">
                  <a:pos x="361" y="137"/>
                </a:cxn>
                <a:cxn ang="0">
                  <a:pos x="344" y="124"/>
                </a:cxn>
                <a:cxn ang="0">
                  <a:pos x="304" y="142"/>
                </a:cxn>
                <a:cxn ang="0">
                  <a:pos x="301" y="78"/>
                </a:cxn>
                <a:cxn ang="0">
                  <a:pos x="356" y="117"/>
                </a:cxn>
                <a:cxn ang="0">
                  <a:pos x="255" y="19"/>
                </a:cxn>
                <a:cxn ang="0">
                  <a:pos x="320" y="29"/>
                </a:cxn>
                <a:cxn ang="0">
                  <a:pos x="162" y="17"/>
                </a:cxn>
                <a:cxn ang="0">
                  <a:pos x="61" y="25"/>
                </a:cxn>
                <a:cxn ang="0">
                  <a:pos x="265" y="35"/>
                </a:cxn>
                <a:cxn ang="0">
                  <a:pos x="57" y="22"/>
                </a:cxn>
                <a:cxn ang="0">
                  <a:pos x="163" y="32"/>
                </a:cxn>
                <a:cxn ang="0">
                  <a:pos x="54" y="75"/>
                </a:cxn>
                <a:cxn ang="0">
                  <a:pos x="41" y="46"/>
                </a:cxn>
                <a:cxn ang="0">
                  <a:pos x="330" y="67"/>
                </a:cxn>
                <a:cxn ang="0">
                  <a:pos x="314" y="58"/>
                </a:cxn>
                <a:cxn ang="0">
                  <a:pos x="86" y="69"/>
                </a:cxn>
                <a:cxn ang="0">
                  <a:pos x="37" y="59"/>
                </a:cxn>
                <a:cxn ang="0">
                  <a:pos x="153" y="62"/>
                </a:cxn>
                <a:cxn ang="0">
                  <a:pos x="310" y="89"/>
                </a:cxn>
                <a:cxn ang="0">
                  <a:pos x="215" y="80"/>
                </a:cxn>
                <a:cxn ang="0">
                  <a:pos x="131" y="94"/>
                </a:cxn>
                <a:cxn ang="0">
                  <a:pos x="146" y="73"/>
                </a:cxn>
                <a:cxn ang="0">
                  <a:pos x="305" y="99"/>
                </a:cxn>
                <a:cxn ang="0">
                  <a:pos x="305" y="99"/>
                </a:cxn>
                <a:cxn ang="0">
                  <a:pos x="90" y="112"/>
                </a:cxn>
                <a:cxn ang="0">
                  <a:pos x="39" y="86"/>
                </a:cxn>
                <a:cxn ang="0">
                  <a:pos x="90" y="125"/>
                </a:cxn>
                <a:cxn ang="0">
                  <a:pos x="188" y="105"/>
                </a:cxn>
                <a:cxn ang="0">
                  <a:pos x="188" y="105"/>
                </a:cxn>
                <a:cxn ang="0">
                  <a:pos x="25" y="105"/>
                </a:cxn>
                <a:cxn ang="0">
                  <a:pos x="255" y="131"/>
                </a:cxn>
                <a:cxn ang="0">
                  <a:pos x="249" y="124"/>
                </a:cxn>
                <a:cxn ang="0">
                  <a:pos x="116" y="115"/>
                </a:cxn>
                <a:cxn ang="0">
                  <a:pos x="262" y="142"/>
                </a:cxn>
                <a:cxn ang="0">
                  <a:pos x="117" y="129"/>
                </a:cxn>
                <a:cxn ang="0">
                  <a:pos x="245" y="142"/>
                </a:cxn>
                <a:cxn ang="0">
                  <a:pos x="114" y="129"/>
                </a:cxn>
              </a:cxnLst>
              <a:rect l="0" t="0" r="r" b="b"/>
              <a:pathLst>
                <a:path w="408" h="159">
                  <a:moveTo>
                    <a:pt x="301" y="78"/>
                  </a:moveTo>
                  <a:cubicBezTo>
                    <a:pt x="297" y="78"/>
                    <a:pt x="294" y="82"/>
                    <a:pt x="291" y="79"/>
                  </a:cubicBezTo>
                  <a:cubicBezTo>
                    <a:pt x="289" y="85"/>
                    <a:pt x="281" y="86"/>
                    <a:pt x="274" y="86"/>
                  </a:cubicBezTo>
                  <a:cubicBezTo>
                    <a:pt x="273" y="115"/>
                    <a:pt x="267" y="131"/>
                    <a:pt x="266" y="155"/>
                  </a:cubicBezTo>
                  <a:cubicBezTo>
                    <a:pt x="262" y="155"/>
                    <a:pt x="259" y="154"/>
                    <a:pt x="261" y="150"/>
                  </a:cubicBezTo>
                  <a:cubicBezTo>
                    <a:pt x="250" y="147"/>
                    <a:pt x="244" y="154"/>
                    <a:pt x="237" y="149"/>
                  </a:cubicBezTo>
                  <a:cubicBezTo>
                    <a:pt x="242" y="128"/>
                    <a:pt x="244" y="109"/>
                    <a:pt x="249" y="89"/>
                  </a:cubicBezTo>
                  <a:cubicBezTo>
                    <a:pt x="233" y="93"/>
                    <a:pt x="205" y="91"/>
                    <a:pt x="210" y="111"/>
                  </a:cubicBezTo>
                  <a:cubicBezTo>
                    <a:pt x="203" y="115"/>
                    <a:pt x="200" y="123"/>
                    <a:pt x="197" y="130"/>
                  </a:cubicBezTo>
                  <a:cubicBezTo>
                    <a:pt x="195" y="130"/>
                    <a:pt x="192" y="129"/>
                    <a:pt x="190" y="129"/>
                  </a:cubicBezTo>
                  <a:cubicBezTo>
                    <a:pt x="188" y="123"/>
                    <a:pt x="195" y="121"/>
                    <a:pt x="197" y="115"/>
                  </a:cubicBezTo>
                  <a:cubicBezTo>
                    <a:pt x="173" y="120"/>
                    <a:pt x="150" y="126"/>
                    <a:pt x="127" y="132"/>
                  </a:cubicBezTo>
                  <a:cubicBezTo>
                    <a:pt x="124" y="133"/>
                    <a:pt x="124" y="139"/>
                    <a:pt x="118" y="139"/>
                  </a:cubicBezTo>
                  <a:cubicBezTo>
                    <a:pt x="116" y="139"/>
                    <a:pt x="115" y="137"/>
                    <a:pt x="116" y="135"/>
                  </a:cubicBezTo>
                  <a:cubicBezTo>
                    <a:pt x="111" y="135"/>
                    <a:pt x="108" y="136"/>
                    <a:pt x="103" y="136"/>
                  </a:cubicBezTo>
                  <a:cubicBezTo>
                    <a:pt x="100" y="136"/>
                    <a:pt x="99" y="139"/>
                    <a:pt x="96" y="140"/>
                  </a:cubicBezTo>
                  <a:cubicBezTo>
                    <a:pt x="86" y="140"/>
                    <a:pt x="78" y="142"/>
                    <a:pt x="72" y="146"/>
                  </a:cubicBezTo>
                  <a:cubicBezTo>
                    <a:pt x="49" y="149"/>
                    <a:pt x="25" y="157"/>
                    <a:pt x="4" y="159"/>
                  </a:cubicBezTo>
                  <a:cubicBezTo>
                    <a:pt x="1" y="156"/>
                    <a:pt x="0" y="152"/>
                    <a:pt x="0" y="146"/>
                  </a:cubicBezTo>
                  <a:cubicBezTo>
                    <a:pt x="9" y="132"/>
                    <a:pt x="13" y="112"/>
                    <a:pt x="19" y="95"/>
                  </a:cubicBezTo>
                  <a:cubicBezTo>
                    <a:pt x="18" y="93"/>
                    <a:pt x="14" y="93"/>
                    <a:pt x="15" y="90"/>
                  </a:cubicBezTo>
                  <a:cubicBezTo>
                    <a:pt x="15" y="86"/>
                    <a:pt x="19" y="87"/>
                    <a:pt x="22" y="86"/>
                  </a:cubicBezTo>
                  <a:cubicBezTo>
                    <a:pt x="28" y="66"/>
                    <a:pt x="35" y="47"/>
                    <a:pt x="40" y="24"/>
                  </a:cubicBezTo>
                  <a:cubicBezTo>
                    <a:pt x="38" y="22"/>
                    <a:pt x="32" y="27"/>
                    <a:pt x="30" y="23"/>
                  </a:cubicBezTo>
                  <a:cubicBezTo>
                    <a:pt x="30" y="17"/>
                    <a:pt x="34" y="16"/>
                    <a:pt x="38" y="17"/>
                  </a:cubicBezTo>
                  <a:cubicBezTo>
                    <a:pt x="41" y="16"/>
                    <a:pt x="40" y="13"/>
                    <a:pt x="44" y="12"/>
                  </a:cubicBezTo>
                  <a:cubicBezTo>
                    <a:pt x="47" y="12"/>
                    <a:pt x="48" y="13"/>
                    <a:pt x="48" y="16"/>
                  </a:cubicBezTo>
                  <a:cubicBezTo>
                    <a:pt x="63" y="13"/>
                    <a:pt x="94" y="7"/>
                    <a:pt x="111" y="14"/>
                  </a:cubicBezTo>
                  <a:cubicBezTo>
                    <a:pt x="116" y="16"/>
                    <a:pt x="119" y="28"/>
                    <a:pt x="118" y="38"/>
                  </a:cubicBezTo>
                  <a:cubicBezTo>
                    <a:pt x="116" y="52"/>
                    <a:pt x="103" y="62"/>
                    <a:pt x="93" y="68"/>
                  </a:cubicBezTo>
                  <a:cubicBezTo>
                    <a:pt x="111" y="70"/>
                    <a:pt x="116" y="83"/>
                    <a:pt x="121" y="95"/>
                  </a:cubicBezTo>
                  <a:cubicBezTo>
                    <a:pt x="123" y="91"/>
                    <a:pt x="124" y="86"/>
                    <a:pt x="126" y="82"/>
                  </a:cubicBezTo>
                  <a:cubicBezTo>
                    <a:pt x="127" y="79"/>
                    <a:pt x="122" y="81"/>
                    <a:pt x="124" y="76"/>
                  </a:cubicBezTo>
                  <a:cubicBezTo>
                    <a:pt x="124" y="72"/>
                    <a:pt x="128" y="73"/>
                    <a:pt x="131" y="72"/>
                  </a:cubicBezTo>
                  <a:cubicBezTo>
                    <a:pt x="134" y="65"/>
                    <a:pt x="135" y="55"/>
                    <a:pt x="140" y="49"/>
                  </a:cubicBezTo>
                  <a:cubicBezTo>
                    <a:pt x="141" y="46"/>
                    <a:pt x="139" y="46"/>
                    <a:pt x="139" y="43"/>
                  </a:cubicBezTo>
                  <a:cubicBezTo>
                    <a:pt x="145" y="37"/>
                    <a:pt x="148" y="25"/>
                    <a:pt x="148" y="17"/>
                  </a:cubicBezTo>
                  <a:cubicBezTo>
                    <a:pt x="151" y="16"/>
                    <a:pt x="153" y="13"/>
                    <a:pt x="156" y="15"/>
                  </a:cubicBezTo>
                  <a:cubicBezTo>
                    <a:pt x="158" y="13"/>
                    <a:pt x="158" y="9"/>
                    <a:pt x="160" y="8"/>
                  </a:cubicBezTo>
                  <a:cubicBezTo>
                    <a:pt x="165" y="14"/>
                    <a:pt x="178" y="5"/>
                    <a:pt x="184" y="13"/>
                  </a:cubicBezTo>
                  <a:cubicBezTo>
                    <a:pt x="184" y="18"/>
                    <a:pt x="179" y="15"/>
                    <a:pt x="175" y="16"/>
                  </a:cubicBezTo>
                  <a:cubicBezTo>
                    <a:pt x="176" y="24"/>
                    <a:pt x="168" y="27"/>
                    <a:pt x="171" y="35"/>
                  </a:cubicBezTo>
                  <a:cubicBezTo>
                    <a:pt x="157" y="59"/>
                    <a:pt x="147" y="89"/>
                    <a:pt x="132" y="114"/>
                  </a:cubicBezTo>
                  <a:cubicBezTo>
                    <a:pt x="151" y="109"/>
                    <a:pt x="169" y="103"/>
                    <a:pt x="188" y="99"/>
                  </a:cubicBezTo>
                  <a:cubicBezTo>
                    <a:pt x="193" y="96"/>
                    <a:pt x="197" y="92"/>
                    <a:pt x="202" y="89"/>
                  </a:cubicBezTo>
                  <a:cubicBezTo>
                    <a:pt x="215" y="65"/>
                    <a:pt x="230" y="43"/>
                    <a:pt x="240" y="15"/>
                  </a:cubicBezTo>
                  <a:cubicBezTo>
                    <a:pt x="242" y="16"/>
                    <a:pt x="243" y="14"/>
                    <a:pt x="244" y="16"/>
                  </a:cubicBezTo>
                  <a:cubicBezTo>
                    <a:pt x="249" y="12"/>
                    <a:pt x="254" y="10"/>
                    <a:pt x="261" y="10"/>
                  </a:cubicBezTo>
                  <a:cubicBezTo>
                    <a:pt x="265" y="11"/>
                    <a:pt x="266" y="6"/>
                    <a:pt x="269" y="8"/>
                  </a:cubicBezTo>
                  <a:cubicBezTo>
                    <a:pt x="271" y="29"/>
                    <a:pt x="279" y="49"/>
                    <a:pt x="275" y="71"/>
                  </a:cubicBezTo>
                  <a:cubicBezTo>
                    <a:pt x="282" y="73"/>
                    <a:pt x="291" y="62"/>
                    <a:pt x="293" y="71"/>
                  </a:cubicBezTo>
                  <a:cubicBezTo>
                    <a:pt x="297" y="63"/>
                    <a:pt x="303" y="51"/>
                    <a:pt x="303" y="41"/>
                  </a:cubicBezTo>
                  <a:cubicBezTo>
                    <a:pt x="303" y="38"/>
                    <a:pt x="308" y="40"/>
                    <a:pt x="307" y="36"/>
                  </a:cubicBezTo>
                  <a:cubicBezTo>
                    <a:pt x="309" y="31"/>
                    <a:pt x="304" y="32"/>
                    <a:pt x="305" y="28"/>
                  </a:cubicBezTo>
                  <a:cubicBezTo>
                    <a:pt x="305" y="25"/>
                    <a:pt x="310" y="26"/>
                    <a:pt x="311" y="24"/>
                  </a:cubicBezTo>
                  <a:cubicBezTo>
                    <a:pt x="312" y="19"/>
                    <a:pt x="312" y="18"/>
                    <a:pt x="311" y="13"/>
                  </a:cubicBezTo>
                  <a:cubicBezTo>
                    <a:pt x="315" y="9"/>
                    <a:pt x="317" y="8"/>
                    <a:pt x="318" y="3"/>
                  </a:cubicBezTo>
                  <a:cubicBezTo>
                    <a:pt x="325" y="1"/>
                    <a:pt x="334" y="0"/>
                    <a:pt x="341" y="2"/>
                  </a:cubicBezTo>
                  <a:cubicBezTo>
                    <a:pt x="341" y="9"/>
                    <a:pt x="336" y="7"/>
                    <a:pt x="335" y="12"/>
                  </a:cubicBezTo>
                  <a:cubicBezTo>
                    <a:pt x="334" y="14"/>
                    <a:pt x="337" y="13"/>
                    <a:pt x="337" y="15"/>
                  </a:cubicBezTo>
                  <a:cubicBezTo>
                    <a:pt x="329" y="28"/>
                    <a:pt x="328" y="48"/>
                    <a:pt x="322" y="64"/>
                  </a:cubicBezTo>
                  <a:cubicBezTo>
                    <a:pt x="340" y="58"/>
                    <a:pt x="359" y="54"/>
                    <a:pt x="376" y="47"/>
                  </a:cubicBezTo>
                  <a:cubicBezTo>
                    <a:pt x="378" y="35"/>
                    <a:pt x="386" y="24"/>
                    <a:pt x="383" y="11"/>
                  </a:cubicBezTo>
                  <a:cubicBezTo>
                    <a:pt x="391" y="10"/>
                    <a:pt x="401" y="5"/>
                    <a:pt x="407" y="10"/>
                  </a:cubicBezTo>
                  <a:cubicBezTo>
                    <a:pt x="408" y="16"/>
                    <a:pt x="403" y="15"/>
                    <a:pt x="401" y="16"/>
                  </a:cubicBezTo>
                  <a:cubicBezTo>
                    <a:pt x="400" y="26"/>
                    <a:pt x="396" y="35"/>
                    <a:pt x="393" y="44"/>
                  </a:cubicBezTo>
                  <a:cubicBezTo>
                    <a:pt x="389" y="53"/>
                    <a:pt x="387" y="62"/>
                    <a:pt x="384" y="71"/>
                  </a:cubicBezTo>
                  <a:cubicBezTo>
                    <a:pt x="383" y="72"/>
                    <a:pt x="381" y="73"/>
                    <a:pt x="381" y="74"/>
                  </a:cubicBezTo>
                  <a:cubicBezTo>
                    <a:pt x="379" y="78"/>
                    <a:pt x="379" y="83"/>
                    <a:pt x="377" y="88"/>
                  </a:cubicBezTo>
                  <a:cubicBezTo>
                    <a:pt x="371" y="104"/>
                    <a:pt x="362" y="115"/>
                    <a:pt x="361" y="137"/>
                  </a:cubicBezTo>
                  <a:cubicBezTo>
                    <a:pt x="360" y="140"/>
                    <a:pt x="365" y="138"/>
                    <a:pt x="363" y="142"/>
                  </a:cubicBezTo>
                  <a:cubicBezTo>
                    <a:pt x="362" y="143"/>
                    <a:pt x="361" y="145"/>
                    <a:pt x="361" y="148"/>
                  </a:cubicBezTo>
                  <a:cubicBezTo>
                    <a:pt x="354" y="149"/>
                    <a:pt x="350" y="154"/>
                    <a:pt x="341" y="153"/>
                  </a:cubicBezTo>
                  <a:cubicBezTo>
                    <a:pt x="340" y="152"/>
                    <a:pt x="340" y="150"/>
                    <a:pt x="338" y="150"/>
                  </a:cubicBezTo>
                  <a:cubicBezTo>
                    <a:pt x="337" y="138"/>
                    <a:pt x="344" y="135"/>
                    <a:pt x="344" y="124"/>
                  </a:cubicBezTo>
                  <a:cubicBezTo>
                    <a:pt x="346" y="123"/>
                    <a:pt x="347" y="121"/>
                    <a:pt x="349" y="120"/>
                  </a:cubicBezTo>
                  <a:cubicBezTo>
                    <a:pt x="354" y="103"/>
                    <a:pt x="361" y="85"/>
                    <a:pt x="368" y="69"/>
                  </a:cubicBezTo>
                  <a:cubicBezTo>
                    <a:pt x="352" y="70"/>
                    <a:pt x="334" y="77"/>
                    <a:pt x="318" y="81"/>
                  </a:cubicBezTo>
                  <a:cubicBezTo>
                    <a:pt x="313" y="95"/>
                    <a:pt x="303" y="111"/>
                    <a:pt x="306" y="126"/>
                  </a:cubicBezTo>
                  <a:cubicBezTo>
                    <a:pt x="305" y="133"/>
                    <a:pt x="301" y="136"/>
                    <a:pt x="304" y="142"/>
                  </a:cubicBezTo>
                  <a:cubicBezTo>
                    <a:pt x="297" y="148"/>
                    <a:pt x="290" y="145"/>
                    <a:pt x="279" y="146"/>
                  </a:cubicBezTo>
                  <a:cubicBezTo>
                    <a:pt x="278" y="143"/>
                    <a:pt x="280" y="143"/>
                    <a:pt x="282" y="142"/>
                  </a:cubicBezTo>
                  <a:cubicBezTo>
                    <a:pt x="284" y="121"/>
                    <a:pt x="292" y="107"/>
                    <a:pt x="297" y="89"/>
                  </a:cubicBezTo>
                  <a:cubicBezTo>
                    <a:pt x="295" y="87"/>
                    <a:pt x="288" y="92"/>
                    <a:pt x="286" y="87"/>
                  </a:cubicBezTo>
                  <a:cubicBezTo>
                    <a:pt x="287" y="80"/>
                    <a:pt x="298" y="83"/>
                    <a:pt x="301" y="78"/>
                  </a:cubicBezTo>
                  <a:close/>
                  <a:moveTo>
                    <a:pt x="390" y="24"/>
                  </a:moveTo>
                  <a:cubicBezTo>
                    <a:pt x="390" y="22"/>
                    <a:pt x="397" y="17"/>
                    <a:pt x="393" y="16"/>
                  </a:cubicBezTo>
                  <a:cubicBezTo>
                    <a:pt x="393" y="19"/>
                    <a:pt x="388" y="22"/>
                    <a:pt x="390" y="24"/>
                  </a:cubicBezTo>
                  <a:close/>
                  <a:moveTo>
                    <a:pt x="365" y="92"/>
                  </a:moveTo>
                  <a:cubicBezTo>
                    <a:pt x="362" y="101"/>
                    <a:pt x="357" y="109"/>
                    <a:pt x="356" y="117"/>
                  </a:cubicBezTo>
                  <a:cubicBezTo>
                    <a:pt x="356" y="121"/>
                    <a:pt x="358" y="127"/>
                    <a:pt x="359" y="127"/>
                  </a:cubicBezTo>
                  <a:cubicBezTo>
                    <a:pt x="368" y="90"/>
                    <a:pt x="388" y="59"/>
                    <a:pt x="394" y="23"/>
                  </a:cubicBezTo>
                  <a:cubicBezTo>
                    <a:pt x="383" y="42"/>
                    <a:pt x="373" y="68"/>
                    <a:pt x="365" y="92"/>
                  </a:cubicBezTo>
                  <a:close/>
                  <a:moveTo>
                    <a:pt x="244" y="34"/>
                  </a:moveTo>
                  <a:cubicBezTo>
                    <a:pt x="247" y="28"/>
                    <a:pt x="252" y="25"/>
                    <a:pt x="255" y="19"/>
                  </a:cubicBezTo>
                  <a:cubicBezTo>
                    <a:pt x="252" y="19"/>
                    <a:pt x="252" y="21"/>
                    <a:pt x="249" y="20"/>
                  </a:cubicBezTo>
                  <a:cubicBezTo>
                    <a:pt x="248" y="25"/>
                    <a:pt x="243" y="30"/>
                    <a:pt x="244" y="34"/>
                  </a:cubicBezTo>
                  <a:close/>
                  <a:moveTo>
                    <a:pt x="320" y="29"/>
                  </a:moveTo>
                  <a:cubicBezTo>
                    <a:pt x="324" y="30"/>
                    <a:pt x="323" y="26"/>
                    <a:pt x="325" y="24"/>
                  </a:cubicBezTo>
                  <a:cubicBezTo>
                    <a:pt x="322" y="25"/>
                    <a:pt x="319" y="25"/>
                    <a:pt x="320" y="29"/>
                  </a:cubicBezTo>
                  <a:close/>
                  <a:moveTo>
                    <a:pt x="162" y="17"/>
                  </a:moveTo>
                  <a:cubicBezTo>
                    <a:pt x="163" y="19"/>
                    <a:pt x="158" y="20"/>
                    <a:pt x="161" y="21"/>
                  </a:cubicBezTo>
                  <a:cubicBezTo>
                    <a:pt x="161" y="19"/>
                    <a:pt x="165" y="21"/>
                    <a:pt x="166" y="21"/>
                  </a:cubicBezTo>
                  <a:cubicBezTo>
                    <a:pt x="167" y="18"/>
                    <a:pt x="169" y="17"/>
                    <a:pt x="170" y="15"/>
                  </a:cubicBezTo>
                  <a:cubicBezTo>
                    <a:pt x="167" y="15"/>
                    <a:pt x="165" y="17"/>
                    <a:pt x="162" y="17"/>
                  </a:cubicBezTo>
                  <a:close/>
                  <a:moveTo>
                    <a:pt x="219" y="85"/>
                  </a:moveTo>
                  <a:cubicBezTo>
                    <a:pt x="229" y="81"/>
                    <a:pt x="239" y="78"/>
                    <a:pt x="251" y="77"/>
                  </a:cubicBezTo>
                  <a:cubicBezTo>
                    <a:pt x="254" y="61"/>
                    <a:pt x="256" y="44"/>
                    <a:pt x="255" y="25"/>
                  </a:cubicBezTo>
                  <a:cubicBezTo>
                    <a:pt x="240" y="41"/>
                    <a:pt x="226" y="64"/>
                    <a:pt x="219" y="85"/>
                  </a:cubicBezTo>
                  <a:close/>
                  <a:moveTo>
                    <a:pt x="61" y="25"/>
                  </a:moveTo>
                  <a:cubicBezTo>
                    <a:pt x="53" y="40"/>
                    <a:pt x="44" y="60"/>
                    <a:pt x="42" y="77"/>
                  </a:cubicBezTo>
                  <a:cubicBezTo>
                    <a:pt x="65" y="63"/>
                    <a:pt x="89" y="50"/>
                    <a:pt x="102" y="25"/>
                  </a:cubicBezTo>
                  <a:cubicBezTo>
                    <a:pt x="93" y="14"/>
                    <a:pt x="72" y="23"/>
                    <a:pt x="61" y="25"/>
                  </a:cubicBezTo>
                  <a:close/>
                  <a:moveTo>
                    <a:pt x="264" y="54"/>
                  </a:moveTo>
                  <a:cubicBezTo>
                    <a:pt x="270" y="52"/>
                    <a:pt x="264" y="43"/>
                    <a:pt x="265" y="35"/>
                  </a:cubicBezTo>
                  <a:cubicBezTo>
                    <a:pt x="265" y="34"/>
                    <a:pt x="264" y="33"/>
                    <a:pt x="263" y="33"/>
                  </a:cubicBezTo>
                  <a:cubicBezTo>
                    <a:pt x="264" y="39"/>
                    <a:pt x="260" y="50"/>
                    <a:pt x="264" y="54"/>
                  </a:cubicBezTo>
                  <a:close/>
                  <a:moveTo>
                    <a:pt x="57" y="22"/>
                  </a:moveTo>
                  <a:cubicBezTo>
                    <a:pt x="61" y="22"/>
                    <a:pt x="64" y="20"/>
                    <a:pt x="67" y="19"/>
                  </a:cubicBezTo>
                  <a:cubicBezTo>
                    <a:pt x="63" y="19"/>
                    <a:pt x="59" y="19"/>
                    <a:pt x="57" y="22"/>
                  </a:cubicBezTo>
                  <a:close/>
                  <a:moveTo>
                    <a:pt x="318" y="41"/>
                  </a:moveTo>
                  <a:cubicBezTo>
                    <a:pt x="319" y="41"/>
                    <a:pt x="320" y="41"/>
                    <a:pt x="321" y="40"/>
                  </a:cubicBezTo>
                  <a:cubicBezTo>
                    <a:pt x="319" y="39"/>
                    <a:pt x="318" y="40"/>
                    <a:pt x="318" y="41"/>
                  </a:cubicBezTo>
                  <a:close/>
                  <a:moveTo>
                    <a:pt x="161" y="32"/>
                  </a:moveTo>
                  <a:cubicBezTo>
                    <a:pt x="162" y="32"/>
                    <a:pt x="163" y="32"/>
                    <a:pt x="163" y="32"/>
                  </a:cubicBezTo>
                  <a:cubicBezTo>
                    <a:pt x="163" y="31"/>
                    <a:pt x="165" y="31"/>
                    <a:pt x="165" y="29"/>
                  </a:cubicBezTo>
                  <a:cubicBezTo>
                    <a:pt x="164" y="29"/>
                    <a:pt x="163" y="29"/>
                    <a:pt x="163" y="29"/>
                  </a:cubicBezTo>
                  <a:cubicBezTo>
                    <a:pt x="162" y="30"/>
                    <a:pt x="161" y="30"/>
                    <a:pt x="161" y="32"/>
                  </a:cubicBezTo>
                  <a:close/>
                  <a:moveTo>
                    <a:pt x="54" y="74"/>
                  </a:moveTo>
                  <a:cubicBezTo>
                    <a:pt x="54" y="74"/>
                    <a:pt x="53" y="75"/>
                    <a:pt x="54" y="75"/>
                  </a:cubicBezTo>
                  <a:cubicBezTo>
                    <a:pt x="61" y="72"/>
                    <a:pt x="68" y="74"/>
                    <a:pt x="75" y="72"/>
                  </a:cubicBezTo>
                  <a:cubicBezTo>
                    <a:pt x="83" y="69"/>
                    <a:pt x="91" y="60"/>
                    <a:pt x="97" y="53"/>
                  </a:cubicBezTo>
                  <a:cubicBezTo>
                    <a:pt x="104" y="47"/>
                    <a:pt x="115" y="37"/>
                    <a:pt x="109" y="27"/>
                  </a:cubicBezTo>
                  <a:cubicBezTo>
                    <a:pt x="95" y="48"/>
                    <a:pt x="75" y="62"/>
                    <a:pt x="54" y="74"/>
                  </a:cubicBezTo>
                  <a:close/>
                  <a:moveTo>
                    <a:pt x="41" y="46"/>
                  </a:moveTo>
                  <a:cubicBezTo>
                    <a:pt x="42" y="41"/>
                    <a:pt x="48" y="33"/>
                    <a:pt x="44" y="29"/>
                  </a:cubicBezTo>
                  <a:cubicBezTo>
                    <a:pt x="44" y="35"/>
                    <a:pt x="39" y="41"/>
                    <a:pt x="41" y="46"/>
                  </a:cubicBezTo>
                  <a:close/>
                  <a:moveTo>
                    <a:pt x="159" y="41"/>
                  </a:moveTo>
                  <a:cubicBezTo>
                    <a:pt x="156" y="44"/>
                    <a:pt x="162" y="45"/>
                    <a:pt x="159" y="41"/>
                  </a:cubicBezTo>
                  <a:close/>
                  <a:moveTo>
                    <a:pt x="330" y="67"/>
                  </a:moveTo>
                  <a:cubicBezTo>
                    <a:pt x="327" y="68"/>
                    <a:pt x="319" y="69"/>
                    <a:pt x="320" y="74"/>
                  </a:cubicBezTo>
                  <a:cubicBezTo>
                    <a:pt x="337" y="67"/>
                    <a:pt x="358" y="66"/>
                    <a:pt x="372" y="57"/>
                  </a:cubicBezTo>
                  <a:cubicBezTo>
                    <a:pt x="358" y="58"/>
                    <a:pt x="343" y="63"/>
                    <a:pt x="330" y="67"/>
                  </a:cubicBezTo>
                  <a:close/>
                  <a:moveTo>
                    <a:pt x="309" y="68"/>
                  </a:moveTo>
                  <a:cubicBezTo>
                    <a:pt x="314" y="68"/>
                    <a:pt x="313" y="62"/>
                    <a:pt x="314" y="58"/>
                  </a:cubicBezTo>
                  <a:cubicBezTo>
                    <a:pt x="313" y="58"/>
                    <a:pt x="313" y="57"/>
                    <a:pt x="312" y="57"/>
                  </a:cubicBezTo>
                  <a:cubicBezTo>
                    <a:pt x="310" y="60"/>
                    <a:pt x="310" y="64"/>
                    <a:pt x="309" y="68"/>
                  </a:cubicBezTo>
                  <a:close/>
                  <a:moveTo>
                    <a:pt x="86" y="69"/>
                  </a:moveTo>
                  <a:cubicBezTo>
                    <a:pt x="95" y="65"/>
                    <a:pt x="105" y="57"/>
                    <a:pt x="107" y="48"/>
                  </a:cubicBezTo>
                  <a:cubicBezTo>
                    <a:pt x="101" y="56"/>
                    <a:pt x="94" y="63"/>
                    <a:pt x="86" y="69"/>
                  </a:cubicBezTo>
                  <a:close/>
                  <a:moveTo>
                    <a:pt x="152" y="54"/>
                  </a:moveTo>
                  <a:cubicBezTo>
                    <a:pt x="153" y="54"/>
                    <a:pt x="154" y="55"/>
                    <a:pt x="155" y="56"/>
                  </a:cubicBezTo>
                  <a:cubicBezTo>
                    <a:pt x="154" y="54"/>
                    <a:pt x="158" y="53"/>
                    <a:pt x="155" y="52"/>
                  </a:cubicBezTo>
                  <a:cubicBezTo>
                    <a:pt x="155" y="54"/>
                    <a:pt x="152" y="52"/>
                    <a:pt x="152" y="54"/>
                  </a:cubicBezTo>
                  <a:close/>
                  <a:moveTo>
                    <a:pt x="37" y="59"/>
                  </a:moveTo>
                  <a:cubicBezTo>
                    <a:pt x="36" y="54"/>
                    <a:pt x="43" y="49"/>
                    <a:pt x="39" y="47"/>
                  </a:cubicBezTo>
                  <a:cubicBezTo>
                    <a:pt x="39" y="51"/>
                    <a:pt x="35" y="55"/>
                    <a:pt x="37" y="59"/>
                  </a:cubicBezTo>
                  <a:close/>
                  <a:moveTo>
                    <a:pt x="147" y="66"/>
                  </a:moveTo>
                  <a:cubicBezTo>
                    <a:pt x="149" y="66"/>
                    <a:pt x="150" y="66"/>
                    <a:pt x="151" y="66"/>
                  </a:cubicBezTo>
                  <a:cubicBezTo>
                    <a:pt x="151" y="64"/>
                    <a:pt x="152" y="63"/>
                    <a:pt x="153" y="62"/>
                  </a:cubicBezTo>
                  <a:cubicBezTo>
                    <a:pt x="150" y="62"/>
                    <a:pt x="149" y="64"/>
                    <a:pt x="147" y="66"/>
                  </a:cubicBezTo>
                  <a:close/>
                  <a:moveTo>
                    <a:pt x="305" y="77"/>
                  </a:moveTo>
                  <a:cubicBezTo>
                    <a:pt x="308" y="78"/>
                    <a:pt x="309" y="76"/>
                    <a:pt x="309" y="74"/>
                  </a:cubicBezTo>
                  <a:cubicBezTo>
                    <a:pt x="307" y="74"/>
                    <a:pt x="306" y="76"/>
                    <a:pt x="305" y="77"/>
                  </a:cubicBezTo>
                  <a:close/>
                  <a:moveTo>
                    <a:pt x="310" y="89"/>
                  </a:moveTo>
                  <a:cubicBezTo>
                    <a:pt x="311" y="87"/>
                    <a:pt x="313" y="83"/>
                    <a:pt x="311" y="82"/>
                  </a:cubicBezTo>
                  <a:cubicBezTo>
                    <a:pt x="311" y="84"/>
                    <a:pt x="308" y="88"/>
                    <a:pt x="310" y="89"/>
                  </a:cubicBezTo>
                  <a:close/>
                  <a:moveTo>
                    <a:pt x="215" y="80"/>
                  </a:moveTo>
                  <a:cubicBezTo>
                    <a:pt x="217" y="81"/>
                    <a:pt x="215" y="75"/>
                    <a:pt x="215" y="78"/>
                  </a:cubicBezTo>
                  <a:cubicBezTo>
                    <a:pt x="215" y="80"/>
                    <a:pt x="213" y="82"/>
                    <a:pt x="215" y="80"/>
                  </a:cubicBezTo>
                  <a:close/>
                  <a:moveTo>
                    <a:pt x="295" y="113"/>
                  </a:moveTo>
                  <a:cubicBezTo>
                    <a:pt x="298" y="104"/>
                    <a:pt x="305" y="93"/>
                    <a:pt x="305" y="84"/>
                  </a:cubicBezTo>
                  <a:cubicBezTo>
                    <a:pt x="301" y="91"/>
                    <a:pt x="296" y="104"/>
                    <a:pt x="295" y="113"/>
                  </a:cubicBezTo>
                  <a:close/>
                  <a:moveTo>
                    <a:pt x="140" y="86"/>
                  </a:moveTo>
                  <a:cubicBezTo>
                    <a:pt x="137" y="89"/>
                    <a:pt x="128" y="89"/>
                    <a:pt x="131" y="94"/>
                  </a:cubicBezTo>
                  <a:cubicBezTo>
                    <a:pt x="132" y="93"/>
                    <a:pt x="133" y="89"/>
                    <a:pt x="134" y="92"/>
                  </a:cubicBezTo>
                  <a:cubicBezTo>
                    <a:pt x="132" y="101"/>
                    <a:pt x="127" y="107"/>
                    <a:pt x="125" y="116"/>
                  </a:cubicBezTo>
                  <a:cubicBezTo>
                    <a:pt x="130" y="111"/>
                    <a:pt x="132" y="103"/>
                    <a:pt x="136" y="97"/>
                  </a:cubicBezTo>
                  <a:cubicBezTo>
                    <a:pt x="139" y="89"/>
                    <a:pt x="144" y="83"/>
                    <a:pt x="147" y="76"/>
                  </a:cubicBezTo>
                  <a:cubicBezTo>
                    <a:pt x="147" y="75"/>
                    <a:pt x="147" y="73"/>
                    <a:pt x="146" y="73"/>
                  </a:cubicBezTo>
                  <a:cubicBezTo>
                    <a:pt x="144" y="77"/>
                    <a:pt x="141" y="81"/>
                    <a:pt x="140" y="86"/>
                  </a:cubicBezTo>
                  <a:close/>
                  <a:moveTo>
                    <a:pt x="243" y="83"/>
                  </a:moveTo>
                  <a:cubicBezTo>
                    <a:pt x="246" y="83"/>
                    <a:pt x="248" y="83"/>
                    <a:pt x="249" y="82"/>
                  </a:cubicBezTo>
                  <a:cubicBezTo>
                    <a:pt x="247" y="81"/>
                    <a:pt x="244" y="81"/>
                    <a:pt x="243" y="83"/>
                  </a:cubicBezTo>
                  <a:close/>
                  <a:moveTo>
                    <a:pt x="305" y="99"/>
                  </a:moveTo>
                  <a:cubicBezTo>
                    <a:pt x="303" y="103"/>
                    <a:pt x="302" y="107"/>
                    <a:pt x="301" y="110"/>
                  </a:cubicBezTo>
                  <a:cubicBezTo>
                    <a:pt x="298" y="120"/>
                    <a:pt x="294" y="130"/>
                    <a:pt x="289" y="139"/>
                  </a:cubicBezTo>
                  <a:cubicBezTo>
                    <a:pt x="297" y="139"/>
                    <a:pt x="296" y="130"/>
                    <a:pt x="298" y="124"/>
                  </a:cubicBezTo>
                  <a:cubicBezTo>
                    <a:pt x="302" y="113"/>
                    <a:pt x="307" y="100"/>
                    <a:pt x="310" y="90"/>
                  </a:cubicBezTo>
                  <a:cubicBezTo>
                    <a:pt x="307" y="92"/>
                    <a:pt x="306" y="96"/>
                    <a:pt x="305" y="99"/>
                  </a:cubicBezTo>
                  <a:close/>
                  <a:moveTo>
                    <a:pt x="76" y="78"/>
                  </a:moveTo>
                  <a:cubicBezTo>
                    <a:pt x="64" y="83"/>
                    <a:pt x="47" y="90"/>
                    <a:pt x="35" y="93"/>
                  </a:cubicBezTo>
                  <a:cubicBezTo>
                    <a:pt x="30" y="107"/>
                    <a:pt x="24" y="120"/>
                    <a:pt x="21" y="135"/>
                  </a:cubicBezTo>
                  <a:cubicBezTo>
                    <a:pt x="31" y="138"/>
                    <a:pt x="40" y="136"/>
                    <a:pt x="50" y="134"/>
                  </a:cubicBezTo>
                  <a:cubicBezTo>
                    <a:pt x="65" y="128"/>
                    <a:pt x="78" y="121"/>
                    <a:pt x="90" y="112"/>
                  </a:cubicBezTo>
                  <a:cubicBezTo>
                    <a:pt x="95" y="102"/>
                    <a:pt x="106" y="100"/>
                    <a:pt x="106" y="85"/>
                  </a:cubicBezTo>
                  <a:cubicBezTo>
                    <a:pt x="98" y="82"/>
                    <a:pt x="84" y="75"/>
                    <a:pt x="76" y="78"/>
                  </a:cubicBezTo>
                  <a:close/>
                  <a:moveTo>
                    <a:pt x="39" y="86"/>
                  </a:moveTo>
                  <a:cubicBezTo>
                    <a:pt x="39" y="83"/>
                    <a:pt x="44" y="87"/>
                    <a:pt x="43" y="83"/>
                  </a:cubicBezTo>
                  <a:cubicBezTo>
                    <a:pt x="41" y="83"/>
                    <a:pt x="37" y="85"/>
                    <a:pt x="39" y="86"/>
                  </a:cubicBezTo>
                  <a:close/>
                  <a:moveTo>
                    <a:pt x="199" y="110"/>
                  </a:moveTo>
                  <a:cubicBezTo>
                    <a:pt x="202" y="108"/>
                    <a:pt x="204" y="103"/>
                    <a:pt x="206" y="100"/>
                  </a:cubicBezTo>
                  <a:cubicBezTo>
                    <a:pt x="202" y="100"/>
                    <a:pt x="198" y="107"/>
                    <a:pt x="199" y="110"/>
                  </a:cubicBezTo>
                  <a:close/>
                  <a:moveTo>
                    <a:pt x="86" y="122"/>
                  </a:moveTo>
                  <a:cubicBezTo>
                    <a:pt x="88" y="122"/>
                    <a:pt x="88" y="125"/>
                    <a:pt x="90" y="125"/>
                  </a:cubicBezTo>
                  <a:cubicBezTo>
                    <a:pt x="94" y="121"/>
                    <a:pt x="95" y="111"/>
                    <a:pt x="104" y="116"/>
                  </a:cubicBezTo>
                  <a:cubicBezTo>
                    <a:pt x="109" y="110"/>
                    <a:pt x="113" y="105"/>
                    <a:pt x="113" y="96"/>
                  </a:cubicBezTo>
                  <a:cubicBezTo>
                    <a:pt x="112" y="95"/>
                    <a:pt x="112" y="95"/>
                    <a:pt x="111" y="95"/>
                  </a:cubicBezTo>
                  <a:cubicBezTo>
                    <a:pt x="104" y="106"/>
                    <a:pt x="93" y="112"/>
                    <a:pt x="86" y="122"/>
                  </a:cubicBezTo>
                  <a:close/>
                  <a:moveTo>
                    <a:pt x="188" y="105"/>
                  </a:moveTo>
                  <a:cubicBezTo>
                    <a:pt x="172" y="108"/>
                    <a:pt x="154" y="113"/>
                    <a:pt x="140" y="117"/>
                  </a:cubicBezTo>
                  <a:cubicBezTo>
                    <a:pt x="136" y="118"/>
                    <a:pt x="128" y="120"/>
                    <a:pt x="128" y="126"/>
                  </a:cubicBezTo>
                  <a:cubicBezTo>
                    <a:pt x="149" y="122"/>
                    <a:pt x="169" y="116"/>
                    <a:pt x="190" y="111"/>
                  </a:cubicBezTo>
                  <a:cubicBezTo>
                    <a:pt x="190" y="109"/>
                    <a:pt x="192" y="105"/>
                    <a:pt x="190" y="104"/>
                  </a:cubicBezTo>
                  <a:cubicBezTo>
                    <a:pt x="190" y="105"/>
                    <a:pt x="189" y="105"/>
                    <a:pt x="188" y="105"/>
                  </a:cubicBezTo>
                  <a:close/>
                  <a:moveTo>
                    <a:pt x="262" y="122"/>
                  </a:moveTo>
                  <a:cubicBezTo>
                    <a:pt x="261" y="117"/>
                    <a:pt x="265" y="113"/>
                    <a:pt x="263" y="109"/>
                  </a:cubicBezTo>
                  <a:cubicBezTo>
                    <a:pt x="263" y="113"/>
                    <a:pt x="257" y="119"/>
                    <a:pt x="262" y="122"/>
                  </a:cubicBezTo>
                  <a:close/>
                  <a:moveTo>
                    <a:pt x="17" y="124"/>
                  </a:moveTo>
                  <a:cubicBezTo>
                    <a:pt x="20" y="118"/>
                    <a:pt x="23" y="112"/>
                    <a:pt x="25" y="105"/>
                  </a:cubicBezTo>
                  <a:cubicBezTo>
                    <a:pt x="26" y="102"/>
                    <a:pt x="30" y="96"/>
                    <a:pt x="27" y="94"/>
                  </a:cubicBezTo>
                  <a:cubicBezTo>
                    <a:pt x="24" y="104"/>
                    <a:pt x="18" y="115"/>
                    <a:pt x="17" y="124"/>
                  </a:cubicBezTo>
                  <a:close/>
                  <a:moveTo>
                    <a:pt x="255" y="131"/>
                  </a:moveTo>
                  <a:cubicBezTo>
                    <a:pt x="255" y="126"/>
                    <a:pt x="258" y="115"/>
                    <a:pt x="256" y="115"/>
                  </a:cubicBezTo>
                  <a:cubicBezTo>
                    <a:pt x="256" y="119"/>
                    <a:pt x="251" y="128"/>
                    <a:pt x="255" y="131"/>
                  </a:cubicBezTo>
                  <a:close/>
                  <a:moveTo>
                    <a:pt x="250" y="117"/>
                  </a:moveTo>
                  <a:cubicBezTo>
                    <a:pt x="250" y="116"/>
                    <a:pt x="249" y="113"/>
                    <a:pt x="249" y="115"/>
                  </a:cubicBezTo>
                  <a:cubicBezTo>
                    <a:pt x="248" y="117"/>
                    <a:pt x="249" y="119"/>
                    <a:pt x="250" y="117"/>
                  </a:cubicBezTo>
                  <a:close/>
                  <a:moveTo>
                    <a:pt x="247" y="124"/>
                  </a:moveTo>
                  <a:cubicBezTo>
                    <a:pt x="248" y="124"/>
                    <a:pt x="249" y="124"/>
                    <a:pt x="249" y="124"/>
                  </a:cubicBezTo>
                  <a:cubicBezTo>
                    <a:pt x="249" y="123"/>
                    <a:pt x="249" y="123"/>
                    <a:pt x="249" y="122"/>
                  </a:cubicBezTo>
                  <a:cubicBezTo>
                    <a:pt x="249" y="122"/>
                    <a:pt x="248" y="122"/>
                    <a:pt x="247" y="122"/>
                  </a:cubicBezTo>
                  <a:cubicBezTo>
                    <a:pt x="247" y="123"/>
                    <a:pt x="247" y="123"/>
                    <a:pt x="247" y="124"/>
                  </a:cubicBezTo>
                  <a:close/>
                  <a:moveTo>
                    <a:pt x="109" y="122"/>
                  </a:moveTo>
                  <a:cubicBezTo>
                    <a:pt x="113" y="122"/>
                    <a:pt x="115" y="119"/>
                    <a:pt x="116" y="115"/>
                  </a:cubicBezTo>
                  <a:cubicBezTo>
                    <a:pt x="113" y="116"/>
                    <a:pt x="111" y="119"/>
                    <a:pt x="109" y="122"/>
                  </a:cubicBezTo>
                  <a:close/>
                  <a:moveTo>
                    <a:pt x="248" y="131"/>
                  </a:moveTo>
                  <a:cubicBezTo>
                    <a:pt x="248" y="130"/>
                    <a:pt x="248" y="125"/>
                    <a:pt x="247" y="128"/>
                  </a:cubicBezTo>
                  <a:cubicBezTo>
                    <a:pt x="246" y="131"/>
                    <a:pt x="247" y="132"/>
                    <a:pt x="248" y="131"/>
                  </a:cubicBezTo>
                  <a:close/>
                  <a:moveTo>
                    <a:pt x="262" y="142"/>
                  </a:moveTo>
                  <a:cubicBezTo>
                    <a:pt x="263" y="140"/>
                    <a:pt x="265" y="133"/>
                    <a:pt x="264" y="131"/>
                  </a:cubicBezTo>
                  <a:cubicBezTo>
                    <a:pt x="263" y="133"/>
                    <a:pt x="260" y="139"/>
                    <a:pt x="262" y="142"/>
                  </a:cubicBezTo>
                  <a:close/>
                  <a:moveTo>
                    <a:pt x="117" y="129"/>
                  </a:moveTo>
                  <a:cubicBezTo>
                    <a:pt x="120" y="129"/>
                    <a:pt x="120" y="126"/>
                    <a:pt x="122" y="124"/>
                  </a:cubicBezTo>
                  <a:cubicBezTo>
                    <a:pt x="119" y="125"/>
                    <a:pt x="119" y="127"/>
                    <a:pt x="117" y="129"/>
                  </a:cubicBezTo>
                  <a:close/>
                  <a:moveTo>
                    <a:pt x="72" y="129"/>
                  </a:moveTo>
                  <a:cubicBezTo>
                    <a:pt x="76" y="132"/>
                    <a:pt x="80" y="127"/>
                    <a:pt x="82" y="123"/>
                  </a:cubicBezTo>
                  <a:cubicBezTo>
                    <a:pt x="78" y="125"/>
                    <a:pt x="75" y="127"/>
                    <a:pt x="72" y="129"/>
                  </a:cubicBezTo>
                  <a:close/>
                  <a:moveTo>
                    <a:pt x="245" y="137"/>
                  </a:moveTo>
                  <a:cubicBezTo>
                    <a:pt x="245" y="139"/>
                    <a:pt x="245" y="140"/>
                    <a:pt x="245" y="142"/>
                  </a:cubicBezTo>
                  <a:cubicBezTo>
                    <a:pt x="246" y="143"/>
                    <a:pt x="251" y="142"/>
                    <a:pt x="255" y="143"/>
                  </a:cubicBezTo>
                  <a:cubicBezTo>
                    <a:pt x="254" y="141"/>
                    <a:pt x="256" y="136"/>
                    <a:pt x="254" y="136"/>
                  </a:cubicBezTo>
                  <a:cubicBezTo>
                    <a:pt x="254" y="140"/>
                    <a:pt x="247" y="139"/>
                    <a:pt x="245" y="137"/>
                  </a:cubicBezTo>
                  <a:close/>
                  <a:moveTo>
                    <a:pt x="108" y="130"/>
                  </a:moveTo>
                  <a:cubicBezTo>
                    <a:pt x="110" y="129"/>
                    <a:pt x="113" y="130"/>
                    <a:pt x="114" y="129"/>
                  </a:cubicBezTo>
                  <a:cubicBezTo>
                    <a:pt x="113" y="127"/>
                    <a:pt x="108" y="127"/>
                    <a:pt x="108" y="130"/>
                  </a:cubicBezTo>
                  <a:close/>
                  <a:moveTo>
                    <a:pt x="20" y="151"/>
                  </a:moveTo>
                  <a:cubicBezTo>
                    <a:pt x="22" y="152"/>
                    <a:pt x="25" y="149"/>
                    <a:pt x="22" y="148"/>
                  </a:cubicBezTo>
                  <a:cubicBezTo>
                    <a:pt x="22" y="149"/>
                    <a:pt x="21" y="150"/>
                    <a:pt x="20" y="151"/>
                  </a:cubicBezTo>
                  <a:close/>
                </a:path>
              </a:pathLst>
            </a:custGeom>
            <a:solidFill>
              <a:srgbClr val="F1AA25"/>
            </a:solidFill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63" name="Group 54"/>
          <p:cNvGrpSpPr>
            <a:grpSpLocks noChangeAspect="1"/>
          </p:cNvGrpSpPr>
          <p:nvPr/>
        </p:nvGrpSpPr>
        <p:grpSpPr bwMode="auto">
          <a:xfrm>
            <a:off x="3713163" y="1811338"/>
            <a:ext cx="1906587" cy="720725"/>
            <a:chOff x="2339" y="1141"/>
            <a:chExt cx="1201" cy="454"/>
          </a:xfrm>
        </p:grpSpPr>
        <p:sp>
          <p:nvSpPr>
            <p:cNvPr id="64" name="AutoShape 53"/>
            <p:cNvSpPr>
              <a:spLocks noChangeAspect="1" noChangeArrowheads="1" noTextEdit="1"/>
            </p:cNvSpPr>
            <p:nvPr/>
          </p:nvSpPr>
          <p:spPr bwMode="auto">
            <a:xfrm>
              <a:off x="2339" y="1141"/>
              <a:ext cx="1201" cy="454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Freeform 55"/>
            <p:cNvSpPr>
              <a:spLocks noEditPoints="1"/>
            </p:cNvSpPr>
            <p:nvPr/>
          </p:nvSpPr>
          <p:spPr bwMode="auto">
            <a:xfrm>
              <a:off x="2983" y="1252"/>
              <a:ext cx="124" cy="113"/>
            </a:xfrm>
            <a:custGeom>
              <a:avLst/>
              <a:gdLst/>
              <a:ahLst/>
              <a:cxnLst>
                <a:cxn ang="0">
                  <a:pos x="38" y="2"/>
                </a:cxn>
                <a:cxn ang="0">
                  <a:pos x="45" y="23"/>
                </a:cxn>
                <a:cxn ang="0">
                  <a:pos x="14" y="36"/>
                </a:cxn>
                <a:cxn ang="0">
                  <a:pos x="22" y="3"/>
                </a:cxn>
                <a:cxn ang="0">
                  <a:pos x="38" y="2"/>
                </a:cxn>
                <a:cxn ang="0">
                  <a:pos x="30" y="30"/>
                </a:cxn>
                <a:cxn ang="0">
                  <a:pos x="33" y="7"/>
                </a:cxn>
                <a:cxn ang="0">
                  <a:pos x="30" y="30"/>
                </a:cxn>
              </a:cxnLst>
              <a:rect l="0" t="0" r="r" b="b"/>
              <a:pathLst>
                <a:path w="46" h="42">
                  <a:moveTo>
                    <a:pt x="38" y="2"/>
                  </a:moveTo>
                  <a:cubicBezTo>
                    <a:pt x="43" y="10"/>
                    <a:pt x="46" y="16"/>
                    <a:pt x="45" y="23"/>
                  </a:cubicBezTo>
                  <a:cubicBezTo>
                    <a:pt x="43" y="34"/>
                    <a:pt x="23" y="42"/>
                    <a:pt x="14" y="36"/>
                  </a:cubicBezTo>
                  <a:cubicBezTo>
                    <a:pt x="0" y="26"/>
                    <a:pt x="9" y="12"/>
                    <a:pt x="22" y="3"/>
                  </a:cubicBezTo>
                  <a:cubicBezTo>
                    <a:pt x="25" y="1"/>
                    <a:pt x="33" y="0"/>
                    <a:pt x="38" y="2"/>
                  </a:cubicBezTo>
                  <a:close/>
                  <a:moveTo>
                    <a:pt x="30" y="30"/>
                  </a:moveTo>
                  <a:cubicBezTo>
                    <a:pt x="35" y="25"/>
                    <a:pt x="40" y="13"/>
                    <a:pt x="33" y="7"/>
                  </a:cubicBezTo>
                  <a:cubicBezTo>
                    <a:pt x="19" y="7"/>
                    <a:pt x="5" y="36"/>
                    <a:pt x="30" y="3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56"/>
            <p:cNvSpPr>
              <a:spLocks noEditPoints="1"/>
            </p:cNvSpPr>
            <p:nvPr/>
          </p:nvSpPr>
          <p:spPr bwMode="auto">
            <a:xfrm>
              <a:off x="2490" y="1395"/>
              <a:ext cx="125" cy="130"/>
            </a:xfrm>
            <a:custGeom>
              <a:avLst/>
              <a:gdLst/>
              <a:ahLst/>
              <a:cxnLst>
                <a:cxn ang="0">
                  <a:pos x="27" y="1"/>
                </a:cxn>
                <a:cxn ang="0">
                  <a:pos x="29" y="0"/>
                </a:cxn>
                <a:cxn ang="0">
                  <a:pos x="41" y="11"/>
                </a:cxn>
                <a:cxn ang="0">
                  <a:pos x="6" y="36"/>
                </a:cxn>
                <a:cxn ang="0">
                  <a:pos x="3" y="28"/>
                </a:cxn>
                <a:cxn ang="0">
                  <a:pos x="27" y="1"/>
                </a:cxn>
                <a:cxn ang="0">
                  <a:pos x="12" y="24"/>
                </a:cxn>
                <a:cxn ang="0">
                  <a:pos x="31" y="10"/>
                </a:cxn>
                <a:cxn ang="0">
                  <a:pos x="12" y="24"/>
                </a:cxn>
              </a:cxnLst>
              <a:rect l="0" t="0" r="r" b="b"/>
              <a:pathLst>
                <a:path w="46" h="48">
                  <a:moveTo>
                    <a:pt x="27" y="1"/>
                  </a:moveTo>
                  <a:cubicBezTo>
                    <a:pt x="28" y="1"/>
                    <a:pt x="28" y="0"/>
                    <a:pt x="29" y="0"/>
                  </a:cubicBezTo>
                  <a:cubicBezTo>
                    <a:pt x="35" y="2"/>
                    <a:pt x="40" y="8"/>
                    <a:pt x="41" y="11"/>
                  </a:cubicBezTo>
                  <a:cubicBezTo>
                    <a:pt x="46" y="26"/>
                    <a:pt x="20" y="48"/>
                    <a:pt x="6" y="36"/>
                  </a:cubicBezTo>
                  <a:cubicBezTo>
                    <a:pt x="4" y="34"/>
                    <a:pt x="3" y="30"/>
                    <a:pt x="3" y="28"/>
                  </a:cubicBezTo>
                  <a:cubicBezTo>
                    <a:pt x="0" y="14"/>
                    <a:pt x="14" y="1"/>
                    <a:pt x="27" y="1"/>
                  </a:cubicBezTo>
                  <a:close/>
                  <a:moveTo>
                    <a:pt x="12" y="24"/>
                  </a:moveTo>
                  <a:cubicBezTo>
                    <a:pt x="14" y="41"/>
                    <a:pt x="42" y="24"/>
                    <a:pt x="31" y="10"/>
                  </a:cubicBezTo>
                  <a:cubicBezTo>
                    <a:pt x="23" y="13"/>
                    <a:pt x="10" y="12"/>
                    <a:pt x="12" y="24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7" name="Freeform 57"/>
            <p:cNvSpPr>
              <a:spLocks noEditPoints="1"/>
            </p:cNvSpPr>
            <p:nvPr/>
          </p:nvSpPr>
          <p:spPr bwMode="auto">
            <a:xfrm>
              <a:off x="2501" y="1217"/>
              <a:ext cx="119" cy="111"/>
            </a:xfrm>
            <a:custGeom>
              <a:avLst/>
              <a:gdLst/>
              <a:ahLst/>
              <a:cxnLst>
                <a:cxn ang="0">
                  <a:pos x="23" y="3"/>
                </a:cxn>
                <a:cxn ang="0">
                  <a:pos x="40" y="18"/>
                </a:cxn>
                <a:cxn ang="0">
                  <a:pos x="13" y="39"/>
                </a:cxn>
                <a:cxn ang="0">
                  <a:pos x="0" y="25"/>
                </a:cxn>
                <a:cxn ang="0">
                  <a:pos x="23" y="3"/>
                </a:cxn>
                <a:cxn ang="0">
                  <a:pos x="10" y="27"/>
                </a:cxn>
                <a:cxn ang="0">
                  <a:pos x="18" y="30"/>
                </a:cxn>
                <a:cxn ang="0">
                  <a:pos x="25" y="12"/>
                </a:cxn>
                <a:cxn ang="0">
                  <a:pos x="10" y="27"/>
                </a:cxn>
              </a:cxnLst>
              <a:rect l="0" t="0" r="r" b="b"/>
              <a:pathLst>
                <a:path w="44" h="41">
                  <a:moveTo>
                    <a:pt x="23" y="3"/>
                  </a:moveTo>
                  <a:cubicBezTo>
                    <a:pt x="35" y="0"/>
                    <a:pt x="44" y="6"/>
                    <a:pt x="40" y="18"/>
                  </a:cubicBezTo>
                  <a:cubicBezTo>
                    <a:pt x="37" y="27"/>
                    <a:pt x="22" y="41"/>
                    <a:pt x="13" y="39"/>
                  </a:cubicBezTo>
                  <a:cubicBezTo>
                    <a:pt x="8" y="39"/>
                    <a:pt x="1" y="34"/>
                    <a:pt x="0" y="25"/>
                  </a:cubicBezTo>
                  <a:cubicBezTo>
                    <a:pt x="0" y="14"/>
                    <a:pt x="13" y="5"/>
                    <a:pt x="23" y="3"/>
                  </a:cubicBezTo>
                  <a:close/>
                  <a:moveTo>
                    <a:pt x="10" y="27"/>
                  </a:moveTo>
                  <a:cubicBezTo>
                    <a:pt x="13" y="28"/>
                    <a:pt x="15" y="29"/>
                    <a:pt x="18" y="30"/>
                  </a:cubicBezTo>
                  <a:cubicBezTo>
                    <a:pt x="23" y="27"/>
                    <a:pt x="32" y="18"/>
                    <a:pt x="25" y="12"/>
                  </a:cubicBezTo>
                  <a:cubicBezTo>
                    <a:pt x="15" y="12"/>
                    <a:pt x="12" y="19"/>
                    <a:pt x="10" y="27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8" name="Freeform 58"/>
            <p:cNvSpPr>
              <a:spLocks noEditPoints="1"/>
            </p:cNvSpPr>
            <p:nvPr/>
          </p:nvSpPr>
          <p:spPr bwMode="auto">
            <a:xfrm>
              <a:off x="2328" y="1141"/>
              <a:ext cx="866" cy="454"/>
            </a:xfrm>
            <a:custGeom>
              <a:avLst/>
              <a:gdLst/>
              <a:ahLst/>
              <a:cxnLst>
                <a:cxn ang="0">
                  <a:pos x="258" y="112"/>
                </a:cxn>
                <a:cxn ang="0">
                  <a:pos x="192" y="159"/>
                </a:cxn>
                <a:cxn ang="0">
                  <a:pos x="147" y="159"/>
                </a:cxn>
                <a:cxn ang="0">
                  <a:pos x="120" y="141"/>
                </a:cxn>
                <a:cxn ang="0">
                  <a:pos x="21" y="161"/>
                </a:cxn>
                <a:cxn ang="0">
                  <a:pos x="129" y="108"/>
                </a:cxn>
                <a:cxn ang="0">
                  <a:pos x="61" y="91"/>
                </a:cxn>
                <a:cxn ang="0">
                  <a:pos x="122" y="33"/>
                </a:cxn>
                <a:cxn ang="0">
                  <a:pos x="23" y="140"/>
                </a:cxn>
                <a:cxn ang="0">
                  <a:pos x="20" y="87"/>
                </a:cxn>
                <a:cxn ang="0">
                  <a:pos x="36" y="32"/>
                </a:cxn>
                <a:cxn ang="0">
                  <a:pos x="89" y="11"/>
                </a:cxn>
                <a:cxn ang="0">
                  <a:pos x="140" y="31"/>
                </a:cxn>
                <a:cxn ang="0">
                  <a:pos x="111" y="77"/>
                </a:cxn>
                <a:cxn ang="0">
                  <a:pos x="177" y="10"/>
                </a:cxn>
                <a:cxn ang="0">
                  <a:pos x="196" y="83"/>
                </a:cxn>
                <a:cxn ang="0">
                  <a:pos x="208" y="90"/>
                </a:cxn>
                <a:cxn ang="0">
                  <a:pos x="245" y="25"/>
                </a:cxn>
                <a:cxn ang="0">
                  <a:pos x="320" y="19"/>
                </a:cxn>
                <a:cxn ang="0">
                  <a:pos x="300" y="149"/>
                </a:cxn>
                <a:cxn ang="0">
                  <a:pos x="234" y="57"/>
                </a:cxn>
                <a:cxn ang="0">
                  <a:pos x="225" y="95"/>
                </a:cxn>
                <a:cxn ang="0">
                  <a:pos x="235" y="111"/>
                </a:cxn>
                <a:cxn ang="0">
                  <a:pos x="260" y="138"/>
                </a:cxn>
                <a:cxn ang="0">
                  <a:pos x="307" y="75"/>
                </a:cxn>
                <a:cxn ang="0">
                  <a:pos x="312" y="62"/>
                </a:cxn>
                <a:cxn ang="0">
                  <a:pos x="315" y="22"/>
                </a:cxn>
                <a:cxn ang="0">
                  <a:pos x="189" y="19"/>
                </a:cxn>
                <a:cxn ang="0">
                  <a:pos x="163" y="70"/>
                </a:cxn>
                <a:cxn ang="0">
                  <a:pos x="211" y="105"/>
                </a:cxn>
                <a:cxn ang="0">
                  <a:pos x="207" y="22"/>
                </a:cxn>
                <a:cxn ang="0">
                  <a:pos x="127" y="26"/>
                </a:cxn>
                <a:cxn ang="0">
                  <a:pos x="49" y="33"/>
                </a:cxn>
                <a:cxn ang="0">
                  <a:pos x="206" y="39"/>
                </a:cxn>
                <a:cxn ang="0">
                  <a:pos x="203" y="47"/>
                </a:cxn>
                <a:cxn ang="0">
                  <a:pos x="200" y="55"/>
                </a:cxn>
                <a:cxn ang="0">
                  <a:pos x="113" y="138"/>
                </a:cxn>
                <a:cxn ang="0">
                  <a:pos x="113" y="138"/>
                </a:cxn>
                <a:cxn ang="0">
                  <a:pos x="235" y="139"/>
                </a:cxn>
                <a:cxn ang="0">
                  <a:pos x="256" y="103"/>
                </a:cxn>
                <a:cxn ang="0">
                  <a:pos x="188" y="151"/>
                </a:cxn>
                <a:cxn ang="0">
                  <a:pos x="287" y="162"/>
                </a:cxn>
              </a:cxnLst>
              <a:rect l="0" t="0" r="r" b="b"/>
              <a:pathLst>
                <a:path w="320" h="168">
                  <a:moveTo>
                    <a:pt x="289" y="168"/>
                  </a:moveTo>
                  <a:cubicBezTo>
                    <a:pt x="274" y="168"/>
                    <a:pt x="267" y="159"/>
                    <a:pt x="255" y="155"/>
                  </a:cubicBezTo>
                  <a:cubicBezTo>
                    <a:pt x="252" y="139"/>
                    <a:pt x="254" y="127"/>
                    <a:pt x="258" y="112"/>
                  </a:cubicBezTo>
                  <a:cubicBezTo>
                    <a:pt x="245" y="121"/>
                    <a:pt x="244" y="142"/>
                    <a:pt x="238" y="160"/>
                  </a:cubicBezTo>
                  <a:cubicBezTo>
                    <a:pt x="231" y="156"/>
                    <a:pt x="216" y="151"/>
                    <a:pt x="204" y="153"/>
                  </a:cubicBezTo>
                  <a:cubicBezTo>
                    <a:pt x="200" y="153"/>
                    <a:pt x="196" y="158"/>
                    <a:pt x="192" y="159"/>
                  </a:cubicBezTo>
                  <a:cubicBezTo>
                    <a:pt x="190" y="159"/>
                    <a:pt x="187" y="158"/>
                    <a:pt x="183" y="158"/>
                  </a:cubicBezTo>
                  <a:cubicBezTo>
                    <a:pt x="178" y="158"/>
                    <a:pt x="170" y="160"/>
                    <a:pt x="162" y="160"/>
                  </a:cubicBezTo>
                  <a:cubicBezTo>
                    <a:pt x="157" y="160"/>
                    <a:pt x="152" y="158"/>
                    <a:pt x="147" y="159"/>
                  </a:cubicBezTo>
                  <a:cubicBezTo>
                    <a:pt x="137" y="159"/>
                    <a:pt x="123" y="164"/>
                    <a:pt x="125" y="152"/>
                  </a:cubicBezTo>
                  <a:cubicBezTo>
                    <a:pt x="126" y="147"/>
                    <a:pt x="135" y="141"/>
                    <a:pt x="135" y="133"/>
                  </a:cubicBezTo>
                  <a:cubicBezTo>
                    <a:pt x="129" y="133"/>
                    <a:pt x="125" y="138"/>
                    <a:pt x="120" y="141"/>
                  </a:cubicBezTo>
                  <a:cubicBezTo>
                    <a:pt x="110" y="147"/>
                    <a:pt x="94" y="151"/>
                    <a:pt x="79" y="155"/>
                  </a:cubicBezTo>
                  <a:cubicBezTo>
                    <a:pt x="65" y="158"/>
                    <a:pt x="50" y="162"/>
                    <a:pt x="38" y="163"/>
                  </a:cubicBezTo>
                  <a:cubicBezTo>
                    <a:pt x="32" y="164"/>
                    <a:pt x="26" y="165"/>
                    <a:pt x="21" y="161"/>
                  </a:cubicBezTo>
                  <a:cubicBezTo>
                    <a:pt x="24" y="151"/>
                    <a:pt x="33" y="155"/>
                    <a:pt x="39" y="155"/>
                  </a:cubicBezTo>
                  <a:cubicBezTo>
                    <a:pt x="65" y="153"/>
                    <a:pt x="94" y="149"/>
                    <a:pt x="112" y="133"/>
                  </a:cubicBezTo>
                  <a:cubicBezTo>
                    <a:pt x="119" y="127"/>
                    <a:pt x="128" y="118"/>
                    <a:pt x="129" y="108"/>
                  </a:cubicBezTo>
                  <a:cubicBezTo>
                    <a:pt x="131" y="92"/>
                    <a:pt x="120" y="85"/>
                    <a:pt x="104" y="85"/>
                  </a:cubicBezTo>
                  <a:cubicBezTo>
                    <a:pt x="92" y="84"/>
                    <a:pt x="82" y="88"/>
                    <a:pt x="75" y="93"/>
                  </a:cubicBezTo>
                  <a:cubicBezTo>
                    <a:pt x="69" y="92"/>
                    <a:pt x="63" y="94"/>
                    <a:pt x="61" y="91"/>
                  </a:cubicBezTo>
                  <a:cubicBezTo>
                    <a:pt x="59" y="85"/>
                    <a:pt x="67" y="85"/>
                    <a:pt x="71" y="83"/>
                  </a:cubicBezTo>
                  <a:cubicBezTo>
                    <a:pt x="88" y="75"/>
                    <a:pt x="104" y="65"/>
                    <a:pt x="115" y="49"/>
                  </a:cubicBezTo>
                  <a:cubicBezTo>
                    <a:pt x="119" y="44"/>
                    <a:pt x="122" y="38"/>
                    <a:pt x="122" y="33"/>
                  </a:cubicBezTo>
                  <a:cubicBezTo>
                    <a:pt x="121" y="11"/>
                    <a:pt x="81" y="19"/>
                    <a:pt x="63" y="25"/>
                  </a:cubicBezTo>
                  <a:cubicBezTo>
                    <a:pt x="48" y="55"/>
                    <a:pt x="38" y="98"/>
                    <a:pt x="23" y="132"/>
                  </a:cubicBezTo>
                  <a:cubicBezTo>
                    <a:pt x="23" y="135"/>
                    <a:pt x="23" y="138"/>
                    <a:pt x="23" y="140"/>
                  </a:cubicBezTo>
                  <a:cubicBezTo>
                    <a:pt x="16" y="148"/>
                    <a:pt x="18" y="164"/>
                    <a:pt x="5" y="165"/>
                  </a:cubicBezTo>
                  <a:cubicBezTo>
                    <a:pt x="0" y="159"/>
                    <a:pt x="5" y="154"/>
                    <a:pt x="7" y="148"/>
                  </a:cubicBezTo>
                  <a:cubicBezTo>
                    <a:pt x="12" y="128"/>
                    <a:pt x="14" y="106"/>
                    <a:pt x="20" y="87"/>
                  </a:cubicBezTo>
                  <a:cubicBezTo>
                    <a:pt x="23" y="78"/>
                    <a:pt x="27" y="70"/>
                    <a:pt x="30" y="63"/>
                  </a:cubicBezTo>
                  <a:cubicBezTo>
                    <a:pt x="33" y="54"/>
                    <a:pt x="36" y="46"/>
                    <a:pt x="39" y="39"/>
                  </a:cubicBezTo>
                  <a:cubicBezTo>
                    <a:pt x="40" y="34"/>
                    <a:pt x="34" y="36"/>
                    <a:pt x="36" y="32"/>
                  </a:cubicBezTo>
                  <a:cubicBezTo>
                    <a:pt x="40" y="29"/>
                    <a:pt x="45" y="28"/>
                    <a:pt x="47" y="22"/>
                  </a:cubicBezTo>
                  <a:cubicBezTo>
                    <a:pt x="50" y="21"/>
                    <a:pt x="55" y="21"/>
                    <a:pt x="56" y="17"/>
                  </a:cubicBezTo>
                  <a:cubicBezTo>
                    <a:pt x="65" y="19"/>
                    <a:pt x="76" y="11"/>
                    <a:pt x="89" y="11"/>
                  </a:cubicBezTo>
                  <a:cubicBezTo>
                    <a:pt x="91" y="11"/>
                    <a:pt x="93" y="12"/>
                    <a:pt x="95" y="13"/>
                  </a:cubicBezTo>
                  <a:cubicBezTo>
                    <a:pt x="100" y="13"/>
                    <a:pt x="106" y="12"/>
                    <a:pt x="111" y="14"/>
                  </a:cubicBezTo>
                  <a:cubicBezTo>
                    <a:pt x="122" y="17"/>
                    <a:pt x="139" y="20"/>
                    <a:pt x="140" y="31"/>
                  </a:cubicBezTo>
                  <a:cubicBezTo>
                    <a:pt x="141" y="39"/>
                    <a:pt x="136" y="49"/>
                    <a:pt x="132" y="53"/>
                  </a:cubicBezTo>
                  <a:cubicBezTo>
                    <a:pt x="123" y="62"/>
                    <a:pt x="110" y="71"/>
                    <a:pt x="102" y="78"/>
                  </a:cubicBezTo>
                  <a:cubicBezTo>
                    <a:pt x="105" y="78"/>
                    <a:pt x="108" y="78"/>
                    <a:pt x="111" y="77"/>
                  </a:cubicBezTo>
                  <a:cubicBezTo>
                    <a:pt x="114" y="79"/>
                    <a:pt x="118" y="81"/>
                    <a:pt x="123" y="81"/>
                  </a:cubicBezTo>
                  <a:cubicBezTo>
                    <a:pt x="128" y="88"/>
                    <a:pt x="139" y="89"/>
                    <a:pt x="144" y="97"/>
                  </a:cubicBezTo>
                  <a:cubicBezTo>
                    <a:pt x="158" y="71"/>
                    <a:pt x="164" y="37"/>
                    <a:pt x="177" y="10"/>
                  </a:cubicBezTo>
                  <a:cubicBezTo>
                    <a:pt x="180" y="9"/>
                    <a:pt x="181" y="11"/>
                    <a:pt x="181" y="15"/>
                  </a:cubicBezTo>
                  <a:cubicBezTo>
                    <a:pt x="193" y="13"/>
                    <a:pt x="205" y="16"/>
                    <a:pt x="218" y="17"/>
                  </a:cubicBezTo>
                  <a:cubicBezTo>
                    <a:pt x="217" y="41"/>
                    <a:pt x="199" y="57"/>
                    <a:pt x="196" y="83"/>
                  </a:cubicBezTo>
                  <a:cubicBezTo>
                    <a:pt x="189" y="88"/>
                    <a:pt x="188" y="98"/>
                    <a:pt x="185" y="107"/>
                  </a:cubicBezTo>
                  <a:cubicBezTo>
                    <a:pt x="195" y="103"/>
                    <a:pt x="206" y="100"/>
                    <a:pt x="213" y="92"/>
                  </a:cubicBezTo>
                  <a:cubicBezTo>
                    <a:pt x="213" y="90"/>
                    <a:pt x="209" y="92"/>
                    <a:pt x="208" y="90"/>
                  </a:cubicBezTo>
                  <a:cubicBezTo>
                    <a:pt x="211" y="84"/>
                    <a:pt x="215" y="78"/>
                    <a:pt x="218" y="72"/>
                  </a:cubicBezTo>
                  <a:cubicBezTo>
                    <a:pt x="224" y="61"/>
                    <a:pt x="230" y="49"/>
                    <a:pt x="237" y="38"/>
                  </a:cubicBezTo>
                  <a:cubicBezTo>
                    <a:pt x="240" y="33"/>
                    <a:pt x="241" y="30"/>
                    <a:pt x="245" y="25"/>
                  </a:cubicBezTo>
                  <a:cubicBezTo>
                    <a:pt x="248" y="21"/>
                    <a:pt x="253" y="16"/>
                    <a:pt x="255" y="9"/>
                  </a:cubicBezTo>
                  <a:cubicBezTo>
                    <a:pt x="268" y="10"/>
                    <a:pt x="291" y="0"/>
                    <a:pt x="303" y="6"/>
                  </a:cubicBezTo>
                  <a:cubicBezTo>
                    <a:pt x="312" y="10"/>
                    <a:pt x="316" y="12"/>
                    <a:pt x="320" y="19"/>
                  </a:cubicBezTo>
                  <a:cubicBezTo>
                    <a:pt x="320" y="33"/>
                    <a:pt x="319" y="46"/>
                    <a:pt x="318" y="59"/>
                  </a:cubicBezTo>
                  <a:cubicBezTo>
                    <a:pt x="317" y="70"/>
                    <a:pt x="313" y="80"/>
                    <a:pt x="312" y="90"/>
                  </a:cubicBezTo>
                  <a:cubicBezTo>
                    <a:pt x="310" y="111"/>
                    <a:pt x="315" y="137"/>
                    <a:pt x="300" y="149"/>
                  </a:cubicBezTo>
                  <a:cubicBezTo>
                    <a:pt x="298" y="157"/>
                    <a:pt x="294" y="163"/>
                    <a:pt x="289" y="168"/>
                  </a:cubicBezTo>
                  <a:close/>
                  <a:moveTo>
                    <a:pt x="250" y="33"/>
                  </a:moveTo>
                  <a:cubicBezTo>
                    <a:pt x="245" y="40"/>
                    <a:pt x="240" y="49"/>
                    <a:pt x="234" y="57"/>
                  </a:cubicBezTo>
                  <a:cubicBezTo>
                    <a:pt x="228" y="66"/>
                    <a:pt x="222" y="74"/>
                    <a:pt x="220" y="83"/>
                  </a:cubicBezTo>
                  <a:cubicBezTo>
                    <a:pt x="221" y="84"/>
                    <a:pt x="221" y="90"/>
                    <a:pt x="217" y="91"/>
                  </a:cubicBezTo>
                  <a:cubicBezTo>
                    <a:pt x="219" y="95"/>
                    <a:pt x="223" y="92"/>
                    <a:pt x="225" y="95"/>
                  </a:cubicBezTo>
                  <a:cubicBezTo>
                    <a:pt x="221" y="114"/>
                    <a:pt x="211" y="126"/>
                    <a:pt x="207" y="144"/>
                  </a:cubicBezTo>
                  <a:cubicBezTo>
                    <a:pt x="214" y="146"/>
                    <a:pt x="221" y="146"/>
                    <a:pt x="226" y="143"/>
                  </a:cubicBezTo>
                  <a:cubicBezTo>
                    <a:pt x="234" y="137"/>
                    <a:pt x="231" y="120"/>
                    <a:pt x="235" y="111"/>
                  </a:cubicBezTo>
                  <a:cubicBezTo>
                    <a:pt x="239" y="102"/>
                    <a:pt x="245" y="99"/>
                    <a:pt x="253" y="95"/>
                  </a:cubicBezTo>
                  <a:cubicBezTo>
                    <a:pt x="258" y="100"/>
                    <a:pt x="264" y="101"/>
                    <a:pt x="266" y="107"/>
                  </a:cubicBezTo>
                  <a:cubicBezTo>
                    <a:pt x="268" y="116"/>
                    <a:pt x="260" y="132"/>
                    <a:pt x="260" y="138"/>
                  </a:cubicBezTo>
                  <a:cubicBezTo>
                    <a:pt x="260" y="143"/>
                    <a:pt x="264" y="146"/>
                    <a:pt x="264" y="151"/>
                  </a:cubicBezTo>
                  <a:cubicBezTo>
                    <a:pt x="279" y="157"/>
                    <a:pt x="293" y="150"/>
                    <a:pt x="299" y="143"/>
                  </a:cubicBezTo>
                  <a:cubicBezTo>
                    <a:pt x="303" y="123"/>
                    <a:pt x="307" y="99"/>
                    <a:pt x="307" y="75"/>
                  </a:cubicBezTo>
                  <a:cubicBezTo>
                    <a:pt x="307" y="53"/>
                    <a:pt x="308" y="33"/>
                    <a:pt x="303" y="15"/>
                  </a:cubicBezTo>
                  <a:cubicBezTo>
                    <a:pt x="275" y="13"/>
                    <a:pt x="260" y="19"/>
                    <a:pt x="250" y="33"/>
                  </a:cubicBezTo>
                  <a:close/>
                  <a:moveTo>
                    <a:pt x="312" y="62"/>
                  </a:moveTo>
                  <a:cubicBezTo>
                    <a:pt x="313" y="64"/>
                    <a:pt x="311" y="68"/>
                    <a:pt x="313" y="68"/>
                  </a:cubicBezTo>
                  <a:cubicBezTo>
                    <a:pt x="313" y="66"/>
                    <a:pt x="313" y="63"/>
                    <a:pt x="313" y="61"/>
                  </a:cubicBezTo>
                  <a:cubicBezTo>
                    <a:pt x="315" y="48"/>
                    <a:pt x="315" y="36"/>
                    <a:pt x="315" y="22"/>
                  </a:cubicBezTo>
                  <a:cubicBezTo>
                    <a:pt x="311" y="23"/>
                    <a:pt x="314" y="17"/>
                    <a:pt x="310" y="18"/>
                  </a:cubicBezTo>
                  <a:cubicBezTo>
                    <a:pt x="313" y="30"/>
                    <a:pt x="312" y="47"/>
                    <a:pt x="312" y="62"/>
                  </a:cubicBezTo>
                  <a:close/>
                  <a:moveTo>
                    <a:pt x="189" y="19"/>
                  </a:moveTo>
                  <a:cubicBezTo>
                    <a:pt x="189" y="20"/>
                    <a:pt x="189" y="21"/>
                    <a:pt x="189" y="22"/>
                  </a:cubicBezTo>
                  <a:cubicBezTo>
                    <a:pt x="186" y="26"/>
                    <a:pt x="184" y="18"/>
                    <a:pt x="181" y="21"/>
                  </a:cubicBezTo>
                  <a:cubicBezTo>
                    <a:pt x="173" y="37"/>
                    <a:pt x="169" y="54"/>
                    <a:pt x="163" y="70"/>
                  </a:cubicBezTo>
                  <a:cubicBezTo>
                    <a:pt x="155" y="97"/>
                    <a:pt x="146" y="122"/>
                    <a:pt x="137" y="148"/>
                  </a:cubicBezTo>
                  <a:cubicBezTo>
                    <a:pt x="153" y="147"/>
                    <a:pt x="178" y="145"/>
                    <a:pt x="197" y="146"/>
                  </a:cubicBezTo>
                  <a:cubicBezTo>
                    <a:pt x="204" y="135"/>
                    <a:pt x="207" y="119"/>
                    <a:pt x="211" y="105"/>
                  </a:cubicBezTo>
                  <a:cubicBezTo>
                    <a:pt x="197" y="106"/>
                    <a:pt x="190" y="114"/>
                    <a:pt x="178" y="117"/>
                  </a:cubicBezTo>
                  <a:cubicBezTo>
                    <a:pt x="178" y="115"/>
                    <a:pt x="174" y="116"/>
                    <a:pt x="174" y="114"/>
                  </a:cubicBezTo>
                  <a:cubicBezTo>
                    <a:pt x="186" y="85"/>
                    <a:pt x="196" y="53"/>
                    <a:pt x="207" y="22"/>
                  </a:cubicBezTo>
                  <a:cubicBezTo>
                    <a:pt x="202" y="21"/>
                    <a:pt x="197" y="19"/>
                    <a:pt x="189" y="19"/>
                  </a:cubicBezTo>
                  <a:close/>
                  <a:moveTo>
                    <a:pt x="106" y="67"/>
                  </a:moveTo>
                  <a:cubicBezTo>
                    <a:pt x="116" y="61"/>
                    <a:pt x="142" y="37"/>
                    <a:pt x="127" y="26"/>
                  </a:cubicBezTo>
                  <a:cubicBezTo>
                    <a:pt x="131" y="47"/>
                    <a:pt x="114" y="56"/>
                    <a:pt x="106" y="67"/>
                  </a:cubicBezTo>
                  <a:close/>
                  <a:moveTo>
                    <a:pt x="17" y="122"/>
                  </a:moveTo>
                  <a:cubicBezTo>
                    <a:pt x="29" y="93"/>
                    <a:pt x="38" y="62"/>
                    <a:pt x="49" y="33"/>
                  </a:cubicBezTo>
                  <a:cubicBezTo>
                    <a:pt x="50" y="33"/>
                    <a:pt x="50" y="32"/>
                    <a:pt x="48" y="32"/>
                  </a:cubicBezTo>
                  <a:cubicBezTo>
                    <a:pt x="36" y="60"/>
                    <a:pt x="23" y="92"/>
                    <a:pt x="17" y="122"/>
                  </a:cubicBezTo>
                  <a:close/>
                  <a:moveTo>
                    <a:pt x="206" y="39"/>
                  </a:moveTo>
                  <a:cubicBezTo>
                    <a:pt x="205" y="37"/>
                    <a:pt x="209" y="36"/>
                    <a:pt x="207" y="35"/>
                  </a:cubicBezTo>
                  <a:cubicBezTo>
                    <a:pt x="207" y="36"/>
                    <a:pt x="203" y="38"/>
                    <a:pt x="206" y="39"/>
                  </a:cubicBezTo>
                  <a:close/>
                  <a:moveTo>
                    <a:pt x="203" y="47"/>
                  </a:moveTo>
                  <a:cubicBezTo>
                    <a:pt x="203" y="46"/>
                    <a:pt x="206" y="40"/>
                    <a:pt x="203" y="41"/>
                  </a:cubicBezTo>
                  <a:cubicBezTo>
                    <a:pt x="203" y="42"/>
                    <a:pt x="200" y="46"/>
                    <a:pt x="203" y="47"/>
                  </a:cubicBezTo>
                  <a:close/>
                  <a:moveTo>
                    <a:pt x="200" y="55"/>
                  </a:moveTo>
                  <a:cubicBezTo>
                    <a:pt x="201" y="53"/>
                    <a:pt x="201" y="49"/>
                    <a:pt x="199" y="52"/>
                  </a:cubicBezTo>
                  <a:cubicBezTo>
                    <a:pt x="202" y="52"/>
                    <a:pt x="196" y="55"/>
                    <a:pt x="200" y="55"/>
                  </a:cubicBezTo>
                  <a:close/>
                  <a:moveTo>
                    <a:pt x="113" y="138"/>
                  </a:moveTo>
                  <a:cubicBezTo>
                    <a:pt x="124" y="133"/>
                    <a:pt x="145" y="121"/>
                    <a:pt x="142" y="105"/>
                  </a:cubicBezTo>
                  <a:cubicBezTo>
                    <a:pt x="142" y="102"/>
                    <a:pt x="137" y="96"/>
                    <a:pt x="134" y="97"/>
                  </a:cubicBezTo>
                  <a:cubicBezTo>
                    <a:pt x="143" y="112"/>
                    <a:pt x="122" y="130"/>
                    <a:pt x="113" y="138"/>
                  </a:cubicBezTo>
                  <a:close/>
                  <a:moveTo>
                    <a:pt x="251" y="101"/>
                  </a:moveTo>
                  <a:cubicBezTo>
                    <a:pt x="249" y="103"/>
                    <a:pt x="246" y="104"/>
                    <a:pt x="244" y="107"/>
                  </a:cubicBezTo>
                  <a:cubicBezTo>
                    <a:pt x="238" y="115"/>
                    <a:pt x="239" y="131"/>
                    <a:pt x="235" y="139"/>
                  </a:cubicBezTo>
                  <a:cubicBezTo>
                    <a:pt x="233" y="144"/>
                    <a:pt x="229" y="146"/>
                    <a:pt x="230" y="150"/>
                  </a:cubicBezTo>
                  <a:cubicBezTo>
                    <a:pt x="231" y="150"/>
                    <a:pt x="233" y="150"/>
                    <a:pt x="235" y="150"/>
                  </a:cubicBezTo>
                  <a:cubicBezTo>
                    <a:pt x="238" y="130"/>
                    <a:pt x="245" y="115"/>
                    <a:pt x="256" y="103"/>
                  </a:cubicBezTo>
                  <a:cubicBezTo>
                    <a:pt x="254" y="103"/>
                    <a:pt x="253" y="101"/>
                    <a:pt x="251" y="101"/>
                  </a:cubicBezTo>
                  <a:close/>
                  <a:moveTo>
                    <a:pt x="146" y="154"/>
                  </a:moveTo>
                  <a:cubicBezTo>
                    <a:pt x="160" y="154"/>
                    <a:pt x="178" y="157"/>
                    <a:pt x="188" y="151"/>
                  </a:cubicBezTo>
                  <a:cubicBezTo>
                    <a:pt x="175" y="151"/>
                    <a:pt x="156" y="151"/>
                    <a:pt x="146" y="154"/>
                  </a:cubicBezTo>
                  <a:close/>
                  <a:moveTo>
                    <a:pt x="278" y="161"/>
                  </a:moveTo>
                  <a:cubicBezTo>
                    <a:pt x="281" y="161"/>
                    <a:pt x="283" y="162"/>
                    <a:pt x="287" y="162"/>
                  </a:cubicBezTo>
                  <a:cubicBezTo>
                    <a:pt x="287" y="159"/>
                    <a:pt x="293" y="158"/>
                    <a:pt x="290" y="156"/>
                  </a:cubicBezTo>
                  <a:cubicBezTo>
                    <a:pt x="288" y="160"/>
                    <a:pt x="279" y="158"/>
                    <a:pt x="278" y="161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9" name="Freeform 59"/>
            <p:cNvSpPr>
              <a:spLocks noEditPoints="1"/>
            </p:cNvSpPr>
            <p:nvPr/>
          </p:nvSpPr>
          <p:spPr bwMode="auto">
            <a:xfrm>
              <a:off x="3172" y="1128"/>
              <a:ext cx="376" cy="448"/>
            </a:xfrm>
            <a:custGeom>
              <a:avLst/>
              <a:gdLst/>
              <a:ahLst/>
              <a:cxnLst>
                <a:cxn ang="0">
                  <a:pos x="77" y="50"/>
                </a:cxn>
                <a:cxn ang="0">
                  <a:pos x="96" y="17"/>
                </a:cxn>
                <a:cxn ang="0">
                  <a:pos x="136" y="8"/>
                </a:cxn>
                <a:cxn ang="0">
                  <a:pos x="114" y="114"/>
                </a:cxn>
                <a:cxn ang="0">
                  <a:pos x="97" y="157"/>
                </a:cxn>
                <a:cxn ang="0">
                  <a:pos x="60" y="125"/>
                </a:cxn>
                <a:cxn ang="0">
                  <a:pos x="53" y="113"/>
                </a:cxn>
                <a:cxn ang="0">
                  <a:pos x="8" y="166"/>
                </a:cxn>
                <a:cxn ang="0">
                  <a:pos x="15" y="107"/>
                </a:cxn>
                <a:cxn ang="0">
                  <a:pos x="31" y="50"/>
                </a:cxn>
                <a:cxn ang="0">
                  <a:pos x="91" y="15"/>
                </a:cxn>
                <a:cxn ang="0">
                  <a:pos x="36" y="66"/>
                </a:cxn>
                <a:cxn ang="0">
                  <a:pos x="28" y="92"/>
                </a:cxn>
                <a:cxn ang="0">
                  <a:pos x="18" y="128"/>
                </a:cxn>
                <a:cxn ang="0">
                  <a:pos x="35" y="150"/>
                </a:cxn>
                <a:cxn ang="0">
                  <a:pos x="47" y="95"/>
                </a:cxn>
                <a:cxn ang="0">
                  <a:pos x="77" y="89"/>
                </a:cxn>
                <a:cxn ang="0">
                  <a:pos x="67" y="132"/>
                </a:cxn>
                <a:cxn ang="0">
                  <a:pos x="107" y="147"/>
                </a:cxn>
                <a:cxn ang="0">
                  <a:pos x="106" y="20"/>
                </a:cxn>
                <a:cxn ang="0">
                  <a:pos x="87" y="82"/>
                </a:cxn>
                <a:cxn ang="0">
                  <a:pos x="77" y="75"/>
                </a:cxn>
                <a:cxn ang="0">
                  <a:pos x="57" y="68"/>
                </a:cxn>
                <a:cxn ang="0">
                  <a:pos x="64" y="48"/>
                </a:cxn>
                <a:cxn ang="0">
                  <a:pos x="76" y="18"/>
                </a:cxn>
                <a:cxn ang="0">
                  <a:pos x="80" y="26"/>
                </a:cxn>
                <a:cxn ang="0">
                  <a:pos x="71" y="40"/>
                </a:cxn>
                <a:cxn ang="0">
                  <a:pos x="75" y="43"/>
                </a:cxn>
                <a:cxn ang="0">
                  <a:pos x="84" y="18"/>
                </a:cxn>
                <a:cxn ang="0">
                  <a:pos x="71" y="68"/>
                </a:cxn>
                <a:cxn ang="0">
                  <a:pos x="72" y="60"/>
                </a:cxn>
                <a:cxn ang="0">
                  <a:pos x="70" y="114"/>
                </a:cxn>
                <a:cxn ang="0">
                  <a:pos x="70" y="114"/>
                </a:cxn>
              </a:cxnLst>
              <a:rect l="0" t="0" r="r" b="b"/>
              <a:pathLst>
                <a:path w="139" h="166">
                  <a:moveTo>
                    <a:pt x="91" y="15"/>
                  </a:moveTo>
                  <a:cubicBezTo>
                    <a:pt x="88" y="28"/>
                    <a:pt x="82" y="38"/>
                    <a:pt x="77" y="50"/>
                  </a:cubicBezTo>
                  <a:cubicBezTo>
                    <a:pt x="78" y="54"/>
                    <a:pt x="80" y="57"/>
                    <a:pt x="84" y="59"/>
                  </a:cubicBezTo>
                  <a:cubicBezTo>
                    <a:pt x="89" y="44"/>
                    <a:pt x="88" y="27"/>
                    <a:pt x="96" y="17"/>
                  </a:cubicBezTo>
                  <a:cubicBezTo>
                    <a:pt x="99" y="14"/>
                    <a:pt x="105" y="9"/>
                    <a:pt x="109" y="8"/>
                  </a:cubicBezTo>
                  <a:cubicBezTo>
                    <a:pt x="116" y="6"/>
                    <a:pt x="126" y="8"/>
                    <a:pt x="136" y="8"/>
                  </a:cubicBezTo>
                  <a:cubicBezTo>
                    <a:pt x="139" y="20"/>
                    <a:pt x="134" y="32"/>
                    <a:pt x="129" y="40"/>
                  </a:cubicBezTo>
                  <a:cubicBezTo>
                    <a:pt x="125" y="58"/>
                    <a:pt x="115" y="88"/>
                    <a:pt x="114" y="114"/>
                  </a:cubicBezTo>
                  <a:cubicBezTo>
                    <a:pt x="114" y="125"/>
                    <a:pt x="120" y="146"/>
                    <a:pt x="112" y="153"/>
                  </a:cubicBezTo>
                  <a:cubicBezTo>
                    <a:pt x="110" y="155"/>
                    <a:pt x="101" y="156"/>
                    <a:pt x="97" y="157"/>
                  </a:cubicBezTo>
                  <a:cubicBezTo>
                    <a:pt x="85" y="159"/>
                    <a:pt x="68" y="165"/>
                    <a:pt x="57" y="161"/>
                  </a:cubicBezTo>
                  <a:cubicBezTo>
                    <a:pt x="58" y="148"/>
                    <a:pt x="57" y="137"/>
                    <a:pt x="60" y="125"/>
                  </a:cubicBezTo>
                  <a:cubicBezTo>
                    <a:pt x="62" y="114"/>
                    <a:pt x="71" y="105"/>
                    <a:pt x="70" y="94"/>
                  </a:cubicBezTo>
                  <a:cubicBezTo>
                    <a:pt x="60" y="89"/>
                    <a:pt x="56" y="104"/>
                    <a:pt x="53" y="113"/>
                  </a:cubicBezTo>
                  <a:cubicBezTo>
                    <a:pt x="50" y="123"/>
                    <a:pt x="50" y="137"/>
                    <a:pt x="46" y="145"/>
                  </a:cubicBezTo>
                  <a:cubicBezTo>
                    <a:pt x="40" y="161"/>
                    <a:pt x="25" y="161"/>
                    <a:pt x="8" y="166"/>
                  </a:cubicBezTo>
                  <a:cubicBezTo>
                    <a:pt x="5" y="163"/>
                    <a:pt x="2" y="161"/>
                    <a:pt x="0" y="158"/>
                  </a:cubicBezTo>
                  <a:cubicBezTo>
                    <a:pt x="2" y="141"/>
                    <a:pt x="11" y="123"/>
                    <a:pt x="15" y="107"/>
                  </a:cubicBezTo>
                  <a:cubicBezTo>
                    <a:pt x="19" y="96"/>
                    <a:pt x="20" y="82"/>
                    <a:pt x="24" y="69"/>
                  </a:cubicBezTo>
                  <a:cubicBezTo>
                    <a:pt x="26" y="62"/>
                    <a:pt x="28" y="57"/>
                    <a:pt x="31" y="50"/>
                  </a:cubicBezTo>
                  <a:cubicBezTo>
                    <a:pt x="36" y="38"/>
                    <a:pt x="39" y="24"/>
                    <a:pt x="45" y="15"/>
                  </a:cubicBezTo>
                  <a:cubicBezTo>
                    <a:pt x="53" y="2"/>
                    <a:pt x="79" y="0"/>
                    <a:pt x="91" y="15"/>
                  </a:cubicBezTo>
                  <a:close/>
                  <a:moveTo>
                    <a:pt x="52" y="19"/>
                  </a:moveTo>
                  <a:cubicBezTo>
                    <a:pt x="45" y="33"/>
                    <a:pt x="41" y="51"/>
                    <a:pt x="36" y="66"/>
                  </a:cubicBezTo>
                  <a:cubicBezTo>
                    <a:pt x="35" y="68"/>
                    <a:pt x="32" y="69"/>
                    <a:pt x="32" y="71"/>
                  </a:cubicBezTo>
                  <a:cubicBezTo>
                    <a:pt x="30" y="78"/>
                    <a:pt x="30" y="85"/>
                    <a:pt x="28" y="92"/>
                  </a:cubicBezTo>
                  <a:cubicBezTo>
                    <a:pt x="26" y="98"/>
                    <a:pt x="22" y="103"/>
                    <a:pt x="20" y="109"/>
                  </a:cubicBezTo>
                  <a:cubicBezTo>
                    <a:pt x="19" y="115"/>
                    <a:pt x="20" y="122"/>
                    <a:pt x="18" y="128"/>
                  </a:cubicBezTo>
                  <a:cubicBezTo>
                    <a:pt x="16" y="137"/>
                    <a:pt x="9" y="143"/>
                    <a:pt x="10" y="153"/>
                  </a:cubicBezTo>
                  <a:cubicBezTo>
                    <a:pt x="16" y="154"/>
                    <a:pt x="28" y="152"/>
                    <a:pt x="35" y="150"/>
                  </a:cubicBezTo>
                  <a:cubicBezTo>
                    <a:pt x="41" y="143"/>
                    <a:pt x="42" y="135"/>
                    <a:pt x="45" y="122"/>
                  </a:cubicBezTo>
                  <a:cubicBezTo>
                    <a:pt x="48" y="112"/>
                    <a:pt x="51" y="102"/>
                    <a:pt x="47" y="95"/>
                  </a:cubicBezTo>
                  <a:cubicBezTo>
                    <a:pt x="50" y="92"/>
                    <a:pt x="54" y="89"/>
                    <a:pt x="59" y="88"/>
                  </a:cubicBezTo>
                  <a:cubicBezTo>
                    <a:pt x="64" y="80"/>
                    <a:pt x="73" y="83"/>
                    <a:pt x="77" y="89"/>
                  </a:cubicBezTo>
                  <a:cubicBezTo>
                    <a:pt x="88" y="102"/>
                    <a:pt x="75" y="110"/>
                    <a:pt x="69" y="124"/>
                  </a:cubicBezTo>
                  <a:cubicBezTo>
                    <a:pt x="68" y="126"/>
                    <a:pt x="68" y="130"/>
                    <a:pt x="67" y="132"/>
                  </a:cubicBezTo>
                  <a:cubicBezTo>
                    <a:pt x="65" y="139"/>
                    <a:pt x="61" y="148"/>
                    <a:pt x="64" y="154"/>
                  </a:cubicBezTo>
                  <a:cubicBezTo>
                    <a:pt x="78" y="149"/>
                    <a:pt x="94" y="152"/>
                    <a:pt x="107" y="147"/>
                  </a:cubicBezTo>
                  <a:cubicBezTo>
                    <a:pt x="103" y="97"/>
                    <a:pt x="120" y="63"/>
                    <a:pt x="127" y="18"/>
                  </a:cubicBezTo>
                  <a:cubicBezTo>
                    <a:pt x="120" y="16"/>
                    <a:pt x="113" y="17"/>
                    <a:pt x="106" y="20"/>
                  </a:cubicBezTo>
                  <a:cubicBezTo>
                    <a:pt x="99" y="31"/>
                    <a:pt x="94" y="49"/>
                    <a:pt x="91" y="65"/>
                  </a:cubicBezTo>
                  <a:cubicBezTo>
                    <a:pt x="90" y="71"/>
                    <a:pt x="93" y="79"/>
                    <a:pt x="87" y="82"/>
                  </a:cubicBezTo>
                  <a:cubicBezTo>
                    <a:pt x="83" y="85"/>
                    <a:pt x="84" y="79"/>
                    <a:pt x="83" y="78"/>
                  </a:cubicBezTo>
                  <a:cubicBezTo>
                    <a:pt x="82" y="77"/>
                    <a:pt x="78" y="76"/>
                    <a:pt x="77" y="75"/>
                  </a:cubicBezTo>
                  <a:cubicBezTo>
                    <a:pt x="67" y="72"/>
                    <a:pt x="64" y="79"/>
                    <a:pt x="57" y="79"/>
                  </a:cubicBezTo>
                  <a:cubicBezTo>
                    <a:pt x="54" y="74"/>
                    <a:pt x="55" y="71"/>
                    <a:pt x="57" y="68"/>
                  </a:cubicBezTo>
                  <a:cubicBezTo>
                    <a:pt x="57" y="66"/>
                    <a:pt x="57" y="64"/>
                    <a:pt x="58" y="63"/>
                  </a:cubicBezTo>
                  <a:cubicBezTo>
                    <a:pt x="59" y="58"/>
                    <a:pt x="63" y="53"/>
                    <a:pt x="64" y="48"/>
                  </a:cubicBezTo>
                  <a:cubicBezTo>
                    <a:pt x="65" y="46"/>
                    <a:pt x="64" y="43"/>
                    <a:pt x="64" y="41"/>
                  </a:cubicBezTo>
                  <a:cubicBezTo>
                    <a:pt x="67" y="32"/>
                    <a:pt x="77" y="26"/>
                    <a:pt x="76" y="18"/>
                  </a:cubicBezTo>
                  <a:cubicBezTo>
                    <a:pt x="68" y="16"/>
                    <a:pt x="58" y="15"/>
                    <a:pt x="52" y="19"/>
                  </a:cubicBezTo>
                  <a:close/>
                  <a:moveTo>
                    <a:pt x="80" y="26"/>
                  </a:moveTo>
                  <a:cubicBezTo>
                    <a:pt x="77" y="30"/>
                    <a:pt x="75" y="35"/>
                    <a:pt x="72" y="39"/>
                  </a:cubicBezTo>
                  <a:cubicBezTo>
                    <a:pt x="72" y="39"/>
                    <a:pt x="72" y="40"/>
                    <a:pt x="71" y="40"/>
                  </a:cubicBezTo>
                  <a:cubicBezTo>
                    <a:pt x="71" y="43"/>
                    <a:pt x="71" y="46"/>
                    <a:pt x="71" y="48"/>
                  </a:cubicBezTo>
                  <a:cubicBezTo>
                    <a:pt x="73" y="48"/>
                    <a:pt x="74" y="44"/>
                    <a:pt x="75" y="43"/>
                  </a:cubicBezTo>
                  <a:cubicBezTo>
                    <a:pt x="76" y="40"/>
                    <a:pt x="77" y="38"/>
                    <a:pt x="77" y="35"/>
                  </a:cubicBezTo>
                  <a:cubicBezTo>
                    <a:pt x="80" y="31"/>
                    <a:pt x="86" y="24"/>
                    <a:pt x="84" y="18"/>
                  </a:cubicBezTo>
                  <a:cubicBezTo>
                    <a:pt x="80" y="18"/>
                    <a:pt x="81" y="23"/>
                    <a:pt x="80" y="26"/>
                  </a:cubicBezTo>
                  <a:close/>
                  <a:moveTo>
                    <a:pt x="71" y="68"/>
                  </a:moveTo>
                  <a:cubicBezTo>
                    <a:pt x="74" y="68"/>
                    <a:pt x="78" y="68"/>
                    <a:pt x="81" y="68"/>
                  </a:cubicBezTo>
                  <a:cubicBezTo>
                    <a:pt x="79" y="64"/>
                    <a:pt x="76" y="62"/>
                    <a:pt x="72" y="60"/>
                  </a:cubicBezTo>
                  <a:cubicBezTo>
                    <a:pt x="73" y="64"/>
                    <a:pt x="71" y="65"/>
                    <a:pt x="71" y="68"/>
                  </a:cubicBezTo>
                  <a:close/>
                  <a:moveTo>
                    <a:pt x="70" y="114"/>
                  </a:moveTo>
                  <a:cubicBezTo>
                    <a:pt x="71" y="111"/>
                    <a:pt x="75" y="104"/>
                    <a:pt x="73" y="105"/>
                  </a:cubicBezTo>
                  <a:cubicBezTo>
                    <a:pt x="72" y="108"/>
                    <a:pt x="68" y="111"/>
                    <a:pt x="70" y="114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51" name="Group 62"/>
          <p:cNvGrpSpPr>
            <a:grpSpLocks noChangeAspect="1"/>
          </p:cNvGrpSpPr>
          <p:nvPr/>
        </p:nvGrpSpPr>
        <p:grpSpPr bwMode="auto">
          <a:xfrm>
            <a:off x="1362075" y="2081213"/>
            <a:ext cx="1836738" cy="744537"/>
            <a:chOff x="858" y="1311"/>
            <a:chExt cx="1157" cy="469"/>
          </a:xfrm>
        </p:grpSpPr>
        <p:sp>
          <p:nvSpPr>
            <p:cNvPr id="152" name="AutoShape 61"/>
            <p:cNvSpPr>
              <a:spLocks noChangeAspect="1" noChangeArrowheads="1" noTextEdit="1"/>
            </p:cNvSpPr>
            <p:nvPr/>
          </p:nvSpPr>
          <p:spPr bwMode="auto">
            <a:xfrm>
              <a:off x="858" y="1311"/>
              <a:ext cx="1157" cy="469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3" name="Freeform 63"/>
            <p:cNvSpPr>
              <a:spLocks/>
            </p:cNvSpPr>
            <p:nvPr/>
          </p:nvSpPr>
          <p:spPr bwMode="auto">
            <a:xfrm>
              <a:off x="1744" y="1315"/>
              <a:ext cx="229" cy="320"/>
            </a:xfrm>
            <a:custGeom>
              <a:avLst/>
              <a:gdLst/>
              <a:ahLst/>
              <a:cxnLst>
                <a:cxn ang="0">
                  <a:pos x="31" y="2"/>
                </a:cxn>
                <a:cxn ang="0">
                  <a:pos x="12" y="60"/>
                </a:cxn>
                <a:cxn ang="0">
                  <a:pos x="60" y="42"/>
                </a:cxn>
                <a:cxn ang="0">
                  <a:pos x="43" y="80"/>
                </a:cxn>
                <a:cxn ang="0">
                  <a:pos x="35" y="81"/>
                </a:cxn>
                <a:cxn ang="0">
                  <a:pos x="53" y="46"/>
                </a:cxn>
                <a:cxn ang="0">
                  <a:pos x="14" y="67"/>
                </a:cxn>
                <a:cxn ang="0">
                  <a:pos x="4" y="75"/>
                </a:cxn>
                <a:cxn ang="0">
                  <a:pos x="7" y="57"/>
                </a:cxn>
                <a:cxn ang="0">
                  <a:pos x="13" y="39"/>
                </a:cxn>
                <a:cxn ang="0">
                  <a:pos x="25" y="0"/>
                </a:cxn>
                <a:cxn ang="0">
                  <a:pos x="31" y="2"/>
                </a:cxn>
              </a:cxnLst>
              <a:rect l="0" t="0" r="r" b="b"/>
              <a:pathLst>
                <a:path w="60" h="84">
                  <a:moveTo>
                    <a:pt x="31" y="2"/>
                  </a:moveTo>
                  <a:cubicBezTo>
                    <a:pt x="29" y="23"/>
                    <a:pt x="17" y="39"/>
                    <a:pt x="12" y="60"/>
                  </a:cubicBezTo>
                  <a:cubicBezTo>
                    <a:pt x="24" y="48"/>
                    <a:pt x="38" y="38"/>
                    <a:pt x="60" y="42"/>
                  </a:cubicBezTo>
                  <a:cubicBezTo>
                    <a:pt x="59" y="58"/>
                    <a:pt x="44" y="64"/>
                    <a:pt x="43" y="80"/>
                  </a:cubicBezTo>
                  <a:cubicBezTo>
                    <a:pt x="40" y="79"/>
                    <a:pt x="40" y="84"/>
                    <a:pt x="35" y="81"/>
                  </a:cubicBezTo>
                  <a:cubicBezTo>
                    <a:pt x="35" y="69"/>
                    <a:pt x="49" y="60"/>
                    <a:pt x="53" y="46"/>
                  </a:cubicBezTo>
                  <a:cubicBezTo>
                    <a:pt x="35" y="45"/>
                    <a:pt x="25" y="57"/>
                    <a:pt x="14" y="67"/>
                  </a:cubicBezTo>
                  <a:cubicBezTo>
                    <a:pt x="12" y="72"/>
                    <a:pt x="10" y="77"/>
                    <a:pt x="4" y="75"/>
                  </a:cubicBezTo>
                  <a:cubicBezTo>
                    <a:pt x="0" y="70"/>
                    <a:pt x="5" y="63"/>
                    <a:pt x="7" y="57"/>
                  </a:cubicBezTo>
                  <a:cubicBezTo>
                    <a:pt x="9" y="51"/>
                    <a:pt x="11" y="45"/>
                    <a:pt x="13" y="39"/>
                  </a:cubicBezTo>
                  <a:cubicBezTo>
                    <a:pt x="18" y="26"/>
                    <a:pt x="22" y="12"/>
                    <a:pt x="25" y="0"/>
                  </a:cubicBezTo>
                  <a:cubicBezTo>
                    <a:pt x="27" y="1"/>
                    <a:pt x="29" y="1"/>
                    <a:pt x="31" y="2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4" name="Freeform 64"/>
            <p:cNvSpPr>
              <a:spLocks/>
            </p:cNvSpPr>
            <p:nvPr/>
          </p:nvSpPr>
          <p:spPr bwMode="auto">
            <a:xfrm>
              <a:off x="1465" y="1330"/>
              <a:ext cx="119" cy="290"/>
            </a:xfrm>
            <a:custGeom>
              <a:avLst/>
              <a:gdLst/>
              <a:ahLst/>
              <a:cxnLst>
                <a:cxn ang="0">
                  <a:pos x="9" y="75"/>
                </a:cxn>
                <a:cxn ang="0">
                  <a:pos x="0" y="75"/>
                </a:cxn>
                <a:cxn ang="0">
                  <a:pos x="26" y="0"/>
                </a:cxn>
                <a:cxn ang="0">
                  <a:pos x="29" y="0"/>
                </a:cxn>
                <a:cxn ang="0">
                  <a:pos x="31" y="1"/>
                </a:cxn>
                <a:cxn ang="0">
                  <a:pos x="10" y="64"/>
                </a:cxn>
                <a:cxn ang="0">
                  <a:pos x="9" y="75"/>
                </a:cxn>
              </a:cxnLst>
              <a:rect l="0" t="0" r="r" b="b"/>
              <a:pathLst>
                <a:path w="31" h="76">
                  <a:moveTo>
                    <a:pt x="9" y="75"/>
                  </a:moveTo>
                  <a:cubicBezTo>
                    <a:pt x="7" y="76"/>
                    <a:pt x="4" y="76"/>
                    <a:pt x="0" y="75"/>
                  </a:cubicBezTo>
                  <a:cubicBezTo>
                    <a:pt x="5" y="44"/>
                    <a:pt x="22" y="29"/>
                    <a:pt x="26" y="0"/>
                  </a:cubicBezTo>
                  <a:cubicBezTo>
                    <a:pt x="27" y="0"/>
                    <a:pt x="28" y="1"/>
                    <a:pt x="29" y="0"/>
                  </a:cubicBezTo>
                  <a:cubicBezTo>
                    <a:pt x="30" y="0"/>
                    <a:pt x="30" y="1"/>
                    <a:pt x="31" y="1"/>
                  </a:cubicBezTo>
                  <a:cubicBezTo>
                    <a:pt x="31" y="22"/>
                    <a:pt x="14" y="42"/>
                    <a:pt x="10" y="64"/>
                  </a:cubicBezTo>
                  <a:cubicBezTo>
                    <a:pt x="9" y="69"/>
                    <a:pt x="13" y="70"/>
                    <a:pt x="9" y="75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5" name="Freeform 65"/>
            <p:cNvSpPr>
              <a:spLocks/>
            </p:cNvSpPr>
            <p:nvPr/>
          </p:nvSpPr>
          <p:spPr bwMode="auto">
            <a:xfrm>
              <a:off x="858" y="1315"/>
              <a:ext cx="600" cy="374"/>
            </a:xfrm>
            <a:custGeom>
              <a:avLst/>
              <a:gdLst/>
              <a:ahLst/>
              <a:cxnLst>
                <a:cxn ang="0">
                  <a:pos x="119" y="7"/>
                </a:cxn>
                <a:cxn ang="0">
                  <a:pos x="89" y="38"/>
                </a:cxn>
                <a:cxn ang="0">
                  <a:pos x="157" y="59"/>
                </a:cxn>
                <a:cxn ang="0">
                  <a:pos x="155" y="67"/>
                </a:cxn>
                <a:cxn ang="0">
                  <a:pos x="114" y="82"/>
                </a:cxn>
                <a:cxn ang="0">
                  <a:pos x="33" y="91"/>
                </a:cxn>
                <a:cxn ang="0">
                  <a:pos x="16" y="91"/>
                </a:cxn>
                <a:cxn ang="0">
                  <a:pos x="0" y="93"/>
                </a:cxn>
                <a:cxn ang="0">
                  <a:pos x="21" y="87"/>
                </a:cxn>
                <a:cxn ang="0">
                  <a:pos x="26" y="89"/>
                </a:cxn>
                <a:cxn ang="0">
                  <a:pos x="137" y="74"/>
                </a:cxn>
                <a:cxn ang="0">
                  <a:pos x="149" y="61"/>
                </a:cxn>
                <a:cxn ang="0">
                  <a:pos x="77" y="43"/>
                </a:cxn>
                <a:cxn ang="0">
                  <a:pos x="58" y="82"/>
                </a:cxn>
                <a:cxn ang="0">
                  <a:pos x="51" y="82"/>
                </a:cxn>
                <a:cxn ang="0">
                  <a:pos x="67" y="46"/>
                </a:cxn>
                <a:cxn ang="0">
                  <a:pos x="52" y="44"/>
                </a:cxn>
                <a:cxn ang="0">
                  <a:pos x="71" y="38"/>
                </a:cxn>
                <a:cxn ang="0">
                  <a:pos x="87" y="12"/>
                </a:cxn>
                <a:cxn ang="0">
                  <a:pos x="80" y="35"/>
                </a:cxn>
                <a:cxn ang="0">
                  <a:pos x="112" y="12"/>
                </a:cxn>
                <a:cxn ang="0">
                  <a:pos x="78" y="9"/>
                </a:cxn>
                <a:cxn ang="0">
                  <a:pos x="43" y="11"/>
                </a:cxn>
                <a:cxn ang="0">
                  <a:pos x="70" y="4"/>
                </a:cxn>
                <a:cxn ang="0">
                  <a:pos x="119" y="7"/>
                </a:cxn>
              </a:cxnLst>
              <a:rect l="0" t="0" r="r" b="b"/>
              <a:pathLst>
                <a:path w="157" h="98">
                  <a:moveTo>
                    <a:pt x="119" y="7"/>
                  </a:moveTo>
                  <a:cubicBezTo>
                    <a:pt x="123" y="27"/>
                    <a:pt x="102" y="34"/>
                    <a:pt x="89" y="38"/>
                  </a:cubicBezTo>
                  <a:cubicBezTo>
                    <a:pt x="108" y="40"/>
                    <a:pt x="144" y="43"/>
                    <a:pt x="157" y="59"/>
                  </a:cubicBezTo>
                  <a:cubicBezTo>
                    <a:pt x="156" y="62"/>
                    <a:pt x="156" y="64"/>
                    <a:pt x="155" y="67"/>
                  </a:cubicBezTo>
                  <a:cubicBezTo>
                    <a:pt x="149" y="80"/>
                    <a:pt x="130" y="80"/>
                    <a:pt x="114" y="82"/>
                  </a:cubicBezTo>
                  <a:cubicBezTo>
                    <a:pt x="89" y="86"/>
                    <a:pt x="61" y="87"/>
                    <a:pt x="33" y="91"/>
                  </a:cubicBezTo>
                  <a:cubicBezTo>
                    <a:pt x="29" y="91"/>
                    <a:pt x="23" y="92"/>
                    <a:pt x="16" y="91"/>
                  </a:cubicBezTo>
                  <a:cubicBezTo>
                    <a:pt x="11" y="92"/>
                    <a:pt x="5" y="98"/>
                    <a:pt x="0" y="93"/>
                  </a:cubicBezTo>
                  <a:cubicBezTo>
                    <a:pt x="3" y="84"/>
                    <a:pt x="16" y="92"/>
                    <a:pt x="21" y="87"/>
                  </a:cubicBezTo>
                  <a:cubicBezTo>
                    <a:pt x="24" y="87"/>
                    <a:pt x="25" y="88"/>
                    <a:pt x="26" y="89"/>
                  </a:cubicBezTo>
                  <a:cubicBezTo>
                    <a:pt x="62" y="82"/>
                    <a:pt x="102" y="82"/>
                    <a:pt x="137" y="74"/>
                  </a:cubicBezTo>
                  <a:cubicBezTo>
                    <a:pt x="141" y="70"/>
                    <a:pt x="152" y="69"/>
                    <a:pt x="149" y="61"/>
                  </a:cubicBezTo>
                  <a:cubicBezTo>
                    <a:pt x="144" y="45"/>
                    <a:pt x="86" y="44"/>
                    <a:pt x="77" y="43"/>
                  </a:cubicBezTo>
                  <a:cubicBezTo>
                    <a:pt x="69" y="53"/>
                    <a:pt x="62" y="70"/>
                    <a:pt x="58" y="82"/>
                  </a:cubicBezTo>
                  <a:cubicBezTo>
                    <a:pt x="55" y="81"/>
                    <a:pt x="55" y="84"/>
                    <a:pt x="51" y="82"/>
                  </a:cubicBezTo>
                  <a:cubicBezTo>
                    <a:pt x="53" y="70"/>
                    <a:pt x="62" y="57"/>
                    <a:pt x="67" y="46"/>
                  </a:cubicBezTo>
                  <a:cubicBezTo>
                    <a:pt x="65" y="44"/>
                    <a:pt x="56" y="49"/>
                    <a:pt x="52" y="44"/>
                  </a:cubicBezTo>
                  <a:cubicBezTo>
                    <a:pt x="54" y="35"/>
                    <a:pt x="65" y="41"/>
                    <a:pt x="71" y="38"/>
                  </a:cubicBezTo>
                  <a:cubicBezTo>
                    <a:pt x="77" y="30"/>
                    <a:pt x="81" y="16"/>
                    <a:pt x="87" y="12"/>
                  </a:cubicBezTo>
                  <a:cubicBezTo>
                    <a:pt x="93" y="18"/>
                    <a:pt x="83" y="30"/>
                    <a:pt x="80" y="35"/>
                  </a:cubicBezTo>
                  <a:cubicBezTo>
                    <a:pt x="91" y="33"/>
                    <a:pt x="112" y="27"/>
                    <a:pt x="112" y="12"/>
                  </a:cubicBezTo>
                  <a:cubicBezTo>
                    <a:pt x="102" y="5"/>
                    <a:pt x="89" y="8"/>
                    <a:pt x="78" y="9"/>
                  </a:cubicBezTo>
                  <a:cubicBezTo>
                    <a:pt x="66" y="10"/>
                    <a:pt x="55" y="12"/>
                    <a:pt x="43" y="11"/>
                  </a:cubicBezTo>
                  <a:cubicBezTo>
                    <a:pt x="47" y="2"/>
                    <a:pt x="61" y="4"/>
                    <a:pt x="70" y="4"/>
                  </a:cubicBezTo>
                  <a:cubicBezTo>
                    <a:pt x="85" y="3"/>
                    <a:pt x="101" y="0"/>
                    <a:pt x="119" y="7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6" name="Freeform 66"/>
            <p:cNvSpPr>
              <a:spLocks noEditPoints="1"/>
            </p:cNvSpPr>
            <p:nvPr/>
          </p:nvSpPr>
          <p:spPr bwMode="auto">
            <a:xfrm>
              <a:off x="1542" y="1403"/>
              <a:ext cx="202" cy="232"/>
            </a:xfrm>
            <a:custGeom>
              <a:avLst/>
              <a:gdLst/>
              <a:ahLst/>
              <a:cxnLst>
                <a:cxn ang="0">
                  <a:pos x="39" y="51"/>
                </a:cxn>
                <a:cxn ang="0">
                  <a:pos x="51" y="54"/>
                </a:cxn>
                <a:cxn ang="0">
                  <a:pos x="32" y="54"/>
                </a:cxn>
                <a:cxn ang="0">
                  <a:pos x="33" y="38"/>
                </a:cxn>
                <a:cxn ang="0">
                  <a:pos x="2" y="46"/>
                </a:cxn>
                <a:cxn ang="0">
                  <a:pos x="1" y="35"/>
                </a:cxn>
                <a:cxn ang="0">
                  <a:pos x="49" y="16"/>
                </a:cxn>
                <a:cxn ang="0">
                  <a:pos x="49" y="28"/>
                </a:cxn>
                <a:cxn ang="0">
                  <a:pos x="42" y="33"/>
                </a:cxn>
                <a:cxn ang="0">
                  <a:pos x="39" y="51"/>
                </a:cxn>
                <a:cxn ang="0">
                  <a:pos x="9" y="42"/>
                </a:cxn>
                <a:cxn ang="0">
                  <a:pos x="39" y="25"/>
                </a:cxn>
                <a:cxn ang="0">
                  <a:pos x="45" y="26"/>
                </a:cxn>
                <a:cxn ang="0">
                  <a:pos x="9" y="42"/>
                </a:cxn>
              </a:cxnLst>
              <a:rect l="0" t="0" r="r" b="b"/>
              <a:pathLst>
                <a:path w="53" h="61">
                  <a:moveTo>
                    <a:pt x="39" y="51"/>
                  </a:moveTo>
                  <a:cubicBezTo>
                    <a:pt x="43" y="53"/>
                    <a:pt x="45" y="52"/>
                    <a:pt x="51" y="54"/>
                  </a:cubicBezTo>
                  <a:cubicBezTo>
                    <a:pt x="48" y="61"/>
                    <a:pt x="37" y="58"/>
                    <a:pt x="32" y="54"/>
                  </a:cubicBezTo>
                  <a:cubicBezTo>
                    <a:pt x="31" y="50"/>
                    <a:pt x="29" y="43"/>
                    <a:pt x="33" y="38"/>
                  </a:cubicBezTo>
                  <a:cubicBezTo>
                    <a:pt x="23" y="42"/>
                    <a:pt x="18" y="53"/>
                    <a:pt x="2" y="46"/>
                  </a:cubicBezTo>
                  <a:cubicBezTo>
                    <a:pt x="2" y="43"/>
                    <a:pt x="0" y="39"/>
                    <a:pt x="1" y="35"/>
                  </a:cubicBezTo>
                  <a:cubicBezTo>
                    <a:pt x="3" y="29"/>
                    <a:pt x="37" y="0"/>
                    <a:pt x="49" y="16"/>
                  </a:cubicBezTo>
                  <a:cubicBezTo>
                    <a:pt x="49" y="21"/>
                    <a:pt x="53" y="23"/>
                    <a:pt x="49" y="28"/>
                  </a:cubicBezTo>
                  <a:cubicBezTo>
                    <a:pt x="48" y="30"/>
                    <a:pt x="44" y="30"/>
                    <a:pt x="42" y="33"/>
                  </a:cubicBezTo>
                  <a:cubicBezTo>
                    <a:pt x="38" y="38"/>
                    <a:pt x="37" y="44"/>
                    <a:pt x="39" y="51"/>
                  </a:cubicBezTo>
                  <a:close/>
                  <a:moveTo>
                    <a:pt x="9" y="42"/>
                  </a:moveTo>
                  <a:cubicBezTo>
                    <a:pt x="22" y="42"/>
                    <a:pt x="30" y="32"/>
                    <a:pt x="39" y="25"/>
                  </a:cubicBezTo>
                  <a:cubicBezTo>
                    <a:pt x="41" y="23"/>
                    <a:pt x="43" y="28"/>
                    <a:pt x="45" y="26"/>
                  </a:cubicBezTo>
                  <a:cubicBezTo>
                    <a:pt x="42" y="3"/>
                    <a:pt x="5" y="33"/>
                    <a:pt x="9" y="42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7" name="Freeform 67"/>
            <p:cNvSpPr>
              <a:spLocks/>
            </p:cNvSpPr>
            <p:nvPr/>
          </p:nvSpPr>
          <p:spPr bwMode="auto">
            <a:xfrm>
              <a:off x="927" y="1723"/>
              <a:ext cx="1088" cy="73"/>
            </a:xfrm>
            <a:custGeom>
              <a:avLst/>
              <a:gdLst/>
              <a:ahLst/>
              <a:cxnLst>
                <a:cxn ang="0">
                  <a:pos x="279" y="0"/>
                </a:cxn>
                <a:cxn ang="0">
                  <a:pos x="285" y="3"/>
                </a:cxn>
                <a:cxn ang="0">
                  <a:pos x="269" y="7"/>
                </a:cxn>
                <a:cxn ang="0">
                  <a:pos x="200" y="8"/>
                </a:cxn>
                <a:cxn ang="0">
                  <a:pos x="80" y="10"/>
                </a:cxn>
                <a:cxn ang="0">
                  <a:pos x="47" y="12"/>
                </a:cxn>
                <a:cxn ang="0">
                  <a:pos x="13" y="15"/>
                </a:cxn>
                <a:cxn ang="0">
                  <a:pos x="0" y="12"/>
                </a:cxn>
                <a:cxn ang="0">
                  <a:pos x="17" y="9"/>
                </a:cxn>
                <a:cxn ang="0">
                  <a:pos x="81" y="5"/>
                </a:cxn>
                <a:cxn ang="0">
                  <a:pos x="246" y="3"/>
                </a:cxn>
                <a:cxn ang="0">
                  <a:pos x="279" y="0"/>
                </a:cxn>
              </a:cxnLst>
              <a:rect l="0" t="0" r="r" b="b"/>
              <a:pathLst>
                <a:path w="285" h="19">
                  <a:moveTo>
                    <a:pt x="279" y="0"/>
                  </a:moveTo>
                  <a:cubicBezTo>
                    <a:pt x="282" y="0"/>
                    <a:pt x="284" y="1"/>
                    <a:pt x="285" y="3"/>
                  </a:cubicBezTo>
                  <a:cubicBezTo>
                    <a:pt x="282" y="11"/>
                    <a:pt x="275" y="7"/>
                    <a:pt x="269" y="7"/>
                  </a:cubicBezTo>
                  <a:cubicBezTo>
                    <a:pt x="247" y="7"/>
                    <a:pt x="223" y="8"/>
                    <a:pt x="200" y="8"/>
                  </a:cubicBezTo>
                  <a:cubicBezTo>
                    <a:pt x="161" y="8"/>
                    <a:pt x="119" y="8"/>
                    <a:pt x="80" y="10"/>
                  </a:cubicBezTo>
                  <a:cubicBezTo>
                    <a:pt x="69" y="10"/>
                    <a:pt x="58" y="11"/>
                    <a:pt x="47" y="12"/>
                  </a:cubicBezTo>
                  <a:cubicBezTo>
                    <a:pt x="35" y="13"/>
                    <a:pt x="25" y="14"/>
                    <a:pt x="13" y="15"/>
                  </a:cubicBezTo>
                  <a:cubicBezTo>
                    <a:pt x="10" y="15"/>
                    <a:pt x="2" y="19"/>
                    <a:pt x="0" y="12"/>
                  </a:cubicBezTo>
                  <a:cubicBezTo>
                    <a:pt x="2" y="3"/>
                    <a:pt x="12" y="9"/>
                    <a:pt x="17" y="9"/>
                  </a:cubicBezTo>
                  <a:cubicBezTo>
                    <a:pt x="37" y="9"/>
                    <a:pt x="58" y="6"/>
                    <a:pt x="81" y="5"/>
                  </a:cubicBezTo>
                  <a:cubicBezTo>
                    <a:pt x="133" y="3"/>
                    <a:pt x="190" y="4"/>
                    <a:pt x="246" y="3"/>
                  </a:cubicBezTo>
                  <a:cubicBezTo>
                    <a:pt x="259" y="3"/>
                    <a:pt x="271" y="4"/>
                    <a:pt x="279" y="0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59" name="Group 70"/>
          <p:cNvGrpSpPr>
            <a:grpSpLocks noChangeAspect="1"/>
          </p:cNvGrpSpPr>
          <p:nvPr/>
        </p:nvGrpSpPr>
        <p:grpSpPr bwMode="auto">
          <a:xfrm>
            <a:off x="-2386013" y="1428750"/>
            <a:ext cx="2940051" cy="1025525"/>
            <a:chOff x="-1503" y="900"/>
            <a:chExt cx="1852" cy="646"/>
          </a:xfrm>
        </p:grpSpPr>
        <p:sp>
          <p:nvSpPr>
            <p:cNvPr id="160" name="AutoShape 69"/>
            <p:cNvSpPr>
              <a:spLocks noChangeAspect="1" noChangeArrowheads="1" noTextEdit="1"/>
            </p:cNvSpPr>
            <p:nvPr/>
          </p:nvSpPr>
          <p:spPr bwMode="auto">
            <a:xfrm>
              <a:off x="-1503" y="900"/>
              <a:ext cx="1852" cy="646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1" name="Freeform 71"/>
            <p:cNvSpPr>
              <a:spLocks noEditPoints="1"/>
            </p:cNvSpPr>
            <p:nvPr/>
          </p:nvSpPr>
          <p:spPr bwMode="auto">
            <a:xfrm>
              <a:off x="-1499" y="879"/>
              <a:ext cx="1844" cy="667"/>
            </a:xfrm>
            <a:custGeom>
              <a:avLst/>
              <a:gdLst/>
              <a:ahLst/>
              <a:cxnLst>
                <a:cxn ang="0">
                  <a:pos x="409" y="11"/>
                </a:cxn>
                <a:cxn ang="0">
                  <a:pos x="370" y="108"/>
                </a:cxn>
                <a:cxn ang="0">
                  <a:pos x="250" y="114"/>
                </a:cxn>
                <a:cxn ang="0">
                  <a:pos x="13" y="152"/>
                </a:cxn>
                <a:cxn ang="0">
                  <a:pos x="112" y="77"/>
                </a:cxn>
                <a:cxn ang="0">
                  <a:pos x="230" y="10"/>
                </a:cxn>
                <a:cxn ang="0">
                  <a:pos x="306" y="113"/>
                </a:cxn>
                <a:cxn ang="0">
                  <a:pos x="129" y="17"/>
                </a:cxn>
                <a:cxn ang="0">
                  <a:pos x="335" y="31"/>
                </a:cxn>
                <a:cxn ang="0">
                  <a:pos x="161" y="18"/>
                </a:cxn>
                <a:cxn ang="0">
                  <a:pos x="237" y="31"/>
                </a:cxn>
                <a:cxn ang="0">
                  <a:pos x="271" y="13"/>
                </a:cxn>
                <a:cxn ang="0">
                  <a:pos x="395" y="14"/>
                </a:cxn>
                <a:cxn ang="0">
                  <a:pos x="394" y="28"/>
                </a:cxn>
                <a:cxn ang="0">
                  <a:pos x="414" y="50"/>
                </a:cxn>
                <a:cxn ang="0">
                  <a:pos x="346" y="38"/>
                </a:cxn>
                <a:cxn ang="0">
                  <a:pos x="265" y="40"/>
                </a:cxn>
                <a:cxn ang="0">
                  <a:pos x="416" y="28"/>
                </a:cxn>
                <a:cxn ang="0">
                  <a:pos x="75" y="30"/>
                </a:cxn>
                <a:cxn ang="0">
                  <a:pos x="345" y="55"/>
                </a:cxn>
                <a:cxn ang="0">
                  <a:pos x="83" y="40"/>
                </a:cxn>
                <a:cxn ang="0">
                  <a:pos x="39" y="46"/>
                </a:cxn>
                <a:cxn ang="0">
                  <a:pos x="47" y="57"/>
                </a:cxn>
                <a:cxn ang="0">
                  <a:pos x="76" y="60"/>
                </a:cxn>
                <a:cxn ang="0">
                  <a:pos x="326" y="86"/>
                </a:cxn>
                <a:cxn ang="0">
                  <a:pos x="409" y="65"/>
                </a:cxn>
                <a:cxn ang="0">
                  <a:pos x="167" y="58"/>
                </a:cxn>
                <a:cxn ang="0">
                  <a:pos x="212" y="70"/>
                </a:cxn>
                <a:cxn ang="0">
                  <a:pos x="44" y="62"/>
                </a:cxn>
                <a:cxn ang="0">
                  <a:pos x="390" y="91"/>
                </a:cxn>
                <a:cxn ang="0">
                  <a:pos x="61" y="70"/>
                </a:cxn>
                <a:cxn ang="0">
                  <a:pos x="198" y="87"/>
                </a:cxn>
                <a:cxn ang="0">
                  <a:pos x="320" y="78"/>
                </a:cxn>
                <a:cxn ang="0">
                  <a:pos x="355" y="78"/>
                </a:cxn>
                <a:cxn ang="0">
                  <a:pos x="120" y="77"/>
                </a:cxn>
                <a:cxn ang="0">
                  <a:pos x="11" y="80"/>
                </a:cxn>
                <a:cxn ang="0">
                  <a:pos x="412" y="92"/>
                </a:cxn>
                <a:cxn ang="0">
                  <a:pos x="277" y="94"/>
                </a:cxn>
                <a:cxn ang="0">
                  <a:pos x="67" y="88"/>
                </a:cxn>
                <a:cxn ang="0">
                  <a:pos x="271" y="91"/>
                </a:cxn>
                <a:cxn ang="0">
                  <a:pos x="344" y="95"/>
                </a:cxn>
                <a:cxn ang="0">
                  <a:pos x="274" y="97"/>
                </a:cxn>
                <a:cxn ang="0">
                  <a:pos x="86" y="99"/>
                </a:cxn>
                <a:cxn ang="0">
                  <a:pos x="30" y="116"/>
                </a:cxn>
                <a:cxn ang="0">
                  <a:pos x="222" y="100"/>
                </a:cxn>
                <a:cxn ang="0">
                  <a:pos x="26" y="112"/>
                </a:cxn>
                <a:cxn ang="0">
                  <a:pos x="9" y="104"/>
                </a:cxn>
                <a:cxn ang="0">
                  <a:pos x="247" y="107"/>
                </a:cxn>
                <a:cxn ang="0">
                  <a:pos x="185" y="103"/>
                </a:cxn>
                <a:cxn ang="0">
                  <a:pos x="234" y="110"/>
                </a:cxn>
                <a:cxn ang="0">
                  <a:pos x="320" y="108"/>
                </a:cxn>
                <a:cxn ang="0">
                  <a:pos x="148" y="126"/>
                </a:cxn>
                <a:cxn ang="0">
                  <a:pos x="111" y="140"/>
                </a:cxn>
                <a:cxn ang="0">
                  <a:pos x="21" y="124"/>
                </a:cxn>
                <a:cxn ang="0">
                  <a:pos x="333" y="131"/>
                </a:cxn>
                <a:cxn ang="0">
                  <a:pos x="409" y="124"/>
                </a:cxn>
                <a:cxn ang="0">
                  <a:pos x="48" y="146"/>
                </a:cxn>
                <a:cxn ang="0">
                  <a:pos x="80" y="131"/>
                </a:cxn>
                <a:cxn ang="0">
                  <a:pos x="301" y="129"/>
                </a:cxn>
                <a:cxn ang="0">
                  <a:pos x="205" y="140"/>
                </a:cxn>
                <a:cxn ang="0">
                  <a:pos x="9" y="135"/>
                </a:cxn>
                <a:cxn ang="0">
                  <a:pos x="135" y="139"/>
                </a:cxn>
                <a:cxn ang="0">
                  <a:pos x="62" y="147"/>
                </a:cxn>
              </a:cxnLst>
              <a:rect l="0" t="0" r="r" b="b"/>
              <a:pathLst>
                <a:path w="436" h="158">
                  <a:moveTo>
                    <a:pt x="369" y="9"/>
                  </a:moveTo>
                  <a:cubicBezTo>
                    <a:pt x="371" y="27"/>
                    <a:pt x="366" y="41"/>
                    <a:pt x="362" y="56"/>
                  </a:cubicBezTo>
                  <a:cubicBezTo>
                    <a:pt x="361" y="59"/>
                    <a:pt x="364" y="58"/>
                    <a:pt x="364" y="61"/>
                  </a:cubicBezTo>
                  <a:cubicBezTo>
                    <a:pt x="364" y="65"/>
                    <a:pt x="360" y="64"/>
                    <a:pt x="360" y="68"/>
                  </a:cubicBezTo>
                  <a:cubicBezTo>
                    <a:pt x="365" y="67"/>
                    <a:pt x="372" y="67"/>
                    <a:pt x="377" y="66"/>
                  </a:cubicBezTo>
                  <a:cubicBezTo>
                    <a:pt x="380" y="50"/>
                    <a:pt x="385" y="28"/>
                    <a:pt x="384" y="8"/>
                  </a:cubicBezTo>
                  <a:cubicBezTo>
                    <a:pt x="389" y="3"/>
                    <a:pt x="394" y="8"/>
                    <a:pt x="398" y="10"/>
                  </a:cubicBezTo>
                  <a:cubicBezTo>
                    <a:pt x="404" y="11"/>
                    <a:pt x="401" y="5"/>
                    <a:pt x="406" y="6"/>
                  </a:cubicBezTo>
                  <a:cubicBezTo>
                    <a:pt x="410" y="6"/>
                    <a:pt x="410" y="8"/>
                    <a:pt x="409" y="11"/>
                  </a:cubicBezTo>
                  <a:cubicBezTo>
                    <a:pt x="418" y="13"/>
                    <a:pt x="430" y="11"/>
                    <a:pt x="436" y="15"/>
                  </a:cubicBezTo>
                  <a:cubicBezTo>
                    <a:pt x="435" y="36"/>
                    <a:pt x="426" y="49"/>
                    <a:pt x="422" y="68"/>
                  </a:cubicBezTo>
                  <a:cubicBezTo>
                    <a:pt x="420" y="82"/>
                    <a:pt x="419" y="95"/>
                    <a:pt x="418" y="112"/>
                  </a:cubicBezTo>
                  <a:cubicBezTo>
                    <a:pt x="417" y="125"/>
                    <a:pt x="414" y="140"/>
                    <a:pt x="416" y="151"/>
                  </a:cubicBezTo>
                  <a:cubicBezTo>
                    <a:pt x="410" y="154"/>
                    <a:pt x="407" y="150"/>
                    <a:pt x="403" y="148"/>
                  </a:cubicBezTo>
                  <a:cubicBezTo>
                    <a:pt x="398" y="147"/>
                    <a:pt x="393" y="150"/>
                    <a:pt x="391" y="147"/>
                  </a:cubicBezTo>
                  <a:cubicBezTo>
                    <a:pt x="382" y="147"/>
                    <a:pt x="374" y="154"/>
                    <a:pt x="366" y="152"/>
                  </a:cubicBezTo>
                  <a:cubicBezTo>
                    <a:pt x="364" y="143"/>
                    <a:pt x="369" y="138"/>
                    <a:pt x="370" y="131"/>
                  </a:cubicBezTo>
                  <a:cubicBezTo>
                    <a:pt x="370" y="124"/>
                    <a:pt x="368" y="118"/>
                    <a:pt x="370" y="108"/>
                  </a:cubicBezTo>
                  <a:cubicBezTo>
                    <a:pt x="367" y="104"/>
                    <a:pt x="360" y="104"/>
                    <a:pt x="353" y="103"/>
                  </a:cubicBezTo>
                  <a:cubicBezTo>
                    <a:pt x="348" y="115"/>
                    <a:pt x="353" y="134"/>
                    <a:pt x="348" y="144"/>
                  </a:cubicBezTo>
                  <a:cubicBezTo>
                    <a:pt x="343" y="144"/>
                    <a:pt x="339" y="143"/>
                    <a:pt x="337" y="138"/>
                  </a:cubicBezTo>
                  <a:cubicBezTo>
                    <a:pt x="332" y="138"/>
                    <a:pt x="328" y="136"/>
                    <a:pt x="323" y="136"/>
                  </a:cubicBezTo>
                  <a:cubicBezTo>
                    <a:pt x="319" y="136"/>
                    <a:pt x="314" y="140"/>
                    <a:pt x="313" y="136"/>
                  </a:cubicBezTo>
                  <a:cubicBezTo>
                    <a:pt x="312" y="139"/>
                    <a:pt x="310" y="141"/>
                    <a:pt x="307" y="142"/>
                  </a:cubicBezTo>
                  <a:cubicBezTo>
                    <a:pt x="297" y="142"/>
                    <a:pt x="286" y="139"/>
                    <a:pt x="277" y="140"/>
                  </a:cubicBezTo>
                  <a:cubicBezTo>
                    <a:pt x="272" y="141"/>
                    <a:pt x="268" y="144"/>
                    <a:pt x="263" y="143"/>
                  </a:cubicBezTo>
                  <a:cubicBezTo>
                    <a:pt x="256" y="135"/>
                    <a:pt x="259" y="116"/>
                    <a:pt x="250" y="114"/>
                  </a:cubicBezTo>
                  <a:cubicBezTo>
                    <a:pt x="241" y="113"/>
                    <a:pt x="240" y="127"/>
                    <a:pt x="231" y="129"/>
                  </a:cubicBezTo>
                  <a:cubicBezTo>
                    <a:pt x="232" y="137"/>
                    <a:pt x="234" y="151"/>
                    <a:pt x="232" y="158"/>
                  </a:cubicBezTo>
                  <a:cubicBezTo>
                    <a:pt x="230" y="158"/>
                    <a:pt x="228" y="158"/>
                    <a:pt x="226" y="158"/>
                  </a:cubicBezTo>
                  <a:cubicBezTo>
                    <a:pt x="224" y="157"/>
                    <a:pt x="225" y="153"/>
                    <a:pt x="225" y="151"/>
                  </a:cubicBezTo>
                  <a:cubicBezTo>
                    <a:pt x="191" y="146"/>
                    <a:pt x="165" y="144"/>
                    <a:pt x="128" y="146"/>
                  </a:cubicBezTo>
                  <a:cubicBezTo>
                    <a:pt x="124" y="146"/>
                    <a:pt x="124" y="143"/>
                    <a:pt x="121" y="143"/>
                  </a:cubicBezTo>
                  <a:cubicBezTo>
                    <a:pt x="116" y="145"/>
                    <a:pt x="112" y="146"/>
                    <a:pt x="109" y="149"/>
                  </a:cubicBezTo>
                  <a:cubicBezTo>
                    <a:pt x="90" y="150"/>
                    <a:pt x="73" y="153"/>
                    <a:pt x="55" y="153"/>
                  </a:cubicBezTo>
                  <a:cubicBezTo>
                    <a:pt x="40" y="152"/>
                    <a:pt x="25" y="146"/>
                    <a:pt x="13" y="152"/>
                  </a:cubicBezTo>
                  <a:cubicBezTo>
                    <a:pt x="7" y="149"/>
                    <a:pt x="4" y="150"/>
                    <a:pt x="0" y="146"/>
                  </a:cubicBezTo>
                  <a:cubicBezTo>
                    <a:pt x="2" y="138"/>
                    <a:pt x="4" y="125"/>
                    <a:pt x="1" y="118"/>
                  </a:cubicBezTo>
                  <a:cubicBezTo>
                    <a:pt x="6" y="105"/>
                    <a:pt x="2" y="80"/>
                    <a:pt x="3" y="62"/>
                  </a:cubicBezTo>
                  <a:cubicBezTo>
                    <a:pt x="3" y="56"/>
                    <a:pt x="6" y="51"/>
                    <a:pt x="3" y="46"/>
                  </a:cubicBezTo>
                  <a:cubicBezTo>
                    <a:pt x="8" y="41"/>
                    <a:pt x="8" y="32"/>
                    <a:pt x="6" y="25"/>
                  </a:cubicBezTo>
                  <a:cubicBezTo>
                    <a:pt x="38" y="14"/>
                    <a:pt x="90" y="8"/>
                    <a:pt x="93" y="48"/>
                  </a:cubicBezTo>
                  <a:cubicBezTo>
                    <a:pt x="94" y="57"/>
                    <a:pt x="91" y="61"/>
                    <a:pt x="87" y="69"/>
                  </a:cubicBezTo>
                  <a:cubicBezTo>
                    <a:pt x="91" y="72"/>
                    <a:pt x="92" y="66"/>
                    <a:pt x="96" y="67"/>
                  </a:cubicBezTo>
                  <a:cubicBezTo>
                    <a:pt x="99" y="73"/>
                    <a:pt x="108" y="73"/>
                    <a:pt x="112" y="77"/>
                  </a:cubicBezTo>
                  <a:cubicBezTo>
                    <a:pt x="119" y="58"/>
                    <a:pt x="114" y="22"/>
                    <a:pt x="126" y="6"/>
                  </a:cubicBezTo>
                  <a:cubicBezTo>
                    <a:pt x="144" y="8"/>
                    <a:pt x="163" y="6"/>
                    <a:pt x="182" y="9"/>
                  </a:cubicBezTo>
                  <a:cubicBezTo>
                    <a:pt x="187" y="15"/>
                    <a:pt x="182" y="26"/>
                    <a:pt x="180" y="35"/>
                  </a:cubicBezTo>
                  <a:cubicBezTo>
                    <a:pt x="175" y="55"/>
                    <a:pt x="171" y="80"/>
                    <a:pt x="167" y="101"/>
                  </a:cubicBezTo>
                  <a:cubicBezTo>
                    <a:pt x="169" y="103"/>
                    <a:pt x="171" y="97"/>
                    <a:pt x="173" y="97"/>
                  </a:cubicBezTo>
                  <a:cubicBezTo>
                    <a:pt x="177" y="100"/>
                    <a:pt x="180" y="98"/>
                    <a:pt x="185" y="97"/>
                  </a:cubicBezTo>
                  <a:cubicBezTo>
                    <a:pt x="192" y="84"/>
                    <a:pt x="200" y="70"/>
                    <a:pt x="207" y="57"/>
                  </a:cubicBezTo>
                  <a:cubicBezTo>
                    <a:pt x="214" y="43"/>
                    <a:pt x="220" y="29"/>
                    <a:pt x="229" y="17"/>
                  </a:cubicBezTo>
                  <a:cubicBezTo>
                    <a:pt x="229" y="14"/>
                    <a:pt x="228" y="12"/>
                    <a:pt x="230" y="10"/>
                  </a:cubicBezTo>
                  <a:cubicBezTo>
                    <a:pt x="235" y="7"/>
                    <a:pt x="238" y="10"/>
                    <a:pt x="242" y="10"/>
                  </a:cubicBezTo>
                  <a:cubicBezTo>
                    <a:pt x="258" y="9"/>
                    <a:pt x="279" y="0"/>
                    <a:pt x="285" y="13"/>
                  </a:cubicBezTo>
                  <a:cubicBezTo>
                    <a:pt x="285" y="14"/>
                    <a:pt x="286" y="17"/>
                    <a:pt x="286" y="16"/>
                  </a:cubicBezTo>
                  <a:cubicBezTo>
                    <a:pt x="289" y="35"/>
                    <a:pt x="293" y="62"/>
                    <a:pt x="299" y="80"/>
                  </a:cubicBezTo>
                  <a:cubicBezTo>
                    <a:pt x="299" y="81"/>
                    <a:pt x="301" y="80"/>
                    <a:pt x="301" y="82"/>
                  </a:cubicBezTo>
                  <a:cubicBezTo>
                    <a:pt x="303" y="83"/>
                    <a:pt x="302" y="85"/>
                    <a:pt x="301" y="86"/>
                  </a:cubicBezTo>
                  <a:cubicBezTo>
                    <a:pt x="301" y="89"/>
                    <a:pt x="306" y="86"/>
                    <a:pt x="305" y="89"/>
                  </a:cubicBezTo>
                  <a:cubicBezTo>
                    <a:pt x="306" y="92"/>
                    <a:pt x="304" y="93"/>
                    <a:pt x="303" y="97"/>
                  </a:cubicBezTo>
                  <a:cubicBezTo>
                    <a:pt x="303" y="102"/>
                    <a:pt x="307" y="108"/>
                    <a:pt x="306" y="113"/>
                  </a:cubicBezTo>
                  <a:cubicBezTo>
                    <a:pt x="310" y="112"/>
                    <a:pt x="312" y="109"/>
                    <a:pt x="314" y="107"/>
                  </a:cubicBezTo>
                  <a:cubicBezTo>
                    <a:pt x="312" y="104"/>
                    <a:pt x="309" y="104"/>
                    <a:pt x="308" y="102"/>
                  </a:cubicBezTo>
                  <a:cubicBezTo>
                    <a:pt x="312" y="90"/>
                    <a:pt x="312" y="74"/>
                    <a:pt x="314" y="59"/>
                  </a:cubicBezTo>
                  <a:cubicBezTo>
                    <a:pt x="315" y="48"/>
                    <a:pt x="320" y="38"/>
                    <a:pt x="316" y="29"/>
                  </a:cubicBezTo>
                  <a:cubicBezTo>
                    <a:pt x="322" y="26"/>
                    <a:pt x="318" y="12"/>
                    <a:pt x="323" y="7"/>
                  </a:cubicBezTo>
                  <a:cubicBezTo>
                    <a:pt x="333" y="8"/>
                    <a:pt x="340" y="6"/>
                    <a:pt x="349" y="8"/>
                  </a:cubicBezTo>
                  <a:cubicBezTo>
                    <a:pt x="350" y="7"/>
                    <a:pt x="350" y="5"/>
                    <a:pt x="351" y="4"/>
                  </a:cubicBezTo>
                  <a:cubicBezTo>
                    <a:pt x="357" y="7"/>
                    <a:pt x="363" y="6"/>
                    <a:pt x="369" y="9"/>
                  </a:cubicBezTo>
                  <a:close/>
                  <a:moveTo>
                    <a:pt x="129" y="17"/>
                  </a:moveTo>
                  <a:cubicBezTo>
                    <a:pt x="128" y="16"/>
                    <a:pt x="131" y="13"/>
                    <a:pt x="129" y="12"/>
                  </a:cubicBezTo>
                  <a:cubicBezTo>
                    <a:pt x="127" y="13"/>
                    <a:pt x="124" y="17"/>
                    <a:pt x="129" y="17"/>
                  </a:cubicBezTo>
                  <a:close/>
                  <a:moveTo>
                    <a:pt x="130" y="26"/>
                  </a:moveTo>
                  <a:cubicBezTo>
                    <a:pt x="134" y="23"/>
                    <a:pt x="142" y="16"/>
                    <a:pt x="139" y="12"/>
                  </a:cubicBezTo>
                  <a:cubicBezTo>
                    <a:pt x="135" y="16"/>
                    <a:pt x="132" y="21"/>
                    <a:pt x="130" y="26"/>
                  </a:cubicBezTo>
                  <a:close/>
                  <a:moveTo>
                    <a:pt x="324" y="33"/>
                  </a:moveTo>
                  <a:cubicBezTo>
                    <a:pt x="333" y="28"/>
                    <a:pt x="339" y="20"/>
                    <a:pt x="345" y="12"/>
                  </a:cubicBezTo>
                  <a:cubicBezTo>
                    <a:pt x="334" y="15"/>
                    <a:pt x="329" y="25"/>
                    <a:pt x="324" y="33"/>
                  </a:cubicBezTo>
                  <a:close/>
                  <a:moveTo>
                    <a:pt x="335" y="31"/>
                  </a:moveTo>
                  <a:cubicBezTo>
                    <a:pt x="337" y="31"/>
                    <a:pt x="337" y="29"/>
                    <a:pt x="340" y="30"/>
                  </a:cubicBezTo>
                  <a:cubicBezTo>
                    <a:pt x="342" y="23"/>
                    <a:pt x="354" y="19"/>
                    <a:pt x="353" y="12"/>
                  </a:cubicBezTo>
                  <a:cubicBezTo>
                    <a:pt x="348" y="19"/>
                    <a:pt x="341" y="25"/>
                    <a:pt x="335" y="31"/>
                  </a:cubicBezTo>
                  <a:close/>
                  <a:moveTo>
                    <a:pt x="142" y="22"/>
                  </a:moveTo>
                  <a:cubicBezTo>
                    <a:pt x="136" y="29"/>
                    <a:pt x="129" y="35"/>
                    <a:pt x="127" y="41"/>
                  </a:cubicBezTo>
                  <a:cubicBezTo>
                    <a:pt x="130" y="40"/>
                    <a:pt x="132" y="35"/>
                    <a:pt x="136" y="37"/>
                  </a:cubicBezTo>
                  <a:cubicBezTo>
                    <a:pt x="142" y="28"/>
                    <a:pt x="152" y="24"/>
                    <a:pt x="156" y="13"/>
                  </a:cubicBezTo>
                  <a:cubicBezTo>
                    <a:pt x="149" y="12"/>
                    <a:pt x="146" y="18"/>
                    <a:pt x="142" y="22"/>
                  </a:cubicBezTo>
                  <a:close/>
                  <a:moveTo>
                    <a:pt x="161" y="18"/>
                  </a:moveTo>
                  <a:cubicBezTo>
                    <a:pt x="157" y="21"/>
                    <a:pt x="154" y="26"/>
                    <a:pt x="150" y="31"/>
                  </a:cubicBezTo>
                  <a:cubicBezTo>
                    <a:pt x="146" y="35"/>
                    <a:pt x="139" y="38"/>
                    <a:pt x="139" y="43"/>
                  </a:cubicBezTo>
                  <a:cubicBezTo>
                    <a:pt x="140" y="40"/>
                    <a:pt x="144" y="39"/>
                    <a:pt x="147" y="38"/>
                  </a:cubicBezTo>
                  <a:cubicBezTo>
                    <a:pt x="154" y="30"/>
                    <a:pt x="160" y="20"/>
                    <a:pt x="170" y="14"/>
                  </a:cubicBezTo>
                  <a:cubicBezTo>
                    <a:pt x="173" y="14"/>
                    <a:pt x="170" y="19"/>
                    <a:pt x="174" y="18"/>
                  </a:cubicBezTo>
                  <a:cubicBezTo>
                    <a:pt x="177" y="13"/>
                    <a:pt x="168" y="13"/>
                    <a:pt x="162" y="13"/>
                  </a:cubicBezTo>
                  <a:cubicBezTo>
                    <a:pt x="163" y="16"/>
                    <a:pt x="161" y="16"/>
                    <a:pt x="161" y="18"/>
                  </a:cubicBezTo>
                  <a:close/>
                  <a:moveTo>
                    <a:pt x="251" y="14"/>
                  </a:moveTo>
                  <a:cubicBezTo>
                    <a:pt x="245" y="19"/>
                    <a:pt x="242" y="26"/>
                    <a:pt x="237" y="31"/>
                  </a:cubicBezTo>
                  <a:cubicBezTo>
                    <a:pt x="234" y="34"/>
                    <a:pt x="227" y="36"/>
                    <a:pt x="228" y="42"/>
                  </a:cubicBezTo>
                  <a:cubicBezTo>
                    <a:pt x="231" y="42"/>
                    <a:pt x="233" y="38"/>
                    <a:pt x="236" y="35"/>
                  </a:cubicBezTo>
                  <a:cubicBezTo>
                    <a:pt x="242" y="30"/>
                    <a:pt x="248" y="26"/>
                    <a:pt x="253" y="21"/>
                  </a:cubicBezTo>
                  <a:cubicBezTo>
                    <a:pt x="254" y="19"/>
                    <a:pt x="259" y="13"/>
                    <a:pt x="256" y="13"/>
                  </a:cubicBezTo>
                  <a:cubicBezTo>
                    <a:pt x="255" y="15"/>
                    <a:pt x="253" y="14"/>
                    <a:pt x="251" y="14"/>
                  </a:cubicBezTo>
                  <a:close/>
                  <a:moveTo>
                    <a:pt x="266" y="13"/>
                  </a:moveTo>
                  <a:cubicBezTo>
                    <a:pt x="255" y="29"/>
                    <a:pt x="238" y="39"/>
                    <a:pt x="227" y="54"/>
                  </a:cubicBezTo>
                  <a:cubicBezTo>
                    <a:pt x="230" y="54"/>
                    <a:pt x="230" y="52"/>
                    <a:pt x="231" y="54"/>
                  </a:cubicBezTo>
                  <a:cubicBezTo>
                    <a:pt x="243" y="39"/>
                    <a:pt x="259" y="28"/>
                    <a:pt x="271" y="13"/>
                  </a:cubicBezTo>
                  <a:cubicBezTo>
                    <a:pt x="269" y="13"/>
                    <a:pt x="268" y="13"/>
                    <a:pt x="266" y="13"/>
                  </a:cubicBezTo>
                  <a:close/>
                  <a:moveTo>
                    <a:pt x="273" y="21"/>
                  </a:moveTo>
                  <a:cubicBezTo>
                    <a:pt x="266" y="29"/>
                    <a:pt x="253" y="37"/>
                    <a:pt x="247" y="46"/>
                  </a:cubicBezTo>
                  <a:cubicBezTo>
                    <a:pt x="251" y="49"/>
                    <a:pt x="253" y="43"/>
                    <a:pt x="255" y="40"/>
                  </a:cubicBezTo>
                  <a:cubicBezTo>
                    <a:pt x="263" y="32"/>
                    <a:pt x="272" y="25"/>
                    <a:pt x="278" y="17"/>
                  </a:cubicBezTo>
                  <a:cubicBezTo>
                    <a:pt x="277" y="17"/>
                    <a:pt x="276" y="12"/>
                    <a:pt x="275" y="15"/>
                  </a:cubicBezTo>
                  <a:cubicBezTo>
                    <a:pt x="276" y="16"/>
                    <a:pt x="273" y="20"/>
                    <a:pt x="273" y="21"/>
                  </a:cubicBezTo>
                  <a:close/>
                  <a:moveTo>
                    <a:pt x="391" y="20"/>
                  </a:moveTo>
                  <a:cubicBezTo>
                    <a:pt x="392" y="18"/>
                    <a:pt x="394" y="17"/>
                    <a:pt x="395" y="14"/>
                  </a:cubicBezTo>
                  <a:cubicBezTo>
                    <a:pt x="391" y="13"/>
                    <a:pt x="389" y="19"/>
                    <a:pt x="391" y="20"/>
                  </a:cubicBezTo>
                  <a:close/>
                  <a:moveTo>
                    <a:pt x="224" y="36"/>
                  </a:moveTo>
                  <a:cubicBezTo>
                    <a:pt x="228" y="30"/>
                    <a:pt x="239" y="24"/>
                    <a:pt x="239" y="15"/>
                  </a:cubicBezTo>
                  <a:cubicBezTo>
                    <a:pt x="232" y="20"/>
                    <a:pt x="225" y="30"/>
                    <a:pt x="224" y="36"/>
                  </a:cubicBezTo>
                  <a:close/>
                  <a:moveTo>
                    <a:pt x="327" y="18"/>
                  </a:moveTo>
                  <a:cubicBezTo>
                    <a:pt x="327" y="18"/>
                    <a:pt x="328" y="17"/>
                    <a:pt x="328" y="17"/>
                  </a:cubicBezTo>
                  <a:cubicBezTo>
                    <a:pt x="328" y="16"/>
                    <a:pt x="328" y="15"/>
                    <a:pt x="326" y="15"/>
                  </a:cubicBezTo>
                  <a:cubicBezTo>
                    <a:pt x="327" y="16"/>
                    <a:pt x="326" y="18"/>
                    <a:pt x="327" y="18"/>
                  </a:cubicBezTo>
                  <a:close/>
                  <a:moveTo>
                    <a:pt x="394" y="28"/>
                  </a:moveTo>
                  <a:cubicBezTo>
                    <a:pt x="398" y="24"/>
                    <a:pt x="404" y="22"/>
                    <a:pt x="406" y="16"/>
                  </a:cubicBezTo>
                  <a:cubicBezTo>
                    <a:pt x="399" y="18"/>
                    <a:pt x="395" y="21"/>
                    <a:pt x="394" y="28"/>
                  </a:cubicBezTo>
                  <a:close/>
                  <a:moveTo>
                    <a:pt x="415" y="17"/>
                  </a:moveTo>
                  <a:cubicBezTo>
                    <a:pt x="407" y="27"/>
                    <a:pt x="395" y="32"/>
                    <a:pt x="388" y="43"/>
                  </a:cubicBezTo>
                  <a:cubicBezTo>
                    <a:pt x="401" y="37"/>
                    <a:pt x="408" y="26"/>
                    <a:pt x="419" y="18"/>
                  </a:cubicBezTo>
                  <a:cubicBezTo>
                    <a:pt x="417" y="18"/>
                    <a:pt x="416" y="18"/>
                    <a:pt x="415" y="17"/>
                  </a:cubicBezTo>
                  <a:close/>
                  <a:moveTo>
                    <a:pt x="367" y="93"/>
                  </a:moveTo>
                  <a:cubicBezTo>
                    <a:pt x="375" y="90"/>
                    <a:pt x="380" y="82"/>
                    <a:pt x="386" y="76"/>
                  </a:cubicBezTo>
                  <a:cubicBezTo>
                    <a:pt x="396" y="66"/>
                    <a:pt x="405" y="59"/>
                    <a:pt x="414" y="50"/>
                  </a:cubicBezTo>
                  <a:cubicBezTo>
                    <a:pt x="421" y="42"/>
                    <a:pt x="430" y="33"/>
                    <a:pt x="427" y="19"/>
                  </a:cubicBezTo>
                  <a:cubicBezTo>
                    <a:pt x="424" y="20"/>
                    <a:pt x="424" y="23"/>
                    <a:pt x="421" y="24"/>
                  </a:cubicBezTo>
                  <a:cubicBezTo>
                    <a:pt x="423" y="25"/>
                    <a:pt x="425" y="26"/>
                    <a:pt x="425" y="28"/>
                  </a:cubicBezTo>
                  <a:cubicBezTo>
                    <a:pt x="417" y="40"/>
                    <a:pt x="405" y="50"/>
                    <a:pt x="394" y="59"/>
                  </a:cubicBezTo>
                  <a:cubicBezTo>
                    <a:pt x="393" y="62"/>
                    <a:pt x="393" y="61"/>
                    <a:pt x="394" y="64"/>
                  </a:cubicBezTo>
                  <a:cubicBezTo>
                    <a:pt x="390" y="67"/>
                    <a:pt x="388" y="70"/>
                    <a:pt x="383" y="71"/>
                  </a:cubicBezTo>
                  <a:cubicBezTo>
                    <a:pt x="384" y="85"/>
                    <a:pt x="370" y="84"/>
                    <a:pt x="367" y="93"/>
                  </a:cubicBezTo>
                  <a:close/>
                  <a:moveTo>
                    <a:pt x="325" y="58"/>
                  </a:moveTo>
                  <a:cubicBezTo>
                    <a:pt x="335" y="53"/>
                    <a:pt x="339" y="45"/>
                    <a:pt x="346" y="38"/>
                  </a:cubicBezTo>
                  <a:cubicBezTo>
                    <a:pt x="351" y="33"/>
                    <a:pt x="357" y="29"/>
                    <a:pt x="362" y="23"/>
                  </a:cubicBezTo>
                  <a:cubicBezTo>
                    <a:pt x="362" y="22"/>
                    <a:pt x="362" y="20"/>
                    <a:pt x="361" y="20"/>
                  </a:cubicBezTo>
                  <a:cubicBezTo>
                    <a:pt x="351" y="34"/>
                    <a:pt x="336" y="44"/>
                    <a:pt x="325" y="58"/>
                  </a:cubicBezTo>
                  <a:close/>
                  <a:moveTo>
                    <a:pt x="144" y="49"/>
                  </a:moveTo>
                  <a:cubicBezTo>
                    <a:pt x="153" y="44"/>
                    <a:pt x="160" y="34"/>
                    <a:pt x="165" y="27"/>
                  </a:cubicBezTo>
                  <a:cubicBezTo>
                    <a:pt x="166" y="26"/>
                    <a:pt x="171" y="23"/>
                    <a:pt x="167" y="22"/>
                  </a:cubicBezTo>
                  <a:cubicBezTo>
                    <a:pt x="161" y="32"/>
                    <a:pt x="151" y="39"/>
                    <a:pt x="144" y="49"/>
                  </a:cubicBezTo>
                  <a:close/>
                  <a:moveTo>
                    <a:pt x="272" y="33"/>
                  </a:moveTo>
                  <a:cubicBezTo>
                    <a:pt x="269" y="35"/>
                    <a:pt x="264" y="37"/>
                    <a:pt x="265" y="40"/>
                  </a:cubicBezTo>
                  <a:cubicBezTo>
                    <a:pt x="268" y="34"/>
                    <a:pt x="280" y="32"/>
                    <a:pt x="279" y="25"/>
                  </a:cubicBezTo>
                  <a:cubicBezTo>
                    <a:pt x="277" y="27"/>
                    <a:pt x="274" y="30"/>
                    <a:pt x="272" y="33"/>
                  </a:cubicBezTo>
                  <a:close/>
                  <a:moveTo>
                    <a:pt x="21" y="32"/>
                  </a:moveTo>
                  <a:cubicBezTo>
                    <a:pt x="22" y="30"/>
                    <a:pt x="23" y="29"/>
                    <a:pt x="23" y="27"/>
                  </a:cubicBezTo>
                  <a:cubicBezTo>
                    <a:pt x="20" y="26"/>
                    <a:pt x="19" y="31"/>
                    <a:pt x="21" y="32"/>
                  </a:cubicBezTo>
                  <a:close/>
                  <a:moveTo>
                    <a:pt x="395" y="47"/>
                  </a:moveTo>
                  <a:cubicBezTo>
                    <a:pt x="393" y="49"/>
                    <a:pt x="389" y="52"/>
                    <a:pt x="390" y="55"/>
                  </a:cubicBezTo>
                  <a:cubicBezTo>
                    <a:pt x="393" y="52"/>
                    <a:pt x="395" y="49"/>
                    <a:pt x="400" y="48"/>
                  </a:cubicBezTo>
                  <a:cubicBezTo>
                    <a:pt x="404" y="41"/>
                    <a:pt x="416" y="36"/>
                    <a:pt x="416" y="28"/>
                  </a:cubicBezTo>
                  <a:cubicBezTo>
                    <a:pt x="410" y="34"/>
                    <a:pt x="400" y="41"/>
                    <a:pt x="395" y="47"/>
                  </a:cubicBezTo>
                  <a:close/>
                  <a:moveTo>
                    <a:pt x="388" y="34"/>
                  </a:moveTo>
                  <a:cubicBezTo>
                    <a:pt x="390" y="33"/>
                    <a:pt x="394" y="30"/>
                    <a:pt x="393" y="29"/>
                  </a:cubicBezTo>
                  <a:cubicBezTo>
                    <a:pt x="393" y="32"/>
                    <a:pt x="387" y="29"/>
                    <a:pt x="388" y="34"/>
                  </a:cubicBezTo>
                  <a:close/>
                  <a:moveTo>
                    <a:pt x="12" y="34"/>
                  </a:moveTo>
                  <a:cubicBezTo>
                    <a:pt x="12" y="32"/>
                    <a:pt x="14" y="32"/>
                    <a:pt x="14" y="30"/>
                  </a:cubicBezTo>
                  <a:cubicBezTo>
                    <a:pt x="11" y="28"/>
                    <a:pt x="9" y="32"/>
                    <a:pt x="12" y="34"/>
                  </a:cubicBezTo>
                  <a:close/>
                  <a:moveTo>
                    <a:pt x="67" y="37"/>
                  </a:moveTo>
                  <a:cubicBezTo>
                    <a:pt x="70" y="36"/>
                    <a:pt x="76" y="32"/>
                    <a:pt x="75" y="30"/>
                  </a:cubicBezTo>
                  <a:cubicBezTo>
                    <a:pt x="72" y="32"/>
                    <a:pt x="69" y="34"/>
                    <a:pt x="67" y="37"/>
                  </a:cubicBezTo>
                  <a:close/>
                  <a:moveTo>
                    <a:pt x="173" y="32"/>
                  </a:moveTo>
                  <a:cubicBezTo>
                    <a:pt x="173" y="28"/>
                    <a:pt x="169" y="32"/>
                    <a:pt x="169" y="33"/>
                  </a:cubicBezTo>
                  <a:cubicBezTo>
                    <a:pt x="164" y="37"/>
                    <a:pt x="160" y="43"/>
                    <a:pt x="156" y="48"/>
                  </a:cubicBezTo>
                  <a:cubicBezTo>
                    <a:pt x="149" y="54"/>
                    <a:pt x="142" y="61"/>
                    <a:pt x="138" y="68"/>
                  </a:cubicBezTo>
                  <a:cubicBezTo>
                    <a:pt x="153" y="59"/>
                    <a:pt x="160" y="43"/>
                    <a:pt x="173" y="32"/>
                  </a:cubicBezTo>
                  <a:close/>
                  <a:moveTo>
                    <a:pt x="342" y="49"/>
                  </a:moveTo>
                  <a:cubicBezTo>
                    <a:pt x="339" y="56"/>
                    <a:pt x="329" y="60"/>
                    <a:pt x="329" y="66"/>
                  </a:cubicBezTo>
                  <a:cubicBezTo>
                    <a:pt x="336" y="64"/>
                    <a:pt x="341" y="59"/>
                    <a:pt x="345" y="55"/>
                  </a:cubicBezTo>
                  <a:cubicBezTo>
                    <a:pt x="351" y="48"/>
                    <a:pt x="357" y="43"/>
                    <a:pt x="360" y="35"/>
                  </a:cubicBezTo>
                  <a:cubicBezTo>
                    <a:pt x="360" y="34"/>
                    <a:pt x="359" y="33"/>
                    <a:pt x="358" y="34"/>
                  </a:cubicBezTo>
                  <a:cubicBezTo>
                    <a:pt x="353" y="39"/>
                    <a:pt x="348" y="45"/>
                    <a:pt x="342" y="49"/>
                  </a:cubicBezTo>
                  <a:close/>
                  <a:moveTo>
                    <a:pt x="265" y="47"/>
                  </a:moveTo>
                  <a:cubicBezTo>
                    <a:pt x="271" y="43"/>
                    <a:pt x="277" y="39"/>
                    <a:pt x="281" y="35"/>
                  </a:cubicBezTo>
                  <a:cubicBezTo>
                    <a:pt x="275" y="38"/>
                    <a:pt x="269" y="42"/>
                    <a:pt x="265" y="47"/>
                  </a:cubicBezTo>
                  <a:close/>
                  <a:moveTo>
                    <a:pt x="73" y="53"/>
                  </a:moveTo>
                  <a:cubicBezTo>
                    <a:pt x="76" y="48"/>
                    <a:pt x="81" y="46"/>
                    <a:pt x="85" y="41"/>
                  </a:cubicBezTo>
                  <a:cubicBezTo>
                    <a:pt x="84" y="40"/>
                    <a:pt x="84" y="40"/>
                    <a:pt x="83" y="40"/>
                  </a:cubicBezTo>
                  <a:cubicBezTo>
                    <a:pt x="80" y="45"/>
                    <a:pt x="71" y="47"/>
                    <a:pt x="73" y="53"/>
                  </a:cubicBezTo>
                  <a:close/>
                  <a:moveTo>
                    <a:pt x="322" y="46"/>
                  </a:moveTo>
                  <a:cubicBezTo>
                    <a:pt x="324" y="46"/>
                    <a:pt x="325" y="43"/>
                    <a:pt x="326" y="41"/>
                  </a:cubicBezTo>
                  <a:cubicBezTo>
                    <a:pt x="325" y="41"/>
                    <a:pt x="324" y="41"/>
                    <a:pt x="323" y="41"/>
                  </a:cubicBezTo>
                  <a:cubicBezTo>
                    <a:pt x="323" y="44"/>
                    <a:pt x="321" y="44"/>
                    <a:pt x="322" y="46"/>
                  </a:cubicBezTo>
                  <a:close/>
                  <a:moveTo>
                    <a:pt x="39" y="46"/>
                  </a:moveTo>
                  <a:cubicBezTo>
                    <a:pt x="40" y="46"/>
                    <a:pt x="41" y="46"/>
                    <a:pt x="42" y="46"/>
                  </a:cubicBezTo>
                  <a:cubicBezTo>
                    <a:pt x="42" y="45"/>
                    <a:pt x="42" y="43"/>
                    <a:pt x="40" y="43"/>
                  </a:cubicBezTo>
                  <a:cubicBezTo>
                    <a:pt x="40" y="44"/>
                    <a:pt x="40" y="45"/>
                    <a:pt x="39" y="46"/>
                  </a:cubicBezTo>
                  <a:close/>
                  <a:moveTo>
                    <a:pt x="215" y="54"/>
                  </a:moveTo>
                  <a:cubicBezTo>
                    <a:pt x="219" y="51"/>
                    <a:pt x="227" y="47"/>
                    <a:pt x="227" y="43"/>
                  </a:cubicBezTo>
                  <a:cubicBezTo>
                    <a:pt x="224" y="48"/>
                    <a:pt x="216" y="47"/>
                    <a:pt x="215" y="54"/>
                  </a:cubicBezTo>
                  <a:close/>
                  <a:moveTo>
                    <a:pt x="154" y="61"/>
                  </a:moveTo>
                  <a:cubicBezTo>
                    <a:pt x="152" y="62"/>
                    <a:pt x="148" y="65"/>
                    <a:pt x="150" y="66"/>
                  </a:cubicBezTo>
                  <a:cubicBezTo>
                    <a:pt x="156" y="60"/>
                    <a:pt x="160" y="52"/>
                    <a:pt x="169" y="49"/>
                  </a:cubicBezTo>
                  <a:cubicBezTo>
                    <a:pt x="168" y="47"/>
                    <a:pt x="172" y="45"/>
                    <a:pt x="169" y="44"/>
                  </a:cubicBezTo>
                  <a:cubicBezTo>
                    <a:pt x="165" y="51"/>
                    <a:pt x="157" y="54"/>
                    <a:pt x="154" y="61"/>
                  </a:cubicBezTo>
                  <a:close/>
                  <a:moveTo>
                    <a:pt x="47" y="57"/>
                  </a:moveTo>
                  <a:cubicBezTo>
                    <a:pt x="61" y="67"/>
                    <a:pt x="62" y="38"/>
                    <a:pt x="51" y="50"/>
                  </a:cubicBezTo>
                  <a:cubicBezTo>
                    <a:pt x="50" y="50"/>
                    <a:pt x="49" y="49"/>
                    <a:pt x="47" y="49"/>
                  </a:cubicBezTo>
                  <a:cubicBezTo>
                    <a:pt x="46" y="52"/>
                    <a:pt x="47" y="53"/>
                    <a:pt x="47" y="57"/>
                  </a:cubicBezTo>
                  <a:close/>
                  <a:moveTo>
                    <a:pt x="282" y="50"/>
                  </a:moveTo>
                  <a:cubicBezTo>
                    <a:pt x="283" y="50"/>
                    <a:pt x="284" y="50"/>
                    <a:pt x="284" y="50"/>
                  </a:cubicBezTo>
                  <a:cubicBezTo>
                    <a:pt x="284" y="49"/>
                    <a:pt x="284" y="49"/>
                    <a:pt x="284" y="48"/>
                  </a:cubicBezTo>
                  <a:cubicBezTo>
                    <a:pt x="284" y="48"/>
                    <a:pt x="283" y="48"/>
                    <a:pt x="282" y="48"/>
                  </a:cubicBezTo>
                  <a:cubicBezTo>
                    <a:pt x="282" y="49"/>
                    <a:pt x="282" y="49"/>
                    <a:pt x="282" y="50"/>
                  </a:cubicBezTo>
                  <a:close/>
                  <a:moveTo>
                    <a:pt x="76" y="60"/>
                  </a:moveTo>
                  <a:cubicBezTo>
                    <a:pt x="78" y="57"/>
                    <a:pt x="82" y="56"/>
                    <a:pt x="86" y="55"/>
                  </a:cubicBezTo>
                  <a:cubicBezTo>
                    <a:pt x="84" y="55"/>
                    <a:pt x="88" y="48"/>
                    <a:pt x="84" y="50"/>
                  </a:cubicBezTo>
                  <a:cubicBezTo>
                    <a:pt x="82" y="54"/>
                    <a:pt x="75" y="57"/>
                    <a:pt x="76" y="60"/>
                  </a:cubicBezTo>
                  <a:close/>
                  <a:moveTo>
                    <a:pt x="326" y="80"/>
                  </a:moveTo>
                  <a:cubicBezTo>
                    <a:pt x="331" y="83"/>
                    <a:pt x="322" y="87"/>
                    <a:pt x="318" y="88"/>
                  </a:cubicBezTo>
                  <a:cubicBezTo>
                    <a:pt x="317" y="92"/>
                    <a:pt x="317" y="97"/>
                    <a:pt x="316" y="100"/>
                  </a:cubicBezTo>
                  <a:cubicBezTo>
                    <a:pt x="319" y="101"/>
                    <a:pt x="317" y="96"/>
                    <a:pt x="321" y="97"/>
                  </a:cubicBezTo>
                  <a:cubicBezTo>
                    <a:pt x="320" y="94"/>
                    <a:pt x="321" y="92"/>
                    <a:pt x="322" y="89"/>
                  </a:cubicBezTo>
                  <a:cubicBezTo>
                    <a:pt x="324" y="89"/>
                    <a:pt x="325" y="87"/>
                    <a:pt x="326" y="86"/>
                  </a:cubicBezTo>
                  <a:cubicBezTo>
                    <a:pt x="332" y="79"/>
                    <a:pt x="338" y="73"/>
                    <a:pt x="345" y="66"/>
                  </a:cubicBezTo>
                  <a:cubicBezTo>
                    <a:pt x="349" y="61"/>
                    <a:pt x="355" y="56"/>
                    <a:pt x="355" y="50"/>
                  </a:cubicBezTo>
                  <a:cubicBezTo>
                    <a:pt x="346" y="60"/>
                    <a:pt x="335" y="69"/>
                    <a:pt x="326" y="80"/>
                  </a:cubicBezTo>
                  <a:close/>
                  <a:moveTo>
                    <a:pt x="238" y="76"/>
                  </a:moveTo>
                  <a:cubicBezTo>
                    <a:pt x="252" y="84"/>
                    <a:pt x="260" y="65"/>
                    <a:pt x="253" y="53"/>
                  </a:cubicBezTo>
                  <a:cubicBezTo>
                    <a:pt x="241" y="49"/>
                    <a:pt x="235" y="64"/>
                    <a:pt x="238" y="76"/>
                  </a:cubicBezTo>
                  <a:close/>
                  <a:moveTo>
                    <a:pt x="398" y="72"/>
                  </a:moveTo>
                  <a:cubicBezTo>
                    <a:pt x="394" y="76"/>
                    <a:pt x="389" y="81"/>
                    <a:pt x="389" y="84"/>
                  </a:cubicBezTo>
                  <a:cubicBezTo>
                    <a:pt x="396" y="79"/>
                    <a:pt x="403" y="72"/>
                    <a:pt x="409" y="65"/>
                  </a:cubicBezTo>
                  <a:cubicBezTo>
                    <a:pt x="412" y="61"/>
                    <a:pt x="413" y="57"/>
                    <a:pt x="419" y="58"/>
                  </a:cubicBezTo>
                  <a:cubicBezTo>
                    <a:pt x="419" y="55"/>
                    <a:pt x="420" y="54"/>
                    <a:pt x="421" y="52"/>
                  </a:cubicBezTo>
                  <a:cubicBezTo>
                    <a:pt x="412" y="59"/>
                    <a:pt x="406" y="65"/>
                    <a:pt x="398" y="72"/>
                  </a:cubicBezTo>
                  <a:close/>
                  <a:moveTo>
                    <a:pt x="282" y="58"/>
                  </a:moveTo>
                  <a:cubicBezTo>
                    <a:pt x="286" y="58"/>
                    <a:pt x="285" y="60"/>
                    <a:pt x="284" y="62"/>
                  </a:cubicBezTo>
                  <a:cubicBezTo>
                    <a:pt x="288" y="63"/>
                    <a:pt x="286" y="54"/>
                    <a:pt x="283" y="55"/>
                  </a:cubicBezTo>
                  <a:cubicBezTo>
                    <a:pt x="283" y="56"/>
                    <a:pt x="283" y="57"/>
                    <a:pt x="282" y="58"/>
                  </a:cubicBezTo>
                  <a:close/>
                  <a:moveTo>
                    <a:pt x="131" y="91"/>
                  </a:moveTo>
                  <a:cubicBezTo>
                    <a:pt x="145" y="82"/>
                    <a:pt x="158" y="72"/>
                    <a:pt x="167" y="58"/>
                  </a:cubicBezTo>
                  <a:cubicBezTo>
                    <a:pt x="168" y="58"/>
                    <a:pt x="168" y="56"/>
                    <a:pt x="166" y="57"/>
                  </a:cubicBezTo>
                  <a:cubicBezTo>
                    <a:pt x="155" y="69"/>
                    <a:pt x="141" y="78"/>
                    <a:pt x="131" y="91"/>
                  </a:cubicBezTo>
                  <a:close/>
                  <a:moveTo>
                    <a:pt x="63" y="59"/>
                  </a:moveTo>
                  <a:cubicBezTo>
                    <a:pt x="65" y="60"/>
                    <a:pt x="66" y="59"/>
                    <a:pt x="66" y="58"/>
                  </a:cubicBezTo>
                  <a:cubicBezTo>
                    <a:pt x="65" y="58"/>
                    <a:pt x="64" y="58"/>
                    <a:pt x="63" y="59"/>
                  </a:cubicBezTo>
                  <a:close/>
                  <a:moveTo>
                    <a:pt x="211" y="75"/>
                  </a:moveTo>
                  <a:cubicBezTo>
                    <a:pt x="218" y="72"/>
                    <a:pt x="223" y="63"/>
                    <a:pt x="230" y="63"/>
                  </a:cubicBezTo>
                  <a:cubicBezTo>
                    <a:pt x="231" y="62"/>
                    <a:pt x="234" y="58"/>
                    <a:pt x="231" y="58"/>
                  </a:cubicBezTo>
                  <a:cubicBezTo>
                    <a:pt x="226" y="63"/>
                    <a:pt x="218" y="65"/>
                    <a:pt x="212" y="70"/>
                  </a:cubicBezTo>
                  <a:cubicBezTo>
                    <a:pt x="216" y="71"/>
                    <a:pt x="208" y="74"/>
                    <a:pt x="211" y="75"/>
                  </a:cubicBezTo>
                  <a:close/>
                  <a:moveTo>
                    <a:pt x="122" y="59"/>
                  </a:moveTo>
                  <a:cubicBezTo>
                    <a:pt x="122" y="61"/>
                    <a:pt x="119" y="66"/>
                    <a:pt x="122" y="67"/>
                  </a:cubicBezTo>
                  <a:cubicBezTo>
                    <a:pt x="122" y="63"/>
                    <a:pt x="126" y="62"/>
                    <a:pt x="127" y="59"/>
                  </a:cubicBezTo>
                  <a:cubicBezTo>
                    <a:pt x="124" y="58"/>
                    <a:pt x="125" y="60"/>
                    <a:pt x="122" y="59"/>
                  </a:cubicBezTo>
                  <a:close/>
                  <a:moveTo>
                    <a:pt x="44" y="62"/>
                  </a:moveTo>
                  <a:cubicBezTo>
                    <a:pt x="35" y="73"/>
                    <a:pt x="24" y="82"/>
                    <a:pt x="16" y="95"/>
                  </a:cubicBezTo>
                  <a:cubicBezTo>
                    <a:pt x="29" y="86"/>
                    <a:pt x="37" y="74"/>
                    <a:pt x="47" y="63"/>
                  </a:cubicBezTo>
                  <a:cubicBezTo>
                    <a:pt x="46" y="63"/>
                    <a:pt x="46" y="62"/>
                    <a:pt x="44" y="62"/>
                  </a:cubicBezTo>
                  <a:close/>
                  <a:moveTo>
                    <a:pt x="261" y="74"/>
                  </a:moveTo>
                  <a:cubicBezTo>
                    <a:pt x="266" y="74"/>
                    <a:pt x="270" y="67"/>
                    <a:pt x="274" y="63"/>
                  </a:cubicBezTo>
                  <a:cubicBezTo>
                    <a:pt x="269" y="66"/>
                    <a:pt x="265" y="70"/>
                    <a:pt x="261" y="74"/>
                  </a:cubicBezTo>
                  <a:close/>
                  <a:moveTo>
                    <a:pt x="264" y="81"/>
                  </a:moveTo>
                  <a:cubicBezTo>
                    <a:pt x="261" y="84"/>
                    <a:pt x="255" y="86"/>
                    <a:pt x="255" y="90"/>
                  </a:cubicBezTo>
                  <a:cubicBezTo>
                    <a:pt x="263" y="84"/>
                    <a:pt x="271" y="76"/>
                    <a:pt x="277" y="69"/>
                  </a:cubicBezTo>
                  <a:cubicBezTo>
                    <a:pt x="279" y="68"/>
                    <a:pt x="284" y="68"/>
                    <a:pt x="281" y="64"/>
                  </a:cubicBezTo>
                  <a:cubicBezTo>
                    <a:pt x="276" y="70"/>
                    <a:pt x="270" y="76"/>
                    <a:pt x="264" y="81"/>
                  </a:cubicBezTo>
                  <a:close/>
                  <a:moveTo>
                    <a:pt x="390" y="91"/>
                  </a:moveTo>
                  <a:cubicBezTo>
                    <a:pt x="387" y="94"/>
                    <a:pt x="383" y="97"/>
                    <a:pt x="383" y="101"/>
                  </a:cubicBezTo>
                  <a:cubicBezTo>
                    <a:pt x="388" y="97"/>
                    <a:pt x="394" y="93"/>
                    <a:pt x="399" y="87"/>
                  </a:cubicBezTo>
                  <a:cubicBezTo>
                    <a:pt x="405" y="82"/>
                    <a:pt x="408" y="74"/>
                    <a:pt x="416" y="72"/>
                  </a:cubicBezTo>
                  <a:cubicBezTo>
                    <a:pt x="415" y="69"/>
                    <a:pt x="419" y="66"/>
                    <a:pt x="417" y="64"/>
                  </a:cubicBezTo>
                  <a:cubicBezTo>
                    <a:pt x="409" y="75"/>
                    <a:pt x="398" y="83"/>
                    <a:pt x="390" y="91"/>
                  </a:cubicBezTo>
                  <a:close/>
                  <a:moveTo>
                    <a:pt x="349" y="68"/>
                  </a:moveTo>
                  <a:cubicBezTo>
                    <a:pt x="351" y="69"/>
                    <a:pt x="354" y="66"/>
                    <a:pt x="351" y="65"/>
                  </a:cubicBezTo>
                  <a:cubicBezTo>
                    <a:pt x="351" y="67"/>
                    <a:pt x="350" y="67"/>
                    <a:pt x="349" y="68"/>
                  </a:cubicBezTo>
                  <a:close/>
                  <a:moveTo>
                    <a:pt x="61" y="70"/>
                  </a:moveTo>
                  <a:cubicBezTo>
                    <a:pt x="63" y="70"/>
                    <a:pt x="64" y="69"/>
                    <a:pt x="64" y="68"/>
                  </a:cubicBezTo>
                  <a:cubicBezTo>
                    <a:pt x="63" y="68"/>
                    <a:pt x="62" y="69"/>
                    <a:pt x="61" y="70"/>
                  </a:cubicBezTo>
                  <a:close/>
                  <a:moveTo>
                    <a:pt x="256" y="96"/>
                  </a:moveTo>
                  <a:cubicBezTo>
                    <a:pt x="262" y="93"/>
                    <a:pt x="268" y="88"/>
                    <a:pt x="274" y="83"/>
                  </a:cubicBezTo>
                  <a:cubicBezTo>
                    <a:pt x="279" y="80"/>
                    <a:pt x="288" y="75"/>
                    <a:pt x="287" y="69"/>
                  </a:cubicBezTo>
                  <a:cubicBezTo>
                    <a:pt x="278" y="79"/>
                    <a:pt x="266" y="86"/>
                    <a:pt x="256" y="96"/>
                  </a:cubicBezTo>
                  <a:close/>
                  <a:moveTo>
                    <a:pt x="227" y="70"/>
                  </a:moveTo>
                  <a:cubicBezTo>
                    <a:pt x="219" y="77"/>
                    <a:pt x="210" y="82"/>
                    <a:pt x="202" y="88"/>
                  </a:cubicBezTo>
                  <a:cubicBezTo>
                    <a:pt x="200" y="88"/>
                    <a:pt x="200" y="87"/>
                    <a:pt x="198" y="87"/>
                  </a:cubicBezTo>
                  <a:cubicBezTo>
                    <a:pt x="198" y="91"/>
                    <a:pt x="195" y="93"/>
                    <a:pt x="197" y="95"/>
                  </a:cubicBezTo>
                  <a:cubicBezTo>
                    <a:pt x="200" y="95"/>
                    <a:pt x="203" y="95"/>
                    <a:pt x="205" y="93"/>
                  </a:cubicBezTo>
                  <a:cubicBezTo>
                    <a:pt x="203" y="93"/>
                    <a:pt x="205" y="90"/>
                    <a:pt x="205" y="88"/>
                  </a:cubicBezTo>
                  <a:cubicBezTo>
                    <a:pt x="207" y="87"/>
                    <a:pt x="208" y="85"/>
                    <a:pt x="211" y="85"/>
                  </a:cubicBezTo>
                  <a:cubicBezTo>
                    <a:pt x="216" y="79"/>
                    <a:pt x="225" y="78"/>
                    <a:pt x="229" y="71"/>
                  </a:cubicBezTo>
                  <a:cubicBezTo>
                    <a:pt x="228" y="70"/>
                    <a:pt x="228" y="70"/>
                    <a:pt x="227" y="70"/>
                  </a:cubicBezTo>
                  <a:close/>
                  <a:moveTo>
                    <a:pt x="320" y="78"/>
                  </a:moveTo>
                  <a:cubicBezTo>
                    <a:pt x="322" y="78"/>
                    <a:pt x="322" y="75"/>
                    <a:pt x="324" y="74"/>
                  </a:cubicBezTo>
                  <a:cubicBezTo>
                    <a:pt x="321" y="73"/>
                    <a:pt x="319" y="75"/>
                    <a:pt x="320" y="78"/>
                  </a:cubicBezTo>
                  <a:close/>
                  <a:moveTo>
                    <a:pt x="358" y="93"/>
                  </a:moveTo>
                  <a:cubicBezTo>
                    <a:pt x="362" y="85"/>
                    <a:pt x="373" y="83"/>
                    <a:pt x="376" y="74"/>
                  </a:cubicBezTo>
                  <a:cubicBezTo>
                    <a:pt x="373" y="74"/>
                    <a:pt x="373" y="74"/>
                    <a:pt x="370" y="74"/>
                  </a:cubicBezTo>
                  <a:cubicBezTo>
                    <a:pt x="371" y="81"/>
                    <a:pt x="361" y="83"/>
                    <a:pt x="357" y="88"/>
                  </a:cubicBezTo>
                  <a:cubicBezTo>
                    <a:pt x="359" y="91"/>
                    <a:pt x="357" y="92"/>
                    <a:pt x="358" y="93"/>
                  </a:cubicBezTo>
                  <a:close/>
                  <a:moveTo>
                    <a:pt x="355" y="78"/>
                  </a:moveTo>
                  <a:cubicBezTo>
                    <a:pt x="359" y="78"/>
                    <a:pt x="355" y="81"/>
                    <a:pt x="357" y="82"/>
                  </a:cubicBezTo>
                  <a:cubicBezTo>
                    <a:pt x="358" y="78"/>
                    <a:pt x="362" y="79"/>
                    <a:pt x="363" y="75"/>
                  </a:cubicBezTo>
                  <a:cubicBezTo>
                    <a:pt x="359" y="75"/>
                    <a:pt x="356" y="75"/>
                    <a:pt x="355" y="78"/>
                  </a:cubicBezTo>
                  <a:close/>
                  <a:moveTo>
                    <a:pt x="204" y="77"/>
                  </a:moveTo>
                  <a:cubicBezTo>
                    <a:pt x="204" y="79"/>
                    <a:pt x="201" y="80"/>
                    <a:pt x="204" y="81"/>
                  </a:cubicBezTo>
                  <a:cubicBezTo>
                    <a:pt x="204" y="78"/>
                    <a:pt x="208" y="78"/>
                    <a:pt x="208" y="76"/>
                  </a:cubicBezTo>
                  <a:cubicBezTo>
                    <a:pt x="206" y="75"/>
                    <a:pt x="206" y="78"/>
                    <a:pt x="204" y="77"/>
                  </a:cubicBezTo>
                  <a:close/>
                  <a:moveTo>
                    <a:pt x="84" y="87"/>
                  </a:moveTo>
                  <a:cubicBezTo>
                    <a:pt x="92" y="87"/>
                    <a:pt x="93" y="81"/>
                    <a:pt x="98" y="78"/>
                  </a:cubicBezTo>
                  <a:cubicBezTo>
                    <a:pt x="90" y="75"/>
                    <a:pt x="87" y="83"/>
                    <a:pt x="84" y="87"/>
                  </a:cubicBezTo>
                  <a:close/>
                  <a:moveTo>
                    <a:pt x="120" y="77"/>
                  </a:moveTo>
                  <a:cubicBezTo>
                    <a:pt x="119" y="83"/>
                    <a:pt x="124" y="77"/>
                    <a:pt x="120" y="77"/>
                  </a:cubicBezTo>
                  <a:close/>
                  <a:moveTo>
                    <a:pt x="157" y="85"/>
                  </a:moveTo>
                  <a:cubicBezTo>
                    <a:pt x="158" y="83"/>
                    <a:pt x="165" y="80"/>
                    <a:pt x="163" y="77"/>
                  </a:cubicBezTo>
                  <a:cubicBezTo>
                    <a:pt x="162" y="80"/>
                    <a:pt x="155" y="83"/>
                    <a:pt x="157" y="85"/>
                  </a:cubicBezTo>
                  <a:close/>
                  <a:moveTo>
                    <a:pt x="211" y="93"/>
                  </a:moveTo>
                  <a:cubicBezTo>
                    <a:pt x="217" y="92"/>
                    <a:pt x="220" y="89"/>
                    <a:pt x="224" y="85"/>
                  </a:cubicBezTo>
                  <a:cubicBezTo>
                    <a:pt x="226" y="84"/>
                    <a:pt x="234" y="81"/>
                    <a:pt x="229" y="79"/>
                  </a:cubicBezTo>
                  <a:cubicBezTo>
                    <a:pt x="225" y="85"/>
                    <a:pt x="215" y="86"/>
                    <a:pt x="211" y="93"/>
                  </a:cubicBezTo>
                  <a:close/>
                  <a:moveTo>
                    <a:pt x="11" y="84"/>
                  </a:moveTo>
                  <a:cubicBezTo>
                    <a:pt x="11" y="83"/>
                    <a:pt x="14" y="80"/>
                    <a:pt x="11" y="80"/>
                  </a:cubicBezTo>
                  <a:cubicBezTo>
                    <a:pt x="12" y="82"/>
                    <a:pt x="8" y="84"/>
                    <a:pt x="11" y="84"/>
                  </a:cubicBezTo>
                  <a:close/>
                  <a:moveTo>
                    <a:pt x="253" y="84"/>
                  </a:moveTo>
                  <a:cubicBezTo>
                    <a:pt x="252" y="81"/>
                    <a:pt x="256" y="82"/>
                    <a:pt x="256" y="80"/>
                  </a:cubicBezTo>
                  <a:cubicBezTo>
                    <a:pt x="254" y="80"/>
                    <a:pt x="248" y="83"/>
                    <a:pt x="253" y="84"/>
                  </a:cubicBezTo>
                  <a:close/>
                  <a:moveTo>
                    <a:pt x="97" y="88"/>
                  </a:moveTo>
                  <a:cubicBezTo>
                    <a:pt x="102" y="88"/>
                    <a:pt x="104" y="85"/>
                    <a:pt x="107" y="82"/>
                  </a:cubicBezTo>
                  <a:cubicBezTo>
                    <a:pt x="102" y="79"/>
                    <a:pt x="100" y="86"/>
                    <a:pt x="97" y="88"/>
                  </a:cubicBezTo>
                  <a:close/>
                  <a:moveTo>
                    <a:pt x="385" y="114"/>
                  </a:moveTo>
                  <a:cubicBezTo>
                    <a:pt x="395" y="108"/>
                    <a:pt x="402" y="98"/>
                    <a:pt x="412" y="92"/>
                  </a:cubicBezTo>
                  <a:cubicBezTo>
                    <a:pt x="412" y="88"/>
                    <a:pt x="414" y="86"/>
                    <a:pt x="414" y="81"/>
                  </a:cubicBezTo>
                  <a:cubicBezTo>
                    <a:pt x="403" y="90"/>
                    <a:pt x="392" y="100"/>
                    <a:pt x="382" y="110"/>
                  </a:cubicBezTo>
                  <a:cubicBezTo>
                    <a:pt x="386" y="111"/>
                    <a:pt x="384" y="113"/>
                    <a:pt x="385" y="114"/>
                  </a:cubicBezTo>
                  <a:close/>
                  <a:moveTo>
                    <a:pt x="230" y="89"/>
                  </a:moveTo>
                  <a:cubicBezTo>
                    <a:pt x="234" y="88"/>
                    <a:pt x="237" y="86"/>
                    <a:pt x="239" y="83"/>
                  </a:cubicBezTo>
                  <a:cubicBezTo>
                    <a:pt x="235" y="84"/>
                    <a:pt x="233" y="86"/>
                    <a:pt x="230" y="89"/>
                  </a:cubicBezTo>
                  <a:close/>
                  <a:moveTo>
                    <a:pt x="277" y="94"/>
                  </a:moveTo>
                  <a:cubicBezTo>
                    <a:pt x="283" y="91"/>
                    <a:pt x="289" y="89"/>
                    <a:pt x="292" y="83"/>
                  </a:cubicBezTo>
                  <a:cubicBezTo>
                    <a:pt x="286" y="86"/>
                    <a:pt x="282" y="91"/>
                    <a:pt x="277" y="94"/>
                  </a:cubicBezTo>
                  <a:close/>
                  <a:moveTo>
                    <a:pt x="103" y="95"/>
                  </a:moveTo>
                  <a:cubicBezTo>
                    <a:pt x="106" y="93"/>
                    <a:pt x="114" y="89"/>
                    <a:pt x="112" y="85"/>
                  </a:cubicBezTo>
                  <a:cubicBezTo>
                    <a:pt x="109" y="88"/>
                    <a:pt x="105" y="91"/>
                    <a:pt x="103" y="95"/>
                  </a:cubicBezTo>
                  <a:close/>
                  <a:moveTo>
                    <a:pt x="46" y="98"/>
                  </a:moveTo>
                  <a:cubicBezTo>
                    <a:pt x="51" y="96"/>
                    <a:pt x="54" y="90"/>
                    <a:pt x="58" y="86"/>
                  </a:cubicBezTo>
                  <a:cubicBezTo>
                    <a:pt x="53" y="89"/>
                    <a:pt x="50" y="94"/>
                    <a:pt x="46" y="98"/>
                  </a:cubicBezTo>
                  <a:close/>
                  <a:moveTo>
                    <a:pt x="67" y="88"/>
                  </a:moveTo>
                  <a:cubicBezTo>
                    <a:pt x="69" y="88"/>
                    <a:pt x="70" y="88"/>
                    <a:pt x="70" y="86"/>
                  </a:cubicBezTo>
                  <a:cubicBezTo>
                    <a:pt x="68" y="86"/>
                    <a:pt x="68" y="87"/>
                    <a:pt x="67" y="88"/>
                  </a:cubicBezTo>
                  <a:close/>
                  <a:moveTo>
                    <a:pt x="141" y="108"/>
                  </a:moveTo>
                  <a:cubicBezTo>
                    <a:pt x="148" y="101"/>
                    <a:pt x="156" y="96"/>
                    <a:pt x="162" y="88"/>
                  </a:cubicBezTo>
                  <a:cubicBezTo>
                    <a:pt x="155" y="94"/>
                    <a:pt x="144" y="101"/>
                    <a:pt x="141" y="108"/>
                  </a:cubicBezTo>
                  <a:close/>
                  <a:moveTo>
                    <a:pt x="107" y="102"/>
                  </a:moveTo>
                  <a:cubicBezTo>
                    <a:pt x="109" y="101"/>
                    <a:pt x="113" y="98"/>
                    <a:pt x="115" y="96"/>
                  </a:cubicBezTo>
                  <a:cubicBezTo>
                    <a:pt x="117" y="94"/>
                    <a:pt x="122" y="90"/>
                    <a:pt x="119" y="89"/>
                  </a:cubicBezTo>
                  <a:cubicBezTo>
                    <a:pt x="116" y="95"/>
                    <a:pt x="109" y="96"/>
                    <a:pt x="107" y="102"/>
                  </a:cubicBezTo>
                  <a:close/>
                  <a:moveTo>
                    <a:pt x="264" y="97"/>
                  </a:moveTo>
                  <a:cubicBezTo>
                    <a:pt x="261" y="101"/>
                    <a:pt x="272" y="92"/>
                    <a:pt x="271" y="91"/>
                  </a:cubicBezTo>
                  <a:cubicBezTo>
                    <a:pt x="268" y="93"/>
                    <a:pt x="267" y="95"/>
                    <a:pt x="264" y="97"/>
                  </a:cubicBezTo>
                  <a:close/>
                  <a:moveTo>
                    <a:pt x="292" y="91"/>
                  </a:moveTo>
                  <a:cubicBezTo>
                    <a:pt x="285" y="95"/>
                    <a:pt x="278" y="101"/>
                    <a:pt x="273" y="105"/>
                  </a:cubicBezTo>
                  <a:cubicBezTo>
                    <a:pt x="267" y="108"/>
                    <a:pt x="260" y="112"/>
                    <a:pt x="263" y="117"/>
                  </a:cubicBezTo>
                  <a:cubicBezTo>
                    <a:pt x="268" y="113"/>
                    <a:pt x="275" y="110"/>
                    <a:pt x="280" y="106"/>
                  </a:cubicBezTo>
                  <a:cubicBezTo>
                    <a:pt x="286" y="102"/>
                    <a:pt x="293" y="98"/>
                    <a:pt x="294" y="92"/>
                  </a:cubicBezTo>
                  <a:cubicBezTo>
                    <a:pt x="294" y="91"/>
                    <a:pt x="293" y="91"/>
                    <a:pt x="292" y="91"/>
                  </a:cubicBezTo>
                  <a:close/>
                  <a:moveTo>
                    <a:pt x="310" y="123"/>
                  </a:moveTo>
                  <a:cubicBezTo>
                    <a:pt x="322" y="115"/>
                    <a:pt x="333" y="105"/>
                    <a:pt x="344" y="95"/>
                  </a:cubicBezTo>
                  <a:cubicBezTo>
                    <a:pt x="345" y="95"/>
                    <a:pt x="345" y="93"/>
                    <a:pt x="344" y="93"/>
                  </a:cubicBezTo>
                  <a:cubicBezTo>
                    <a:pt x="333" y="104"/>
                    <a:pt x="320" y="112"/>
                    <a:pt x="310" y="123"/>
                  </a:cubicBezTo>
                  <a:close/>
                  <a:moveTo>
                    <a:pt x="38" y="100"/>
                  </a:moveTo>
                  <a:cubicBezTo>
                    <a:pt x="39" y="97"/>
                    <a:pt x="42" y="97"/>
                    <a:pt x="43" y="94"/>
                  </a:cubicBezTo>
                  <a:cubicBezTo>
                    <a:pt x="41" y="95"/>
                    <a:pt x="37" y="99"/>
                    <a:pt x="38" y="100"/>
                  </a:cubicBezTo>
                  <a:close/>
                  <a:moveTo>
                    <a:pt x="373" y="100"/>
                  </a:moveTo>
                  <a:cubicBezTo>
                    <a:pt x="376" y="99"/>
                    <a:pt x="377" y="96"/>
                    <a:pt x="379" y="94"/>
                  </a:cubicBezTo>
                  <a:cubicBezTo>
                    <a:pt x="375" y="94"/>
                    <a:pt x="374" y="97"/>
                    <a:pt x="373" y="100"/>
                  </a:cubicBezTo>
                  <a:close/>
                  <a:moveTo>
                    <a:pt x="274" y="97"/>
                  </a:moveTo>
                  <a:cubicBezTo>
                    <a:pt x="275" y="97"/>
                    <a:pt x="276" y="96"/>
                    <a:pt x="277" y="95"/>
                  </a:cubicBezTo>
                  <a:cubicBezTo>
                    <a:pt x="275" y="95"/>
                    <a:pt x="274" y="96"/>
                    <a:pt x="274" y="97"/>
                  </a:cubicBezTo>
                  <a:close/>
                  <a:moveTo>
                    <a:pt x="86" y="99"/>
                  </a:moveTo>
                  <a:cubicBezTo>
                    <a:pt x="77" y="94"/>
                    <a:pt x="64" y="102"/>
                    <a:pt x="63" y="110"/>
                  </a:cubicBezTo>
                  <a:cubicBezTo>
                    <a:pt x="63" y="116"/>
                    <a:pt x="67" y="122"/>
                    <a:pt x="71" y="123"/>
                  </a:cubicBezTo>
                  <a:cubicBezTo>
                    <a:pt x="77" y="124"/>
                    <a:pt x="80" y="121"/>
                    <a:pt x="83" y="120"/>
                  </a:cubicBezTo>
                  <a:cubicBezTo>
                    <a:pt x="85" y="119"/>
                    <a:pt x="86" y="121"/>
                    <a:pt x="87" y="120"/>
                  </a:cubicBezTo>
                  <a:cubicBezTo>
                    <a:pt x="96" y="116"/>
                    <a:pt x="96" y="102"/>
                    <a:pt x="88" y="96"/>
                  </a:cubicBezTo>
                  <a:cubicBezTo>
                    <a:pt x="88" y="97"/>
                    <a:pt x="87" y="98"/>
                    <a:pt x="86" y="99"/>
                  </a:cubicBezTo>
                  <a:close/>
                  <a:moveTo>
                    <a:pt x="13" y="100"/>
                  </a:moveTo>
                  <a:cubicBezTo>
                    <a:pt x="15" y="100"/>
                    <a:pt x="16" y="98"/>
                    <a:pt x="16" y="97"/>
                  </a:cubicBezTo>
                  <a:cubicBezTo>
                    <a:pt x="14" y="97"/>
                    <a:pt x="13" y="98"/>
                    <a:pt x="13" y="100"/>
                  </a:cubicBezTo>
                  <a:close/>
                  <a:moveTo>
                    <a:pt x="143" y="113"/>
                  </a:moveTo>
                  <a:cubicBezTo>
                    <a:pt x="149" y="109"/>
                    <a:pt x="160" y="104"/>
                    <a:pt x="159" y="98"/>
                  </a:cubicBezTo>
                  <a:cubicBezTo>
                    <a:pt x="154" y="104"/>
                    <a:pt x="148" y="108"/>
                    <a:pt x="143" y="113"/>
                  </a:cubicBezTo>
                  <a:close/>
                  <a:moveTo>
                    <a:pt x="30" y="116"/>
                  </a:moveTo>
                  <a:cubicBezTo>
                    <a:pt x="33" y="110"/>
                    <a:pt x="44" y="105"/>
                    <a:pt x="44" y="99"/>
                  </a:cubicBezTo>
                  <a:cubicBezTo>
                    <a:pt x="40" y="105"/>
                    <a:pt x="31" y="110"/>
                    <a:pt x="30" y="116"/>
                  </a:cubicBezTo>
                  <a:close/>
                  <a:moveTo>
                    <a:pt x="259" y="103"/>
                  </a:moveTo>
                  <a:cubicBezTo>
                    <a:pt x="259" y="101"/>
                    <a:pt x="265" y="100"/>
                    <a:pt x="261" y="99"/>
                  </a:cubicBezTo>
                  <a:cubicBezTo>
                    <a:pt x="261" y="101"/>
                    <a:pt x="257" y="102"/>
                    <a:pt x="259" y="103"/>
                  </a:cubicBezTo>
                  <a:close/>
                  <a:moveTo>
                    <a:pt x="111" y="110"/>
                  </a:moveTo>
                  <a:cubicBezTo>
                    <a:pt x="114" y="108"/>
                    <a:pt x="120" y="103"/>
                    <a:pt x="118" y="100"/>
                  </a:cubicBezTo>
                  <a:cubicBezTo>
                    <a:pt x="117" y="103"/>
                    <a:pt x="109" y="106"/>
                    <a:pt x="111" y="110"/>
                  </a:cubicBezTo>
                  <a:close/>
                  <a:moveTo>
                    <a:pt x="206" y="115"/>
                  </a:moveTo>
                  <a:cubicBezTo>
                    <a:pt x="201" y="120"/>
                    <a:pt x="193" y="124"/>
                    <a:pt x="192" y="131"/>
                  </a:cubicBezTo>
                  <a:cubicBezTo>
                    <a:pt x="201" y="119"/>
                    <a:pt x="214" y="112"/>
                    <a:pt x="222" y="100"/>
                  </a:cubicBezTo>
                  <a:cubicBezTo>
                    <a:pt x="216" y="104"/>
                    <a:pt x="212" y="110"/>
                    <a:pt x="206" y="115"/>
                  </a:cubicBezTo>
                  <a:close/>
                  <a:moveTo>
                    <a:pt x="384" y="121"/>
                  </a:moveTo>
                  <a:cubicBezTo>
                    <a:pt x="382" y="123"/>
                    <a:pt x="377" y="127"/>
                    <a:pt x="380" y="130"/>
                  </a:cubicBezTo>
                  <a:cubicBezTo>
                    <a:pt x="387" y="118"/>
                    <a:pt x="406" y="114"/>
                    <a:pt x="411" y="101"/>
                  </a:cubicBezTo>
                  <a:cubicBezTo>
                    <a:pt x="411" y="100"/>
                    <a:pt x="410" y="100"/>
                    <a:pt x="409" y="100"/>
                  </a:cubicBezTo>
                  <a:cubicBezTo>
                    <a:pt x="403" y="108"/>
                    <a:pt x="391" y="114"/>
                    <a:pt x="384" y="121"/>
                  </a:cubicBezTo>
                  <a:close/>
                  <a:moveTo>
                    <a:pt x="26" y="112"/>
                  </a:moveTo>
                  <a:cubicBezTo>
                    <a:pt x="29" y="109"/>
                    <a:pt x="36" y="102"/>
                    <a:pt x="36" y="102"/>
                  </a:cubicBezTo>
                  <a:cubicBezTo>
                    <a:pt x="32" y="105"/>
                    <a:pt x="26" y="109"/>
                    <a:pt x="26" y="112"/>
                  </a:cubicBezTo>
                  <a:close/>
                  <a:moveTo>
                    <a:pt x="190" y="116"/>
                  </a:moveTo>
                  <a:cubicBezTo>
                    <a:pt x="193" y="122"/>
                    <a:pt x="175" y="135"/>
                    <a:pt x="170" y="139"/>
                  </a:cubicBezTo>
                  <a:cubicBezTo>
                    <a:pt x="174" y="138"/>
                    <a:pt x="180" y="140"/>
                    <a:pt x="181" y="139"/>
                  </a:cubicBezTo>
                  <a:cubicBezTo>
                    <a:pt x="184" y="137"/>
                    <a:pt x="181" y="134"/>
                    <a:pt x="181" y="131"/>
                  </a:cubicBezTo>
                  <a:cubicBezTo>
                    <a:pt x="187" y="125"/>
                    <a:pt x="195" y="122"/>
                    <a:pt x="199" y="114"/>
                  </a:cubicBezTo>
                  <a:cubicBezTo>
                    <a:pt x="201" y="113"/>
                    <a:pt x="204" y="110"/>
                    <a:pt x="206" y="107"/>
                  </a:cubicBezTo>
                  <a:cubicBezTo>
                    <a:pt x="208" y="106"/>
                    <a:pt x="214" y="102"/>
                    <a:pt x="210" y="101"/>
                  </a:cubicBezTo>
                  <a:cubicBezTo>
                    <a:pt x="205" y="107"/>
                    <a:pt x="197" y="112"/>
                    <a:pt x="190" y="116"/>
                  </a:cubicBezTo>
                  <a:close/>
                  <a:moveTo>
                    <a:pt x="9" y="104"/>
                  </a:moveTo>
                  <a:cubicBezTo>
                    <a:pt x="10" y="104"/>
                    <a:pt x="11" y="103"/>
                    <a:pt x="12" y="102"/>
                  </a:cubicBezTo>
                  <a:cubicBezTo>
                    <a:pt x="10" y="102"/>
                    <a:pt x="9" y="102"/>
                    <a:pt x="9" y="104"/>
                  </a:cubicBezTo>
                  <a:close/>
                  <a:moveTo>
                    <a:pt x="173" y="121"/>
                  </a:moveTo>
                  <a:cubicBezTo>
                    <a:pt x="171" y="123"/>
                    <a:pt x="171" y="124"/>
                    <a:pt x="171" y="125"/>
                  </a:cubicBezTo>
                  <a:cubicBezTo>
                    <a:pt x="167" y="130"/>
                    <a:pt x="161" y="133"/>
                    <a:pt x="157" y="138"/>
                  </a:cubicBezTo>
                  <a:cubicBezTo>
                    <a:pt x="165" y="137"/>
                    <a:pt x="168" y="129"/>
                    <a:pt x="173" y="124"/>
                  </a:cubicBezTo>
                  <a:cubicBezTo>
                    <a:pt x="183" y="118"/>
                    <a:pt x="191" y="109"/>
                    <a:pt x="201" y="102"/>
                  </a:cubicBezTo>
                  <a:cubicBezTo>
                    <a:pt x="189" y="106"/>
                    <a:pt x="180" y="114"/>
                    <a:pt x="173" y="121"/>
                  </a:cubicBezTo>
                  <a:close/>
                  <a:moveTo>
                    <a:pt x="247" y="107"/>
                  </a:moveTo>
                  <a:cubicBezTo>
                    <a:pt x="247" y="106"/>
                    <a:pt x="251" y="107"/>
                    <a:pt x="252" y="105"/>
                  </a:cubicBezTo>
                  <a:cubicBezTo>
                    <a:pt x="250" y="105"/>
                    <a:pt x="251" y="102"/>
                    <a:pt x="250" y="102"/>
                  </a:cubicBezTo>
                  <a:cubicBezTo>
                    <a:pt x="250" y="104"/>
                    <a:pt x="244" y="105"/>
                    <a:pt x="247" y="107"/>
                  </a:cubicBezTo>
                  <a:close/>
                  <a:moveTo>
                    <a:pt x="19" y="106"/>
                  </a:moveTo>
                  <a:cubicBezTo>
                    <a:pt x="21" y="106"/>
                    <a:pt x="24" y="103"/>
                    <a:pt x="21" y="103"/>
                  </a:cubicBezTo>
                  <a:cubicBezTo>
                    <a:pt x="21" y="104"/>
                    <a:pt x="20" y="104"/>
                    <a:pt x="19" y="106"/>
                  </a:cubicBezTo>
                  <a:close/>
                  <a:moveTo>
                    <a:pt x="166" y="117"/>
                  </a:moveTo>
                  <a:cubicBezTo>
                    <a:pt x="162" y="120"/>
                    <a:pt x="155" y="122"/>
                    <a:pt x="157" y="128"/>
                  </a:cubicBezTo>
                  <a:cubicBezTo>
                    <a:pt x="166" y="119"/>
                    <a:pt x="179" y="111"/>
                    <a:pt x="185" y="103"/>
                  </a:cubicBezTo>
                  <a:cubicBezTo>
                    <a:pt x="178" y="106"/>
                    <a:pt x="173" y="112"/>
                    <a:pt x="166" y="117"/>
                  </a:cubicBezTo>
                  <a:close/>
                  <a:moveTo>
                    <a:pt x="315" y="129"/>
                  </a:moveTo>
                  <a:cubicBezTo>
                    <a:pt x="327" y="123"/>
                    <a:pt x="335" y="113"/>
                    <a:pt x="344" y="104"/>
                  </a:cubicBezTo>
                  <a:cubicBezTo>
                    <a:pt x="335" y="109"/>
                    <a:pt x="321" y="118"/>
                    <a:pt x="315" y="129"/>
                  </a:cubicBezTo>
                  <a:close/>
                  <a:moveTo>
                    <a:pt x="57" y="107"/>
                  </a:moveTo>
                  <a:cubicBezTo>
                    <a:pt x="59" y="108"/>
                    <a:pt x="59" y="105"/>
                    <a:pt x="60" y="104"/>
                  </a:cubicBezTo>
                  <a:cubicBezTo>
                    <a:pt x="57" y="103"/>
                    <a:pt x="57" y="106"/>
                    <a:pt x="57" y="107"/>
                  </a:cubicBezTo>
                  <a:close/>
                  <a:moveTo>
                    <a:pt x="230" y="118"/>
                  </a:moveTo>
                  <a:cubicBezTo>
                    <a:pt x="234" y="118"/>
                    <a:pt x="235" y="114"/>
                    <a:pt x="234" y="110"/>
                  </a:cubicBezTo>
                  <a:cubicBezTo>
                    <a:pt x="236" y="109"/>
                    <a:pt x="241" y="106"/>
                    <a:pt x="239" y="104"/>
                  </a:cubicBezTo>
                  <a:cubicBezTo>
                    <a:pt x="236" y="109"/>
                    <a:pt x="229" y="108"/>
                    <a:pt x="230" y="118"/>
                  </a:cubicBezTo>
                  <a:close/>
                  <a:moveTo>
                    <a:pt x="273" y="126"/>
                  </a:moveTo>
                  <a:cubicBezTo>
                    <a:pt x="277" y="123"/>
                    <a:pt x="282" y="121"/>
                    <a:pt x="286" y="118"/>
                  </a:cubicBezTo>
                  <a:cubicBezTo>
                    <a:pt x="291" y="115"/>
                    <a:pt x="296" y="112"/>
                    <a:pt x="298" y="107"/>
                  </a:cubicBezTo>
                  <a:cubicBezTo>
                    <a:pt x="297" y="107"/>
                    <a:pt x="297" y="106"/>
                    <a:pt x="296" y="107"/>
                  </a:cubicBezTo>
                  <a:cubicBezTo>
                    <a:pt x="289" y="114"/>
                    <a:pt x="279" y="118"/>
                    <a:pt x="273" y="126"/>
                  </a:cubicBezTo>
                  <a:close/>
                  <a:moveTo>
                    <a:pt x="317" y="110"/>
                  </a:moveTo>
                  <a:cubicBezTo>
                    <a:pt x="310" y="116"/>
                    <a:pt x="322" y="109"/>
                    <a:pt x="320" y="108"/>
                  </a:cubicBezTo>
                  <a:cubicBezTo>
                    <a:pt x="319" y="109"/>
                    <a:pt x="318" y="110"/>
                    <a:pt x="317" y="110"/>
                  </a:cubicBezTo>
                  <a:close/>
                  <a:moveTo>
                    <a:pt x="100" y="116"/>
                  </a:moveTo>
                  <a:cubicBezTo>
                    <a:pt x="101" y="115"/>
                    <a:pt x="104" y="111"/>
                    <a:pt x="102" y="109"/>
                  </a:cubicBezTo>
                  <a:cubicBezTo>
                    <a:pt x="101" y="111"/>
                    <a:pt x="98" y="115"/>
                    <a:pt x="100" y="116"/>
                  </a:cubicBezTo>
                  <a:close/>
                  <a:moveTo>
                    <a:pt x="396" y="123"/>
                  </a:moveTo>
                  <a:cubicBezTo>
                    <a:pt x="391" y="127"/>
                    <a:pt x="385" y="130"/>
                    <a:pt x="384" y="135"/>
                  </a:cubicBezTo>
                  <a:cubicBezTo>
                    <a:pt x="392" y="127"/>
                    <a:pt x="410" y="124"/>
                    <a:pt x="410" y="111"/>
                  </a:cubicBezTo>
                  <a:cubicBezTo>
                    <a:pt x="406" y="115"/>
                    <a:pt x="400" y="119"/>
                    <a:pt x="396" y="123"/>
                  </a:cubicBezTo>
                  <a:close/>
                  <a:moveTo>
                    <a:pt x="148" y="126"/>
                  </a:moveTo>
                  <a:cubicBezTo>
                    <a:pt x="151" y="120"/>
                    <a:pt x="159" y="118"/>
                    <a:pt x="162" y="112"/>
                  </a:cubicBezTo>
                  <a:cubicBezTo>
                    <a:pt x="157" y="116"/>
                    <a:pt x="148" y="120"/>
                    <a:pt x="148" y="126"/>
                  </a:cubicBezTo>
                  <a:close/>
                  <a:moveTo>
                    <a:pt x="264" y="125"/>
                  </a:moveTo>
                  <a:cubicBezTo>
                    <a:pt x="269" y="123"/>
                    <a:pt x="277" y="115"/>
                    <a:pt x="277" y="114"/>
                  </a:cubicBezTo>
                  <a:cubicBezTo>
                    <a:pt x="272" y="117"/>
                    <a:pt x="268" y="120"/>
                    <a:pt x="264" y="125"/>
                  </a:cubicBezTo>
                  <a:close/>
                  <a:moveTo>
                    <a:pt x="111" y="140"/>
                  </a:moveTo>
                  <a:cubicBezTo>
                    <a:pt x="114" y="139"/>
                    <a:pt x="117" y="139"/>
                    <a:pt x="118" y="136"/>
                  </a:cubicBezTo>
                  <a:cubicBezTo>
                    <a:pt x="115" y="127"/>
                    <a:pt x="132" y="122"/>
                    <a:pt x="132" y="115"/>
                  </a:cubicBezTo>
                  <a:cubicBezTo>
                    <a:pt x="125" y="123"/>
                    <a:pt x="116" y="130"/>
                    <a:pt x="111" y="140"/>
                  </a:cubicBezTo>
                  <a:close/>
                  <a:moveTo>
                    <a:pt x="217" y="119"/>
                  </a:moveTo>
                  <a:cubicBezTo>
                    <a:pt x="225" y="118"/>
                    <a:pt x="217" y="125"/>
                    <a:pt x="220" y="126"/>
                  </a:cubicBezTo>
                  <a:cubicBezTo>
                    <a:pt x="222" y="122"/>
                    <a:pt x="223" y="127"/>
                    <a:pt x="225" y="127"/>
                  </a:cubicBezTo>
                  <a:cubicBezTo>
                    <a:pt x="225" y="122"/>
                    <a:pt x="224" y="118"/>
                    <a:pt x="223" y="115"/>
                  </a:cubicBezTo>
                  <a:cubicBezTo>
                    <a:pt x="220" y="115"/>
                    <a:pt x="219" y="118"/>
                    <a:pt x="217" y="119"/>
                  </a:cubicBezTo>
                  <a:close/>
                  <a:moveTo>
                    <a:pt x="376" y="121"/>
                  </a:moveTo>
                  <a:cubicBezTo>
                    <a:pt x="378" y="120"/>
                    <a:pt x="384" y="117"/>
                    <a:pt x="381" y="115"/>
                  </a:cubicBezTo>
                  <a:cubicBezTo>
                    <a:pt x="380" y="118"/>
                    <a:pt x="376" y="117"/>
                    <a:pt x="376" y="121"/>
                  </a:cubicBezTo>
                  <a:close/>
                  <a:moveTo>
                    <a:pt x="21" y="124"/>
                  </a:moveTo>
                  <a:cubicBezTo>
                    <a:pt x="23" y="122"/>
                    <a:pt x="29" y="119"/>
                    <a:pt x="27" y="116"/>
                  </a:cubicBezTo>
                  <a:cubicBezTo>
                    <a:pt x="26" y="119"/>
                    <a:pt x="20" y="122"/>
                    <a:pt x="21" y="124"/>
                  </a:cubicBezTo>
                  <a:close/>
                  <a:moveTo>
                    <a:pt x="284" y="126"/>
                  </a:moveTo>
                  <a:cubicBezTo>
                    <a:pt x="288" y="123"/>
                    <a:pt x="294" y="122"/>
                    <a:pt x="296" y="118"/>
                  </a:cubicBezTo>
                  <a:cubicBezTo>
                    <a:pt x="292" y="120"/>
                    <a:pt x="285" y="124"/>
                    <a:pt x="284" y="126"/>
                  </a:cubicBezTo>
                  <a:close/>
                  <a:moveTo>
                    <a:pt x="98" y="134"/>
                  </a:moveTo>
                  <a:cubicBezTo>
                    <a:pt x="102" y="129"/>
                    <a:pt x="109" y="125"/>
                    <a:pt x="112" y="119"/>
                  </a:cubicBezTo>
                  <a:cubicBezTo>
                    <a:pt x="106" y="122"/>
                    <a:pt x="99" y="129"/>
                    <a:pt x="98" y="134"/>
                  </a:cubicBezTo>
                  <a:close/>
                  <a:moveTo>
                    <a:pt x="333" y="131"/>
                  </a:moveTo>
                  <a:cubicBezTo>
                    <a:pt x="338" y="131"/>
                    <a:pt x="339" y="133"/>
                    <a:pt x="343" y="133"/>
                  </a:cubicBezTo>
                  <a:cubicBezTo>
                    <a:pt x="342" y="129"/>
                    <a:pt x="346" y="121"/>
                    <a:pt x="343" y="120"/>
                  </a:cubicBezTo>
                  <a:cubicBezTo>
                    <a:pt x="340" y="124"/>
                    <a:pt x="336" y="127"/>
                    <a:pt x="333" y="131"/>
                  </a:cubicBezTo>
                  <a:close/>
                  <a:moveTo>
                    <a:pt x="9" y="128"/>
                  </a:moveTo>
                  <a:cubicBezTo>
                    <a:pt x="12" y="127"/>
                    <a:pt x="15" y="125"/>
                    <a:pt x="15" y="121"/>
                  </a:cubicBezTo>
                  <a:cubicBezTo>
                    <a:pt x="13" y="121"/>
                    <a:pt x="10" y="123"/>
                    <a:pt x="9" y="121"/>
                  </a:cubicBezTo>
                  <a:cubicBezTo>
                    <a:pt x="9" y="123"/>
                    <a:pt x="9" y="125"/>
                    <a:pt x="9" y="128"/>
                  </a:cubicBezTo>
                  <a:close/>
                  <a:moveTo>
                    <a:pt x="392" y="141"/>
                  </a:moveTo>
                  <a:cubicBezTo>
                    <a:pt x="398" y="136"/>
                    <a:pt x="411" y="133"/>
                    <a:pt x="409" y="124"/>
                  </a:cubicBezTo>
                  <a:cubicBezTo>
                    <a:pt x="405" y="131"/>
                    <a:pt x="391" y="132"/>
                    <a:pt x="392" y="141"/>
                  </a:cubicBezTo>
                  <a:close/>
                  <a:moveTo>
                    <a:pt x="109" y="131"/>
                  </a:moveTo>
                  <a:cubicBezTo>
                    <a:pt x="106" y="133"/>
                    <a:pt x="117" y="127"/>
                    <a:pt x="114" y="125"/>
                  </a:cubicBezTo>
                  <a:cubicBezTo>
                    <a:pt x="113" y="128"/>
                    <a:pt x="110" y="129"/>
                    <a:pt x="109" y="131"/>
                  </a:cubicBezTo>
                  <a:close/>
                  <a:moveTo>
                    <a:pt x="93" y="130"/>
                  </a:moveTo>
                  <a:cubicBezTo>
                    <a:pt x="101" y="121"/>
                    <a:pt x="89" y="131"/>
                    <a:pt x="90" y="134"/>
                  </a:cubicBezTo>
                  <a:cubicBezTo>
                    <a:pt x="93" y="132"/>
                    <a:pt x="92" y="131"/>
                    <a:pt x="93" y="130"/>
                  </a:cubicBezTo>
                  <a:close/>
                  <a:moveTo>
                    <a:pt x="54" y="138"/>
                  </a:moveTo>
                  <a:cubicBezTo>
                    <a:pt x="51" y="141"/>
                    <a:pt x="45" y="144"/>
                    <a:pt x="48" y="146"/>
                  </a:cubicBezTo>
                  <a:cubicBezTo>
                    <a:pt x="54" y="140"/>
                    <a:pt x="60" y="134"/>
                    <a:pt x="65" y="127"/>
                  </a:cubicBezTo>
                  <a:cubicBezTo>
                    <a:pt x="61" y="129"/>
                    <a:pt x="57" y="135"/>
                    <a:pt x="54" y="138"/>
                  </a:cubicBezTo>
                  <a:close/>
                  <a:moveTo>
                    <a:pt x="278" y="130"/>
                  </a:moveTo>
                  <a:cubicBezTo>
                    <a:pt x="286" y="123"/>
                    <a:pt x="274" y="130"/>
                    <a:pt x="276" y="133"/>
                  </a:cubicBezTo>
                  <a:cubicBezTo>
                    <a:pt x="277" y="131"/>
                    <a:pt x="277" y="131"/>
                    <a:pt x="278" y="130"/>
                  </a:cubicBezTo>
                  <a:close/>
                  <a:moveTo>
                    <a:pt x="40" y="128"/>
                  </a:moveTo>
                  <a:cubicBezTo>
                    <a:pt x="40" y="127"/>
                    <a:pt x="39" y="130"/>
                    <a:pt x="39" y="130"/>
                  </a:cubicBezTo>
                  <a:cubicBezTo>
                    <a:pt x="33" y="133"/>
                    <a:pt x="42" y="130"/>
                    <a:pt x="40" y="128"/>
                  </a:cubicBezTo>
                  <a:close/>
                  <a:moveTo>
                    <a:pt x="80" y="131"/>
                  </a:moveTo>
                  <a:cubicBezTo>
                    <a:pt x="82" y="131"/>
                    <a:pt x="86" y="129"/>
                    <a:pt x="85" y="128"/>
                  </a:cubicBezTo>
                  <a:cubicBezTo>
                    <a:pt x="84" y="130"/>
                    <a:pt x="80" y="129"/>
                    <a:pt x="80" y="131"/>
                  </a:cubicBezTo>
                  <a:close/>
                  <a:moveTo>
                    <a:pt x="124" y="134"/>
                  </a:moveTo>
                  <a:cubicBezTo>
                    <a:pt x="125" y="132"/>
                    <a:pt x="129" y="131"/>
                    <a:pt x="130" y="128"/>
                  </a:cubicBezTo>
                  <a:cubicBezTo>
                    <a:pt x="127" y="128"/>
                    <a:pt x="123" y="133"/>
                    <a:pt x="124" y="134"/>
                  </a:cubicBezTo>
                  <a:close/>
                  <a:moveTo>
                    <a:pt x="301" y="129"/>
                  </a:moveTo>
                  <a:cubicBezTo>
                    <a:pt x="295" y="131"/>
                    <a:pt x="287" y="129"/>
                    <a:pt x="285" y="133"/>
                  </a:cubicBezTo>
                  <a:cubicBezTo>
                    <a:pt x="290" y="133"/>
                    <a:pt x="301" y="138"/>
                    <a:pt x="302" y="131"/>
                  </a:cubicBezTo>
                  <a:cubicBezTo>
                    <a:pt x="302" y="130"/>
                    <a:pt x="300" y="131"/>
                    <a:pt x="301" y="129"/>
                  </a:cubicBezTo>
                  <a:close/>
                  <a:moveTo>
                    <a:pt x="63" y="138"/>
                  </a:moveTo>
                  <a:cubicBezTo>
                    <a:pt x="66" y="137"/>
                    <a:pt x="70" y="133"/>
                    <a:pt x="69" y="131"/>
                  </a:cubicBezTo>
                  <a:cubicBezTo>
                    <a:pt x="68" y="134"/>
                    <a:pt x="65" y="135"/>
                    <a:pt x="63" y="138"/>
                  </a:cubicBezTo>
                  <a:close/>
                  <a:moveTo>
                    <a:pt x="226" y="132"/>
                  </a:moveTo>
                  <a:cubicBezTo>
                    <a:pt x="221" y="134"/>
                    <a:pt x="224" y="137"/>
                    <a:pt x="226" y="132"/>
                  </a:cubicBezTo>
                  <a:close/>
                  <a:moveTo>
                    <a:pt x="143" y="138"/>
                  </a:moveTo>
                  <a:cubicBezTo>
                    <a:pt x="147" y="139"/>
                    <a:pt x="150" y="134"/>
                    <a:pt x="149" y="133"/>
                  </a:cubicBezTo>
                  <a:cubicBezTo>
                    <a:pt x="148" y="136"/>
                    <a:pt x="144" y="136"/>
                    <a:pt x="143" y="138"/>
                  </a:cubicBezTo>
                  <a:close/>
                  <a:moveTo>
                    <a:pt x="205" y="140"/>
                  </a:moveTo>
                  <a:cubicBezTo>
                    <a:pt x="204" y="137"/>
                    <a:pt x="212" y="134"/>
                    <a:pt x="207" y="133"/>
                  </a:cubicBezTo>
                  <a:cubicBezTo>
                    <a:pt x="208" y="137"/>
                    <a:pt x="201" y="138"/>
                    <a:pt x="205" y="140"/>
                  </a:cubicBezTo>
                  <a:close/>
                  <a:moveTo>
                    <a:pt x="29" y="141"/>
                  </a:moveTo>
                  <a:cubicBezTo>
                    <a:pt x="31" y="145"/>
                    <a:pt x="37" y="143"/>
                    <a:pt x="41" y="144"/>
                  </a:cubicBezTo>
                  <a:cubicBezTo>
                    <a:pt x="43" y="141"/>
                    <a:pt x="43" y="138"/>
                    <a:pt x="41" y="134"/>
                  </a:cubicBezTo>
                  <a:cubicBezTo>
                    <a:pt x="40" y="139"/>
                    <a:pt x="36" y="145"/>
                    <a:pt x="29" y="141"/>
                  </a:cubicBezTo>
                  <a:close/>
                  <a:moveTo>
                    <a:pt x="9" y="141"/>
                  </a:moveTo>
                  <a:cubicBezTo>
                    <a:pt x="13" y="142"/>
                    <a:pt x="18" y="142"/>
                    <a:pt x="19" y="139"/>
                  </a:cubicBezTo>
                  <a:cubicBezTo>
                    <a:pt x="15" y="137"/>
                    <a:pt x="11" y="140"/>
                    <a:pt x="9" y="135"/>
                  </a:cubicBezTo>
                  <a:cubicBezTo>
                    <a:pt x="9" y="137"/>
                    <a:pt x="9" y="139"/>
                    <a:pt x="9" y="141"/>
                  </a:cubicBezTo>
                  <a:close/>
                  <a:moveTo>
                    <a:pt x="78" y="144"/>
                  </a:moveTo>
                  <a:cubicBezTo>
                    <a:pt x="76" y="144"/>
                    <a:pt x="76" y="141"/>
                    <a:pt x="73" y="141"/>
                  </a:cubicBezTo>
                  <a:cubicBezTo>
                    <a:pt x="72" y="143"/>
                    <a:pt x="70" y="144"/>
                    <a:pt x="68" y="146"/>
                  </a:cubicBezTo>
                  <a:cubicBezTo>
                    <a:pt x="74" y="147"/>
                    <a:pt x="76" y="146"/>
                    <a:pt x="81" y="147"/>
                  </a:cubicBezTo>
                  <a:cubicBezTo>
                    <a:pt x="79" y="143"/>
                    <a:pt x="87" y="141"/>
                    <a:pt x="85" y="137"/>
                  </a:cubicBezTo>
                  <a:cubicBezTo>
                    <a:pt x="84" y="140"/>
                    <a:pt x="82" y="143"/>
                    <a:pt x="78" y="144"/>
                  </a:cubicBezTo>
                  <a:close/>
                  <a:moveTo>
                    <a:pt x="130" y="139"/>
                  </a:moveTo>
                  <a:cubicBezTo>
                    <a:pt x="131" y="136"/>
                    <a:pt x="134" y="139"/>
                    <a:pt x="135" y="139"/>
                  </a:cubicBezTo>
                  <a:cubicBezTo>
                    <a:pt x="137" y="135"/>
                    <a:pt x="125" y="137"/>
                    <a:pt x="130" y="139"/>
                  </a:cubicBezTo>
                  <a:close/>
                  <a:moveTo>
                    <a:pt x="90" y="145"/>
                  </a:moveTo>
                  <a:cubicBezTo>
                    <a:pt x="96" y="143"/>
                    <a:pt x="103" y="144"/>
                    <a:pt x="105" y="139"/>
                  </a:cubicBezTo>
                  <a:cubicBezTo>
                    <a:pt x="102" y="140"/>
                    <a:pt x="98" y="143"/>
                    <a:pt x="96" y="139"/>
                  </a:cubicBezTo>
                  <a:cubicBezTo>
                    <a:pt x="95" y="142"/>
                    <a:pt x="92" y="142"/>
                    <a:pt x="90" y="145"/>
                  </a:cubicBezTo>
                  <a:close/>
                  <a:moveTo>
                    <a:pt x="375" y="143"/>
                  </a:moveTo>
                  <a:cubicBezTo>
                    <a:pt x="377" y="143"/>
                    <a:pt x="378" y="142"/>
                    <a:pt x="378" y="141"/>
                  </a:cubicBezTo>
                  <a:cubicBezTo>
                    <a:pt x="377" y="141"/>
                    <a:pt x="375" y="141"/>
                    <a:pt x="375" y="143"/>
                  </a:cubicBezTo>
                  <a:close/>
                  <a:moveTo>
                    <a:pt x="62" y="147"/>
                  </a:moveTo>
                  <a:cubicBezTo>
                    <a:pt x="63" y="144"/>
                    <a:pt x="62" y="143"/>
                    <a:pt x="60" y="144"/>
                  </a:cubicBezTo>
                  <a:cubicBezTo>
                    <a:pt x="59" y="147"/>
                    <a:pt x="62" y="146"/>
                    <a:pt x="62" y="147"/>
                  </a:cubicBezTo>
                  <a:close/>
                </a:path>
              </a:pathLst>
            </a:custGeom>
            <a:solidFill>
              <a:srgbClr val="F1AA25"/>
            </a:solidFill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63" name="Group 74"/>
          <p:cNvGrpSpPr>
            <a:grpSpLocks noChangeAspect="1"/>
          </p:cNvGrpSpPr>
          <p:nvPr/>
        </p:nvGrpSpPr>
        <p:grpSpPr bwMode="auto">
          <a:xfrm>
            <a:off x="33338" y="2678113"/>
            <a:ext cx="1328737" cy="514350"/>
            <a:chOff x="21" y="1687"/>
            <a:chExt cx="837" cy="324"/>
          </a:xfrm>
        </p:grpSpPr>
        <p:sp>
          <p:nvSpPr>
            <p:cNvPr id="164" name="AutoShape 73"/>
            <p:cNvSpPr>
              <a:spLocks noChangeAspect="1" noChangeArrowheads="1" noTextEdit="1"/>
            </p:cNvSpPr>
            <p:nvPr/>
          </p:nvSpPr>
          <p:spPr bwMode="auto">
            <a:xfrm>
              <a:off x="21" y="1687"/>
              <a:ext cx="837" cy="324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5" name="Freeform 75"/>
            <p:cNvSpPr>
              <a:spLocks/>
            </p:cNvSpPr>
            <p:nvPr/>
          </p:nvSpPr>
          <p:spPr bwMode="auto">
            <a:xfrm>
              <a:off x="657" y="1683"/>
              <a:ext cx="220" cy="328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8" y="0"/>
                </a:cxn>
                <a:cxn ang="0">
                  <a:pos x="8" y="63"/>
                </a:cxn>
                <a:cxn ang="0">
                  <a:pos x="46" y="43"/>
                </a:cxn>
                <a:cxn ang="0">
                  <a:pos x="54" y="74"/>
                </a:cxn>
                <a:cxn ang="0">
                  <a:pos x="48" y="87"/>
                </a:cxn>
                <a:cxn ang="0">
                  <a:pos x="40" y="49"/>
                </a:cxn>
                <a:cxn ang="0">
                  <a:pos x="12" y="67"/>
                </a:cxn>
                <a:cxn ang="0">
                  <a:pos x="0" y="76"/>
                </a:cxn>
                <a:cxn ang="0">
                  <a:pos x="3" y="0"/>
                </a:cxn>
              </a:cxnLst>
              <a:rect l="0" t="0" r="r" b="b"/>
              <a:pathLst>
                <a:path w="59" h="88">
                  <a:moveTo>
                    <a:pt x="3" y="0"/>
                  </a:moveTo>
                  <a:cubicBezTo>
                    <a:pt x="5" y="0"/>
                    <a:pt x="7" y="0"/>
                    <a:pt x="8" y="0"/>
                  </a:cubicBezTo>
                  <a:cubicBezTo>
                    <a:pt x="14" y="18"/>
                    <a:pt x="9" y="42"/>
                    <a:pt x="8" y="63"/>
                  </a:cubicBezTo>
                  <a:cubicBezTo>
                    <a:pt x="17" y="57"/>
                    <a:pt x="28" y="44"/>
                    <a:pt x="46" y="43"/>
                  </a:cubicBezTo>
                  <a:cubicBezTo>
                    <a:pt x="56" y="46"/>
                    <a:pt x="55" y="61"/>
                    <a:pt x="54" y="74"/>
                  </a:cubicBezTo>
                  <a:cubicBezTo>
                    <a:pt x="54" y="79"/>
                    <a:pt x="59" y="88"/>
                    <a:pt x="48" y="87"/>
                  </a:cubicBezTo>
                  <a:cubicBezTo>
                    <a:pt x="44" y="77"/>
                    <a:pt x="55" y="51"/>
                    <a:pt x="40" y="49"/>
                  </a:cubicBezTo>
                  <a:cubicBezTo>
                    <a:pt x="30" y="48"/>
                    <a:pt x="20" y="63"/>
                    <a:pt x="12" y="67"/>
                  </a:cubicBezTo>
                  <a:cubicBezTo>
                    <a:pt x="9" y="71"/>
                    <a:pt x="9" y="78"/>
                    <a:pt x="0" y="76"/>
                  </a:cubicBezTo>
                  <a:cubicBezTo>
                    <a:pt x="2" y="56"/>
                    <a:pt x="5" y="21"/>
                    <a:pt x="3" y="0"/>
                  </a:cubicBezTo>
                  <a:close/>
                </a:path>
              </a:pathLst>
            </a:custGeom>
            <a:solidFill>
              <a:srgbClr val="08CFED"/>
            </a:solidFill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6" name="Freeform 76"/>
            <p:cNvSpPr>
              <a:spLocks noEditPoints="1"/>
            </p:cNvSpPr>
            <p:nvPr/>
          </p:nvSpPr>
          <p:spPr bwMode="auto">
            <a:xfrm>
              <a:off x="21" y="1702"/>
              <a:ext cx="223" cy="309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9" y="1"/>
                </a:cxn>
                <a:cxn ang="0">
                  <a:pos x="11" y="56"/>
                </a:cxn>
                <a:cxn ang="0">
                  <a:pos x="43" y="45"/>
                </a:cxn>
                <a:cxn ang="0">
                  <a:pos x="46" y="77"/>
                </a:cxn>
                <a:cxn ang="0">
                  <a:pos x="3" y="73"/>
                </a:cxn>
                <a:cxn ang="0">
                  <a:pos x="1" y="70"/>
                </a:cxn>
                <a:cxn ang="0">
                  <a:pos x="5" y="59"/>
                </a:cxn>
                <a:cxn ang="0">
                  <a:pos x="16" y="0"/>
                </a:cxn>
                <a:cxn ang="0">
                  <a:pos x="48" y="62"/>
                </a:cxn>
                <a:cxn ang="0">
                  <a:pos x="38" y="52"/>
                </a:cxn>
                <a:cxn ang="0">
                  <a:pos x="13" y="69"/>
                </a:cxn>
                <a:cxn ang="0">
                  <a:pos x="48" y="62"/>
                </a:cxn>
              </a:cxnLst>
              <a:rect l="0" t="0" r="r" b="b"/>
              <a:pathLst>
                <a:path w="60" h="83">
                  <a:moveTo>
                    <a:pt x="16" y="0"/>
                  </a:moveTo>
                  <a:cubicBezTo>
                    <a:pt x="18" y="0"/>
                    <a:pt x="18" y="1"/>
                    <a:pt x="19" y="1"/>
                  </a:cubicBezTo>
                  <a:cubicBezTo>
                    <a:pt x="16" y="19"/>
                    <a:pt x="15" y="39"/>
                    <a:pt x="11" y="56"/>
                  </a:cubicBezTo>
                  <a:cubicBezTo>
                    <a:pt x="18" y="48"/>
                    <a:pt x="31" y="41"/>
                    <a:pt x="43" y="45"/>
                  </a:cubicBezTo>
                  <a:cubicBezTo>
                    <a:pt x="58" y="50"/>
                    <a:pt x="60" y="70"/>
                    <a:pt x="46" y="77"/>
                  </a:cubicBezTo>
                  <a:cubicBezTo>
                    <a:pt x="33" y="83"/>
                    <a:pt x="13" y="75"/>
                    <a:pt x="3" y="73"/>
                  </a:cubicBezTo>
                  <a:cubicBezTo>
                    <a:pt x="3" y="71"/>
                    <a:pt x="2" y="70"/>
                    <a:pt x="1" y="70"/>
                  </a:cubicBezTo>
                  <a:cubicBezTo>
                    <a:pt x="0" y="64"/>
                    <a:pt x="2" y="62"/>
                    <a:pt x="5" y="59"/>
                  </a:cubicBezTo>
                  <a:cubicBezTo>
                    <a:pt x="8" y="39"/>
                    <a:pt x="11" y="18"/>
                    <a:pt x="16" y="0"/>
                  </a:cubicBezTo>
                  <a:close/>
                  <a:moveTo>
                    <a:pt x="48" y="62"/>
                  </a:moveTo>
                  <a:cubicBezTo>
                    <a:pt x="48" y="59"/>
                    <a:pt x="41" y="53"/>
                    <a:pt x="38" y="52"/>
                  </a:cubicBezTo>
                  <a:cubicBezTo>
                    <a:pt x="27" y="49"/>
                    <a:pt x="12" y="60"/>
                    <a:pt x="13" y="69"/>
                  </a:cubicBezTo>
                  <a:cubicBezTo>
                    <a:pt x="24" y="72"/>
                    <a:pt x="48" y="76"/>
                    <a:pt x="48" y="62"/>
                  </a:cubicBezTo>
                  <a:close/>
                </a:path>
              </a:pathLst>
            </a:custGeom>
            <a:solidFill>
              <a:srgbClr val="08CFED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7" name="Freeform 77"/>
            <p:cNvSpPr>
              <a:spLocks/>
            </p:cNvSpPr>
            <p:nvPr/>
          </p:nvSpPr>
          <p:spPr bwMode="auto">
            <a:xfrm>
              <a:off x="289" y="1698"/>
              <a:ext cx="74" cy="287"/>
            </a:xfrm>
            <a:custGeom>
              <a:avLst/>
              <a:gdLst/>
              <a:ahLst/>
              <a:cxnLst>
                <a:cxn ang="0">
                  <a:pos x="14" y="3"/>
                </a:cxn>
                <a:cxn ang="0">
                  <a:pos x="12" y="63"/>
                </a:cxn>
                <a:cxn ang="0">
                  <a:pos x="16" y="72"/>
                </a:cxn>
                <a:cxn ang="0">
                  <a:pos x="6" y="76"/>
                </a:cxn>
                <a:cxn ang="0">
                  <a:pos x="7" y="2"/>
                </a:cxn>
                <a:cxn ang="0">
                  <a:pos x="14" y="3"/>
                </a:cxn>
              </a:cxnLst>
              <a:rect l="0" t="0" r="r" b="b"/>
              <a:pathLst>
                <a:path w="20" h="77">
                  <a:moveTo>
                    <a:pt x="14" y="3"/>
                  </a:moveTo>
                  <a:cubicBezTo>
                    <a:pt x="20" y="22"/>
                    <a:pt x="9" y="42"/>
                    <a:pt x="12" y="63"/>
                  </a:cubicBezTo>
                  <a:cubicBezTo>
                    <a:pt x="13" y="67"/>
                    <a:pt x="17" y="68"/>
                    <a:pt x="16" y="72"/>
                  </a:cubicBezTo>
                  <a:cubicBezTo>
                    <a:pt x="15" y="76"/>
                    <a:pt x="11" y="77"/>
                    <a:pt x="6" y="76"/>
                  </a:cubicBezTo>
                  <a:cubicBezTo>
                    <a:pt x="0" y="55"/>
                    <a:pt x="11" y="24"/>
                    <a:pt x="7" y="2"/>
                  </a:cubicBezTo>
                  <a:cubicBezTo>
                    <a:pt x="10" y="0"/>
                    <a:pt x="10" y="4"/>
                    <a:pt x="14" y="3"/>
                  </a:cubicBezTo>
                  <a:close/>
                </a:path>
              </a:pathLst>
            </a:custGeom>
            <a:solidFill>
              <a:srgbClr val="08CFED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8" name="Freeform 78"/>
            <p:cNvSpPr>
              <a:spLocks noEditPoints="1"/>
            </p:cNvSpPr>
            <p:nvPr/>
          </p:nvSpPr>
          <p:spPr bwMode="auto">
            <a:xfrm>
              <a:off x="360" y="1806"/>
              <a:ext cx="253" cy="201"/>
            </a:xfrm>
            <a:custGeom>
              <a:avLst/>
              <a:gdLst/>
              <a:ahLst/>
              <a:cxnLst>
                <a:cxn ang="0">
                  <a:pos x="52" y="37"/>
                </a:cxn>
                <a:cxn ang="0">
                  <a:pos x="66" y="46"/>
                </a:cxn>
                <a:cxn ang="0">
                  <a:pos x="63" y="53"/>
                </a:cxn>
                <a:cxn ang="0">
                  <a:pos x="47" y="44"/>
                </a:cxn>
                <a:cxn ang="0">
                  <a:pos x="2" y="46"/>
                </a:cxn>
                <a:cxn ang="0">
                  <a:pos x="52" y="20"/>
                </a:cxn>
                <a:cxn ang="0">
                  <a:pos x="42" y="9"/>
                </a:cxn>
                <a:cxn ang="0">
                  <a:pos x="20" y="7"/>
                </a:cxn>
                <a:cxn ang="0">
                  <a:pos x="34" y="1"/>
                </a:cxn>
                <a:cxn ang="0">
                  <a:pos x="52" y="37"/>
                </a:cxn>
                <a:cxn ang="0">
                  <a:pos x="9" y="42"/>
                </a:cxn>
                <a:cxn ang="0">
                  <a:pos x="43" y="37"/>
                </a:cxn>
                <a:cxn ang="0">
                  <a:pos x="51" y="27"/>
                </a:cxn>
                <a:cxn ang="0">
                  <a:pos x="42" y="27"/>
                </a:cxn>
                <a:cxn ang="0">
                  <a:pos x="42" y="23"/>
                </a:cxn>
                <a:cxn ang="0">
                  <a:pos x="9" y="42"/>
                </a:cxn>
              </a:cxnLst>
              <a:rect l="0" t="0" r="r" b="b"/>
              <a:pathLst>
                <a:path w="68" h="54">
                  <a:moveTo>
                    <a:pt x="52" y="37"/>
                  </a:moveTo>
                  <a:cubicBezTo>
                    <a:pt x="53" y="44"/>
                    <a:pt x="60" y="45"/>
                    <a:pt x="66" y="46"/>
                  </a:cubicBezTo>
                  <a:cubicBezTo>
                    <a:pt x="66" y="49"/>
                    <a:pt x="65" y="51"/>
                    <a:pt x="63" y="53"/>
                  </a:cubicBezTo>
                  <a:cubicBezTo>
                    <a:pt x="57" y="51"/>
                    <a:pt x="49" y="50"/>
                    <a:pt x="47" y="44"/>
                  </a:cubicBezTo>
                  <a:cubicBezTo>
                    <a:pt x="35" y="45"/>
                    <a:pt x="14" y="54"/>
                    <a:pt x="2" y="46"/>
                  </a:cubicBezTo>
                  <a:cubicBezTo>
                    <a:pt x="0" y="22"/>
                    <a:pt x="32" y="9"/>
                    <a:pt x="52" y="20"/>
                  </a:cubicBezTo>
                  <a:cubicBezTo>
                    <a:pt x="51" y="14"/>
                    <a:pt x="46" y="12"/>
                    <a:pt x="42" y="9"/>
                  </a:cubicBezTo>
                  <a:cubicBezTo>
                    <a:pt x="34" y="6"/>
                    <a:pt x="25" y="11"/>
                    <a:pt x="20" y="7"/>
                  </a:cubicBezTo>
                  <a:cubicBezTo>
                    <a:pt x="21" y="2"/>
                    <a:pt x="29" y="1"/>
                    <a:pt x="34" y="1"/>
                  </a:cubicBezTo>
                  <a:cubicBezTo>
                    <a:pt x="56" y="0"/>
                    <a:pt x="68" y="22"/>
                    <a:pt x="52" y="37"/>
                  </a:cubicBezTo>
                  <a:close/>
                  <a:moveTo>
                    <a:pt x="9" y="42"/>
                  </a:moveTo>
                  <a:cubicBezTo>
                    <a:pt x="21" y="45"/>
                    <a:pt x="33" y="40"/>
                    <a:pt x="43" y="37"/>
                  </a:cubicBezTo>
                  <a:cubicBezTo>
                    <a:pt x="44" y="32"/>
                    <a:pt x="49" y="31"/>
                    <a:pt x="51" y="27"/>
                  </a:cubicBezTo>
                  <a:cubicBezTo>
                    <a:pt x="47" y="28"/>
                    <a:pt x="47" y="27"/>
                    <a:pt x="42" y="27"/>
                  </a:cubicBezTo>
                  <a:cubicBezTo>
                    <a:pt x="42" y="26"/>
                    <a:pt x="42" y="24"/>
                    <a:pt x="42" y="23"/>
                  </a:cubicBezTo>
                  <a:cubicBezTo>
                    <a:pt x="25" y="20"/>
                    <a:pt x="11" y="27"/>
                    <a:pt x="9" y="42"/>
                  </a:cubicBezTo>
                  <a:close/>
                </a:path>
              </a:pathLst>
            </a:custGeom>
            <a:solidFill>
              <a:srgbClr val="08CFED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70" name="Group 81"/>
          <p:cNvGrpSpPr>
            <a:grpSpLocks noChangeAspect="1"/>
          </p:cNvGrpSpPr>
          <p:nvPr/>
        </p:nvGrpSpPr>
        <p:grpSpPr bwMode="auto">
          <a:xfrm>
            <a:off x="-34925" y="3387725"/>
            <a:ext cx="2498725" cy="981075"/>
            <a:chOff x="-22" y="2134"/>
            <a:chExt cx="1574" cy="618"/>
          </a:xfrm>
        </p:grpSpPr>
        <p:sp>
          <p:nvSpPr>
            <p:cNvPr id="171" name="AutoShape 80"/>
            <p:cNvSpPr>
              <a:spLocks noChangeAspect="1" noChangeArrowheads="1" noTextEdit="1"/>
            </p:cNvSpPr>
            <p:nvPr/>
          </p:nvSpPr>
          <p:spPr bwMode="auto">
            <a:xfrm>
              <a:off x="-22" y="2134"/>
              <a:ext cx="1574" cy="618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2" name="Freeform 82"/>
            <p:cNvSpPr>
              <a:spLocks noEditPoints="1"/>
            </p:cNvSpPr>
            <p:nvPr/>
          </p:nvSpPr>
          <p:spPr bwMode="auto">
            <a:xfrm>
              <a:off x="-26" y="2130"/>
              <a:ext cx="1586" cy="618"/>
            </a:xfrm>
            <a:custGeom>
              <a:avLst/>
              <a:gdLst/>
              <a:ahLst/>
              <a:cxnLst>
                <a:cxn ang="0">
                  <a:pos x="261" y="150"/>
                </a:cxn>
                <a:cxn ang="0">
                  <a:pos x="190" y="129"/>
                </a:cxn>
                <a:cxn ang="0">
                  <a:pos x="103" y="136"/>
                </a:cxn>
                <a:cxn ang="0">
                  <a:pos x="19" y="95"/>
                </a:cxn>
                <a:cxn ang="0">
                  <a:pos x="38" y="17"/>
                </a:cxn>
                <a:cxn ang="0">
                  <a:pos x="93" y="68"/>
                </a:cxn>
                <a:cxn ang="0">
                  <a:pos x="140" y="49"/>
                </a:cxn>
                <a:cxn ang="0">
                  <a:pos x="184" y="13"/>
                </a:cxn>
                <a:cxn ang="0">
                  <a:pos x="202" y="89"/>
                </a:cxn>
                <a:cxn ang="0">
                  <a:pos x="275" y="71"/>
                </a:cxn>
                <a:cxn ang="0">
                  <a:pos x="311" y="24"/>
                </a:cxn>
                <a:cxn ang="0">
                  <a:pos x="337" y="15"/>
                </a:cxn>
                <a:cxn ang="0">
                  <a:pos x="401" y="16"/>
                </a:cxn>
                <a:cxn ang="0">
                  <a:pos x="361" y="137"/>
                </a:cxn>
                <a:cxn ang="0">
                  <a:pos x="344" y="124"/>
                </a:cxn>
                <a:cxn ang="0">
                  <a:pos x="304" y="142"/>
                </a:cxn>
                <a:cxn ang="0">
                  <a:pos x="301" y="78"/>
                </a:cxn>
                <a:cxn ang="0">
                  <a:pos x="356" y="117"/>
                </a:cxn>
                <a:cxn ang="0">
                  <a:pos x="255" y="19"/>
                </a:cxn>
                <a:cxn ang="0">
                  <a:pos x="320" y="29"/>
                </a:cxn>
                <a:cxn ang="0">
                  <a:pos x="162" y="17"/>
                </a:cxn>
                <a:cxn ang="0">
                  <a:pos x="61" y="25"/>
                </a:cxn>
                <a:cxn ang="0">
                  <a:pos x="265" y="35"/>
                </a:cxn>
                <a:cxn ang="0">
                  <a:pos x="57" y="22"/>
                </a:cxn>
                <a:cxn ang="0">
                  <a:pos x="163" y="32"/>
                </a:cxn>
                <a:cxn ang="0">
                  <a:pos x="54" y="75"/>
                </a:cxn>
                <a:cxn ang="0">
                  <a:pos x="41" y="46"/>
                </a:cxn>
                <a:cxn ang="0">
                  <a:pos x="330" y="67"/>
                </a:cxn>
                <a:cxn ang="0">
                  <a:pos x="314" y="58"/>
                </a:cxn>
                <a:cxn ang="0">
                  <a:pos x="86" y="69"/>
                </a:cxn>
                <a:cxn ang="0">
                  <a:pos x="37" y="59"/>
                </a:cxn>
                <a:cxn ang="0">
                  <a:pos x="153" y="62"/>
                </a:cxn>
                <a:cxn ang="0">
                  <a:pos x="310" y="89"/>
                </a:cxn>
                <a:cxn ang="0">
                  <a:pos x="215" y="80"/>
                </a:cxn>
                <a:cxn ang="0">
                  <a:pos x="131" y="94"/>
                </a:cxn>
                <a:cxn ang="0">
                  <a:pos x="146" y="73"/>
                </a:cxn>
                <a:cxn ang="0">
                  <a:pos x="305" y="99"/>
                </a:cxn>
                <a:cxn ang="0">
                  <a:pos x="305" y="99"/>
                </a:cxn>
                <a:cxn ang="0">
                  <a:pos x="90" y="112"/>
                </a:cxn>
                <a:cxn ang="0">
                  <a:pos x="39" y="86"/>
                </a:cxn>
                <a:cxn ang="0">
                  <a:pos x="90" y="125"/>
                </a:cxn>
                <a:cxn ang="0">
                  <a:pos x="188" y="105"/>
                </a:cxn>
                <a:cxn ang="0">
                  <a:pos x="188" y="105"/>
                </a:cxn>
                <a:cxn ang="0">
                  <a:pos x="25" y="105"/>
                </a:cxn>
                <a:cxn ang="0">
                  <a:pos x="255" y="131"/>
                </a:cxn>
                <a:cxn ang="0">
                  <a:pos x="249" y="124"/>
                </a:cxn>
                <a:cxn ang="0">
                  <a:pos x="116" y="115"/>
                </a:cxn>
                <a:cxn ang="0">
                  <a:pos x="262" y="142"/>
                </a:cxn>
                <a:cxn ang="0">
                  <a:pos x="117" y="129"/>
                </a:cxn>
                <a:cxn ang="0">
                  <a:pos x="245" y="142"/>
                </a:cxn>
                <a:cxn ang="0">
                  <a:pos x="114" y="129"/>
                </a:cxn>
              </a:cxnLst>
              <a:rect l="0" t="0" r="r" b="b"/>
              <a:pathLst>
                <a:path w="408" h="159">
                  <a:moveTo>
                    <a:pt x="301" y="78"/>
                  </a:moveTo>
                  <a:cubicBezTo>
                    <a:pt x="297" y="78"/>
                    <a:pt x="294" y="82"/>
                    <a:pt x="291" y="79"/>
                  </a:cubicBezTo>
                  <a:cubicBezTo>
                    <a:pt x="289" y="85"/>
                    <a:pt x="281" y="86"/>
                    <a:pt x="274" y="86"/>
                  </a:cubicBezTo>
                  <a:cubicBezTo>
                    <a:pt x="273" y="115"/>
                    <a:pt x="267" y="131"/>
                    <a:pt x="266" y="155"/>
                  </a:cubicBezTo>
                  <a:cubicBezTo>
                    <a:pt x="262" y="155"/>
                    <a:pt x="259" y="154"/>
                    <a:pt x="261" y="150"/>
                  </a:cubicBezTo>
                  <a:cubicBezTo>
                    <a:pt x="250" y="147"/>
                    <a:pt x="244" y="154"/>
                    <a:pt x="237" y="149"/>
                  </a:cubicBezTo>
                  <a:cubicBezTo>
                    <a:pt x="242" y="128"/>
                    <a:pt x="244" y="109"/>
                    <a:pt x="249" y="89"/>
                  </a:cubicBezTo>
                  <a:cubicBezTo>
                    <a:pt x="233" y="93"/>
                    <a:pt x="205" y="91"/>
                    <a:pt x="210" y="111"/>
                  </a:cubicBezTo>
                  <a:cubicBezTo>
                    <a:pt x="203" y="115"/>
                    <a:pt x="200" y="123"/>
                    <a:pt x="197" y="130"/>
                  </a:cubicBezTo>
                  <a:cubicBezTo>
                    <a:pt x="195" y="130"/>
                    <a:pt x="192" y="129"/>
                    <a:pt x="190" y="129"/>
                  </a:cubicBezTo>
                  <a:cubicBezTo>
                    <a:pt x="188" y="123"/>
                    <a:pt x="195" y="121"/>
                    <a:pt x="197" y="115"/>
                  </a:cubicBezTo>
                  <a:cubicBezTo>
                    <a:pt x="173" y="120"/>
                    <a:pt x="150" y="126"/>
                    <a:pt x="127" y="132"/>
                  </a:cubicBezTo>
                  <a:cubicBezTo>
                    <a:pt x="124" y="133"/>
                    <a:pt x="124" y="139"/>
                    <a:pt x="118" y="139"/>
                  </a:cubicBezTo>
                  <a:cubicBezTo>
                    <a:pt x="116" y="139"/>
                    <a:pt x="115" y="137"/>
                    <a:pt x="116" y="135"/>
                  </a:cubicBezTo>
                  <a:cubicBezTo>
                    <a:pt x="111" y="135"/>
                    <a:pt x="108" y="136"/>
                    <a:pt x="103" y="136"/>
                  </a:cubicBezTo>
                  <a:cubicBezTo>
                    <a:pt x="100" y="136"/>
                    <a:pt x="99" y="139"/>
                    <a:pt x="96" y="140"/>
                  </a:cubicBezTo>
                  <a:cubicBezTo>
                    <a:pt x="86" y="140"/>
                    <a:pt x="78" y="142"/>
                    <a:pt x="72" y="146"/>
                  </a:cubicBezTo>
                  <a:cubicBezTo>
                    <a:pt x="49" y="149"/>
                    <a:pt x="25" y="157"/>
                    <a:pt x="4" y="159"/>
                  </a:cubicBezTo>
                  <a:cubicBezTo>
                    <a:pt x="1" y="156"/>
                    <a:pt x="0" y="152"/>
                    <a:pt x="0" y="146"/>
                  </a:cubicBezTo>
                  <a:cubicBezTo>
                    <a:pt x="9" y="132"/>
                    <a:pt x="13" y="112"/>
                    <a:pt x="19" y="95"/>
                  </a:cubicBezTo>
                  <a:cubicBezTo>
                    <a:pt x="18" y="93"/>
                    <a:pt x="14" y="93"/>
                    <a:pt x="15" y="90"/>
                  </a:cubicBezTo>
                  <a:cubicBezTo>
                    <a:pt x="15" y="86"/>
                    <a:pt x="19" y="87"/>
                    <a:pt x="22" y="86"/>
                  </a:cubicBezTo>
                  <a:cubicBezTo>
                    <a:pt x="28" y="66"/>
                    <a:pt x="35" y="47"/>
                    <a:pt x="40" y="24"/>
                  </a:cubicBezTo>
                  <a:cubicBezTo>
                    <a:pt x="38" y="22"/>
                    <a:pt x="32" y="27"/>
                    <a:pt x="30" y="23"/>
                  </a:cubicBezTo>
                  <a:cubicBezTo>
                    <a:pt x="30" y="17"/>
                    <a:pt x="34" y="16"/>
                    <a:pt x="38" y="17"/>
                  </a:cubicBezTo>
                  <a:cubicBezTo>
                    <a:pt x="41" y="16"/>
                    <a:pt x="40" y="13"/>
                    <a:pt x="44" y="12"/>
                  </a:cubicBezTo>
                  <a:cubicBezTo>
                    <a:pt x="47" y="12"/>
                    <a:pt x="48" y="13"/>
                    <a:pt x="48" y="16"/>
                  </a:cubicBezTo>
                  <a:cubicBezTo>
                    <a:pt x="63" y="13"/>
                    <a:pt x="94" y="7"/>
                    <a:pt x="111" y="14"/>
                  </a:cubicBezTo>
                  <a:cubicBezTo>
                    <a:pt x="116" y="16"/>
                    <a:pt x="119" y="28"/>
                    <a:pt x="118" y="38"/>
                  </a:cubicBezTo>
                  <a:cubicBezTo>
                    <a:pt x="116" y="52"/>
                    <a:pt x="103" y="62"/>
                    <a:pt x="93" y="68"/>
                  </a:cubicBezTo>
                  <a:cubicBezTo>
                    <a:pt x="111" y="70"/>
                    <a:pt x="116" y="83"/>
                    <a:pt x="121" y="95"/>
                  </a:cubicBezTo>
                  <a:cubicBezTo>
                    <a:pt x="123" y="91"/>
                    <a:pt x="124" y="86"/>
                    <a:pt x="126" y="82"/>
                  </a:cubicBezTo>
                  <a:cubicBezTo>
                    <a:pt x="127" y="79"/>
                    <a:pt x="122" y="81"/>
                    <a:pt x="124" y="76"/>
                  </a:cubicBezTo>
                  <a:cubicBezTo>
                    <a:pt x="124" y="72"/>
                    <a:pt x="128" y="73"/>
                    <a:pt x="131" y="72"/>
                  </a:cubicBezTo>
                  <a:cubicBezTo>
                    <a:pt x="134" y="65"/>
                    <a:pt x="135" y="55"/>
                    <a:pt x="140" y="49"/>
                  </a:cubicBezTo>
                  <a:cubicBezTo>
                    <a:pt x="141" y="46"/>
                    <a:pt x="139" y="46"/>
                    <a:pt x="139" y="43"/>
                  </a:cubicBezTo>
                  <a:cubicBezTo>
                    <a:pt x="145" y="37"/>
                    <a:pt x="148" y="25"/>
                    <a:pt x="148" y="17"/>
                  </a:cubicBezTo>
                  <a:cubicBezTo>
                    <a:pt x="151" y="16"/>
                    <a:pt x="153" y="13"/>
                    <a:pt x="156" y="15"/>
                  </a:cubicBezTo>
                  <a:cubicBezTo>
                    <a:pt x="158" y="13"/>
                    <a:pt x="158" y="9"/>
                    <a:pt x="160" y="8"/>
                  </a:cubicBezTo>
                  <a:cubicBezTo>
                    <a:pt x="165" y="14"/>
                    <a:pt x="178" y="5"/>
                    <a:pt x="184" y="13"/>
                  </a:cubicBezTo>
                  <a:cubicBezTo>
                    <a:pt x="184" y="18"/>
                    <a:pt x="179" y="15"/>
                    <a:pt x="175" y="16"/>
                  </a:cubicBezTo>
                  <a:cubicBezTo>
                    <a:pt x="176" y="24"/>
                    <a:pt x="168" y="27"/>
                    <a:pt x="171" y="35"/>
                  </a:cubicBezTo>
                  <a:cubicBezTo>
                    <a:pt x="157" y="59"/>
                    <a:pt x="147" y="89"/>
                    <a:pt x="132" y="114"/>
                  </a:cubicBezTo>
                  <a:cubicBezTo>
                    <a:pt x="151" y="109"/>
                    <a:pt x="169" y="103"/>
                    <a:pt x="188" y="99"/>
                  </a:cubicBezTo>
                  <a:cubicBezTo>
                    <a:pt x="193" y="96"/>
                    <a:pt x="197" y="92"/>
                    <a:pt x="202" y="89"/>
                  </a:cubicBezTo>
                  <a:cubicBezTo>
                    <a:pt x="215" y="65"/>
                    <a:pt x="230" y="43"/>
                    <a:pt x="240" y="15"/>
                  </a:cubicBezTo>
                  <a:cubicBezTo>
                    <a:pt x="242" y="16"/>
                    <a:pt x="243" y="14"/>
                    <a:pt x="244" y="16"/>
                  </a:cubicBezTo>
                  <a:cubicBezTo>
                    <a:pt x="249" y="12"/>
                    <a:pt x="254" y="10"/>
                    <a:pt x="261" y="10"/>
                  </a:cubicBezTo>
                  <a:cubicBezTo>
                    <a:pt x="265" y="11"/>
                    <a:pt x="266" y="6"/>
                    <a:pt x="269" y="8"/>
                  </a:cubicBezTo>
                  <a:cubicBezTo>
                    <a:pt x="271" y="29"/>
                    <a:pt x="279" y="49"/>
                    <a:pt x="275" y="71"/>
                  </a:cubicBezTo>
                  <a:cubicBezTo>
                    <a:pt x="282" y="73"/>
                    <a:pt x="291" y="62"/>
                    <a:pt x="293" y="71"/>
                  </a:cubicBezTo>
                  <a:cubicBezTo>
                    <a:pt x="297" y="63"/>
                    <a:pt x="303" y="51"/>
                    <a:pt x="303" y="41"/>
                  </a:cubicBezTo>
                  <a:cubicBezTo>
                    <a:pt x="303" y="38"/>
                    <a:pt x="308" y="40"/>
                    <a:pt x="307" y="36"/>
                  </a:cubicBezTo>
                  <a:cubicBezTo>
                    <a:pt x="309" y="31"/>
                    <a:pt x="304" y="32"/>
                    <a:pt x="305" y="28"/>
                  </a:cubicBezTo>
                  <a:cubicBezTo>
                    <a:pt x="305" y="25"/>
                    <a:pt x="310" y="26"/>
                    <a:pt x="311" y="24"/>
                  </a:cubicBezTo>
                  <a:cubicBezTo>
                    <a:pt x="312" y="19"/>
                    <a:pt x="312" y="18"/>
                    <a:pt x="311" y="13"/>
                  </a:cubicBezTo>
                  <a:cubicBezTo>
                    <a:pt x="315" y="9"/>
                    <a:pt x="317" y="8"/>
                    <a:pt x="318" y="3"/>
                  </a:cubicBezTo>
                  <a:cubicBezTo>
                    <a:pt x="325" y="1"/>
                    <a:pt x="334" y="0"/>
                    <a:pt x="341" y="2"/>
                  </a:cubicBezTo>
                  <a:cubicBezTo>
                    <a:pt x="341" y="9"/>
                    <a:pt x="336" y="7"/>
                    <a:pt x="335" y="12"/>
                  </a:cubicBezTo>
                  <a:cubicBezTo>
                    <a:pt x="334" y="14"/>
                    <a:pt x="337" y="13"/>
                    <a:pt x="337" y="15"/>
                  </a:cubicBezTo>
                  <a:cubicBezTo>
                    <a:pt x="329" y="28"/>
                    <a:pt x="328" y="48"/>
                    <a:pt x="322" y="64"/>
                  </a:cubicBezTo>
                  <a:cubicBezTo>
                    <a:pt x="340" y="58"/>
                    <a:pt x="359" y="54"/>
                    <a:pt x="376" y="47"/>
                  </a:cubicBezTo>
                  <a:cubicBezTo>
                    <a:pt x="378" y="35"/>
                    <a:pt x="386" y="24"/>
                    <a:pt x="383" y="11"/>
                  </a:cubicBezTo>
                  <a:cubicBezTo>
                    <a:pt x="391" y="10"/>
                    <a:pt x="401" y="5"/>
                    <a:pt x="407" y="10"/>
                  </a:cubicBezTo>
                  <a:cubicBezTo>
                    <a:pt x="408" y="16"/>
                    <a:pt x="403" y="15"/>
                    <a:pt x="401" y="16"/>
                  </a:cubicBezTo>
                  <a:cubicBezTo>
                    <a:pt x="400" y="26"/>
                    <a:pt x="396" y="35"/>
                    <a:pt x="393" y="44"/>
                  </a:cubicBezTo>
                  <a:cubicBezTo>
                    <a:pt x="389" y="53"/>
                    <a:pt x="387" y="62"/>
                    <a:pt x="384" y="71"/>
                  </a:cubicBezTo>
                  <a:cubicBezTo>
                    <a:pt x="383" y="72"/>
                    <a:pt x="381" y="73"/>
                    <a:pt x="381" y="74"/>
                  </a:cubicBezTo>
                  <a:cubicBezTo>
                    <a:pt x="379" y="78"/>
                    <a:pt x="379" y="83"/>
                    <a:pt x="377" y="88"/>
                  </a:cubicBezTo>
                  <a:cubicBezTo>
                    <a:pt x="371" y="104"/>
                    <a:pt x="362" y="115"/>
                    <a:pt x="361" y="137"/>
                  </a:cubicBezTo>
                  <a:cubicBezTo>
                    <a:pt x="360" y="140"/>
                    <a:pt x="365" y="138"/>
                    <a:pt x="363" y="142"/>
                  </a:cubicBezTo>
                  <a:cubicBezTo>
                    <a:pt x="362" y="143"/>
                    <a:pt x="361" y="145"/>
                    <a:pt x="361" y="148"/>
                  </a:cubicBezTo>
                  <a:cubicBezTo>
                    <a:pt x="354" y="149"/>
                    <a:pt x="350" y="154"/>
                    <a:pt x="341" y="153"/>
                  </a:cubicBezTo>
                  <a:cubicBezTo>
                    <a:pt x="340" y="152"/>
                    <a:pt x="340" y="150"/>
                    <a:pt x="338" y="150"/>
                  </a:cubicBezTo>
                  <a:cubicBezTo>
                    <a:pt x="337" y="138"/>
                    <a:pt x="344" y="135"/>
                    <a:pt x="344" y="124"/>
                  </a:cubicBezTo>
                  <a:cubicBezTo>
                    <a:pt x="346" y="123"/>
                    <a:pt x="347" y="121"/>
                    <a:pt x="349" y="120"/>
                  </a:cubicBezTo>
                  <a:cubicBezTo>
                    <a:pt x="354" y="103"/>
                    <a:pt x="361" y="85"/>
                    <a:pt x="368" y="69"/>
                  </a:cubicBezTo>
                  <a:cubicBezTo>
                    <a:pt x="352" y="70"/>
                    <a:pt x="334" y="77"/>
                    <a:pt x="318" y="81"/>
                  </a:cubicBezTo>
                  <a:cubicBezTo>
                    <a:pt x="313" y="95"/>
                    <a:pt x="303" y="111"/>
                    <a:pt x="306" y="126"/>
                  </a:cubicBezTo>
                  <a:cubicBezTo>
                    <a:pt x="305" y="133"/>
                    <a:pt x="301" y="136"/>
                    <a:pt x="304" y="142"/>
                  </a:cubicBezTo>
                  <a:cubicBezTo>
                    <a:pt x="297" y="148"/>
                    <a:pt x="290" y="145"/>
                    <a:pt x="279" y="146"/>
                  </a:cubicBezTo>
                  <a:cubicBezTo>
                    <a:pt x="278" y="143"/>
                    <a:pt x="280" y="143"/>
                    <a:pt x="282" y="142"/>
                  </a:cubicBezTo>
                  <a:cubicBezTo>
                    <a:pt x="284" y="121"/>
                    <a:pt x="292" y="107"/>
                    <a:pt x="297" y="89"/>
                  </a:cubicBezTo>
                  <a:cubicBezTo>
                    <a:pt x="295" y="87"/>
                    <a:pt x="288" y="92"/>
                    <a:pt x="286" y="87"/>
                  </a:cubicBezTo>
                  <a:cubicBezTo>
                    <a:pt x="287" y="80"/>
                    <a:pt x="298" y="83"/>
                    <a:pt x="301" y="78"/>
                  </a:cubicBezTo>
                  <a:close/>
                  <a:moveTo>
                    <a:pt x="390" y="24"/>
                  </a:moveTo>
                  <a:cubicBezTo>
                    <a:pt x="390" y="22"/>
                    <a:pt x="397" y="17"/>
                    <a:pt x="393" y="16"/>
                  </a:cubicBezTo>
                  <a:cubicBezTo>
                    <a:pt x="393" y="19"/>
                    <a:pt x="388" y="22"/>
                    <a:pt x="390" y="24"/>
                  </a:cubicBezTo>
                  <a:close/>
                  <a:moveTo>
                    <a:pt x="365" y="92"/>
                  </a:moveTo>
                  <a:cubicBezTo>
                    <a:pt x="362" y="101"/>
                    <a:pt x="357" y="109"/>
                    <a:pt x="356" y="117"/>
                  </a:cubicBezTo>
                  <a:cubicBezTo>
                    <a:pt x="356" y="121"/>
                    <a:pt x="358" y="127"/>
                    <a:pt x="359" y="127"/>
                  </a:cubicBezTo>
                  <a:cubicBezTo>
                    <a:pt x="368" y="90"/>
                    <a:pt x="388" y="59"/>
                    <a:pt x="394" y="23"/>
                  </a:cubicBezTo>
                  <a:cubicBezTo>
                    <a:pt x="383" y="42"/>
                    <a:pt x="373" y="68"/>
                    <a:pt x="365" y="92"/>
                  </a:cubicBezTo>
                  <a:close/>
                  <a:moveTo>
                    <a:pt x="244" y="34"/>
                  </a:moveTo>
                  <a:cubicBezTo>
                    <a:pt x="247" y="28"/>
                    <a:pt x="252" y="25"/>
                    <a:pt x="255" y="19"/>
                  </a:cubicBezTo>
                  <a:cubicBezTo>
                    <a:pt x="252" y="19"/>
                    <a:pt x="252" y="21"/>
                    <a:pt x="249" y="20"/>
                  </a:cubicBezTo>
                  <a:cubicBezTo>
                    <a:pt x="248" y="25"/>
                    <a:pt x="243" y="30"/>
                    <a:pt x="244" y="34"/>
                  </a:cubicBezTo>
                  <a:close/>
                  <a:moveTo>
                    <a:pt x="320" y="29"/>
                  </a:moveTo>
                  <a:cubicBezTo>
                    <a:pt x="324" y="30"/>
                    <a:pt x="323" y="26"/>
                    <a:pt x="325" y="24"/>
                  </a:cubicBezTo>
                  <a:cubicBezTo>
                    <a:pt x="322" y="25"/>
                    <a:pt x="319" y="25"/>
                    <a:pt x="320" y="29"/>
                  </a:cubicBezTo>
                  <a:close/>
                  <a:moveTo>
                    <a:pt x="162" y="17"/>
                  </a:moveTo>
                  <a:cubicBezTo>
                    <a:pt x="163" y="19"/>
                    <a:pt x="158" y="20"/>
                    <a:pt x="161" y="21"/>
                  </a:cubicBezTo>
                  <a:cubicBezTo>
                    <a:pt x="161" y="19"/>
                    <a:pt x="165" y="21"/>
                    <a:pt x="166" y="21"/>
                  </a:cubicBezTo>
                  <a:cubicBezTo>
                    <a:pt x="167" y="18"/>
                    <a:pt x="169" y="17"/>
                    <a:pt x="170" y="15"/>
                  </a:cubicBezTo>
                  <a:cubicBezTo>
                    <a:pt x="167" y="15"/>
                    <a:pt x="165" y="17"/>
                    <a:pt x="162" y="17"/>
                  </a:cubicBezTo>
                  <a:close/>
                  <a:moveTo>
                    <a:pt x="219" y="85"/>
                  </a:moveTo>
                  <a:cubicBezTo>
                    <a:pt x="229" y="81"/>
                    <a:pt x="239" y="78"/>
                    <a:pt x="251" y="77"/>
                  </a:cubicBezTo>
                  <a:cubicBezTo>
                    <a:pt x="254" y="61"/>
                    <a:pt x="256" y="44"/>
                    <a:pt x="255" y="25"/>
                  </a:cubicBezTo>
                  <a:cubicBezTo>
                    <a:pt x="240" y="41"/>
                    <a:pt x="226" y="64"/>
                    <a:pt x="219" y="85"/>
                  </a:cubicBezTo>
                  <a:close/>
                  <a:moveTo>
                    <a:pt x="61" y="25"/>
                  </a:moveTo>
                  <a:cubicBezTo>
                    <a:pt x="53" y="40"/>
                    <a:pt x="44" y="60"/>
                    <a:pt x="42" y="77"/>
                  </a:cubicBezTo>
                  <a:cubicBezTo>
                    <a:pt x="65" y="63"/>
                    <a:pt x="89" y="50"/>
                    <a:pt x="102" y="25"/>
                  </a:cubicBezTo>
                  <a:cubicBezTo>
                    <a:pt x="93" y="14"/>
                    <a:pt x="72" y="23"/>
                    <a:pt x="61" y="25"/>
                  </a:cubicBezTo>
                  <a:close/>
                  <a:moveTo>
                    <a:pt x="264" y="54"/>
                  </a:moveTo>
                  <a:cubicBezTo>
                    <a:pt x="270" y="52"/>
                    <a:pt x="264" y="43"/>
                    <a:pt x="265" y="35"/>
                  </a:cubicBezTo>
                  <a:cubicBezTo>
                    <a:pt x="265" y="34"/>
                    <a:pt x="264" y="33"/>
                    <a:pt x="263" y="33"/>
                  </a:cubicBezTo>
                  <a:cubicBezTo>
                    <a:pt x="264" y="39"/>
                    <a:pt x="260" y="50"/>
                    <a:pt x="264" y="54"/>
                  </a:cubicBezTo>
                  <a:close/>
                  <a:moveTo>
                    <a:pt x="57" y="22"/>
                  </a:moveTo>
                  <a:cubicBezTo>
                    <a:pt x="61" y="22"/>
                    <a:pt x="64" y="20"/>
                    <a:pt x="67" y="19"/>
                  </a:cubicBezTo>
                  <a:cubicBezTo>
                    <a:pt x="63" y="19"/>
                    <a:pt x="59" y="19"/>
                    <a:pt x="57" y="22"/>
                  </a:cubicBezTo>
                  <a:close/>
                  <a:moveTo>
                    <a:pt x="318" y="41"/>
                  </a:moveTo>
                  <a:cubicBezTo>
                    <a:pt x="319" y="41"/>
                    <a:pt x="320" y="41"/>
                    <a:pt x="321" y="40"/>
                  </a:cubicBezTo>
                  <a:cubicBezTo>
                    <a:pt x="319" y="39"/>
                    <a:pt x="318" y="40"/>
                    <a:pt x="318" y="41"/>
                  </a:cubicBezTo>
                  <a:close/>
                  <a:moveTo>
                    <a:pt x="161" y="32"/>
                  </a:moveTo>
                  <a:cubicBezTo>
                    <a:pt x="162" y="32"/>
                    <a:pt x="163" y="32"/>
                    <a:pt x="163" y="32"/>
                  </a:cubicBezTo>
                  <a:cubicBezTo>
                    <a:pt x="163" y="31"/>
                    <a:pt x="165" y="31"/>
                    <a:pt x="165" y="29"/>
                  </a:cubicBezTo>
                  <a:cubicBezTo>
                    <a:pt x="164" y="29"/>
                    <a:pt x="163" y="29"/>
                    <a:pt x="163" y="29"/>
                  </a:cubicBezTo>
                  <a:cubicBezTo>
                    <a:pt x="162" y="30"/>
                    <a:pt x="161" y="30"/>
                    <a:pt x="161" y="32"/>
                  </a:cubicBezTo>
                  <a:close/>
                  <a:moveTo>
                    <a:pt x="54" y="74"/>
                  </a:moveTo>
                  <a:cubicBezTo>
                    <a:pt x="54" y="74"/>
                    <a:pt x="53" y="75"/>
                    <a:pt x="54" y="75"/>
                  </a:cubicBezTo>
                  <a:cubicBezTo>
                    <a:pt x="61" y="72"/>
                    <a:pt x="68" y="74"/>
                    <a:pt x="75" y="72"/>
                  </a:cubicBezTo>
                  <a:cubicBezTo>
                    <a:pt x="83" y="69"/>
                    <a:pt x="91" y="60"/>
                    <a:pt x="97" y="53"/>
                  </a:cubicBezTo>
                  <a:cubicBezTo>
                    <a:pt x="104" y="47"/>
                    <a:pt x="115" y="37"/>
                    <a:pt x="109" y="27"/>
                  </a:cubicBezTo>
                  <a:cubicBezTo>
                    <a:pt x="95" y="48"/>
                    <a:pt x="75" y="62"/>
                    <a:pt x="54" y="74"/>
                  </a:cubicBezTo>
                  <a:close/>
                  <a:moveTo>
                    <a:pt x="41" y="46"/>
                  </a:moveTo>
                  <a:cubicBezTo>
                    <a:pt x="42" y="41"/>
                    <a:pt x="48" y="33"/>
                    <a:pt x="44" y="29"/>
                  </a:cubicBezTo>
                  <a:cubicBezTo>
                    <a:pt x="44" y="35"/>
                    <a:pt x="39" y="41"/>
                    <a:pt x="41" y="46"/>
                  </a:cubicBezTo>
                  <a:close/>
                  <a:moveTo>
                    <a:pt x="159" y="41"/>
                  </a:moveTo>
                  <a:cubicBezTo>
                    <a:pt x="156" y="44"/>
                    <a:pt x="162" y="45"/>
                    <a:pt x="159" y="41"/>
                  </a:cubicBezTo>
                  <a:close/>
                  <a:moveTo>
                    <a:pt x="330" y="67"/>
                  </a:moveTo>
                  <a:cubicBezTo>
                    <a:pt x="327" y="68"/>
                    <a:pt x="319" y="69"/>
                    <a:pt x="320" y="74"/>
                  </a:cubicBezTo>
                  <a:cubicBezTo>
                    <a:pt x="337" y="67"/>
                    <a:pt x="358" y="66"/>
                    <a:pt x="372" y="57"/>
                  </a:cubicBezTo>
                  <a:cubicBezTo>
                    <a:pt x="358" y="58"/>
                    <a:pt x="343" y="63"/>
                    <a:pt x="330" y="67"/>
                  </a:cubicBezTo>
                  <a:close/>
                  <a:moveTo>
                    <a:pt x="309" y="68"/>
                  </a:moveTo>
                  <a:cubicBezTo>
                    <a:pt x="314" y="68"/>
                    <a:pt x="313" y="62"/>
                    <a:pt x="314" y="58"/>
                  </a:cubicBezTo>
                  <a:cubicBezTo>
                    <a:pt x="313" y="58"/>
                    <a:pt x="313" y="57"/>
                    <a:pt x="312" y="57"/>
                  </a:cubicBezTo>
                  <a:cubicBezTo>
                    <a:pt x="310" y="60"/>
                    <a:pt x="310" y="64"/>
                    <a:pt x="309" y="68"/>
                  </a:cubicBezTo>
                  <a:close/>
                  <a:moveTo>
                    <a:pt x="86" y="69"/>
                  </a:moveTo>
                  <a:cubicBezTo>
                    <a:pt x="95" y="65"/>
                    <a:pt x="105" y="57"/>
                    <a:pt x="107" y="48"/>
                  </a:cubicBezTo>
                  <a:cubicBezTo>
                    <a:pt x="101" y="56"/>
                    <a:pt x="94" y="63"/>
                    <a:pt x="86" y="69"/>
                  </a:cubicBezTo>
                  <a:close/>
                  <a:moveTo>
                    <a:pt x="152" y="54"/>
                  </a:moveTo>
                  <a:cubicBezTo>
                    <a:pt x="153" y="54"/>
                    <a:pt x="154" y="55"/>
                    <a:pt x="155" y="56"/>
                  </a:cubicBezTo>
                  <a:cubicBezTo>
                    <a:pt x="154" y="54"/>
                    <a:pt x="158" y="53"/>
                    <a:pt x="155" y="52"/>
                  </a:cubicBezTo>
                  <a:cubicBezTo>
                    <a:pt x="155" y="54"/>
                    <a:pt x="152" y="52"/>
                    <a:pt x="152" y="54"/>
                  </a:cubicBezTo>
                  <a:close/>
                  <a:moveTo>
                    <a:pt x="37" y="59"/>
                  </a:moveTo>
                  <a:cubicBezTo>
                    <a:pt x="36" y="54"/>
                    <a:pt x="43" y="49"/>
                    <a:pt x="39" y="47"/>
                  </a:cubicBezTo>
                  <a:cubicBezTo>
                    <a:pt x="39" y="51"/>
                    <a:pt x="35" y="55"/>
                    <a:pt x="37" y="59"/>
                  </a:cubicBezTo>
                  <a:close/>
                  <a:moveTo>
                    <a:pt x="147" y="66"/>
                  </a:moveTo>
                  <a:cubicBezTo>
                    <a:pt x="149" y="66"/>
                    <a:pt x="150" y="66"/>
                    <a:pt x="151" y="66"/>
                  </a:cubicBezTo>
                  <a:cubicBezTo>
                    <a:pt x="151" y="64"/>
                    <a:pt x="152" y="63"/>
                    <a:pt x="153" y="62"/>
                  </a:cubicBezTo>
                  <a:cubicBezTo>
                    <a:pt x="150" y="62"/>
                    <a:pt x="149" y="64"/>
                    <a:pt x="147" y="66"/>
                  </a:cubicBezTo>
                  <a:close/>
                  <a:moveTo>
                    <a:pt x="305" y="77"/>
                  </a:moveTo>
                  <a:cubicBezTo>
                    <a:pt x="308" y="78"/>
                    <a:pt x="309" y="76"/>
                    <a:pt x="309" y="74"/>
                  </a:cubicBezTo>
                  <a:cubicBezTo>
                    <a:pt x="307" y="74"/>
                    <a:pt x="306" y="76"/>
                    <a:pt x="305" y="77"/>
                  </a:cubicBezTo>
                  <a:close/>
                  <a:moveTo>
                    <a:pt x="310" y="89"/>
                  </a:moveTo>
                  <a:cubicBezTo>
                    <a:pt x="311" y="87"/>
                    <a:pt x="313" y="83"/>
                    <a:pt x="311" y="82"/>
                  </a:cubicBezTo>
                  <a:cubicBezTo>
                    <a:pt x="311" y="84"/>
                    <a:pt x="308" y="88"/>
                    <a:pt x="310" y="89"/>
                  </a:cubicBezTo>
                  <a:close/>
                  <a:moveTo>
                    <a:pt x="215" y="80"/>
                  </a:moveTo>
                  <a:cubicBezTo>
                    <a:pt x="217" y="81"/>
                    <a:pt x="215" y="75"/>
                    <a:pt x="215" y="78"/>
                  </a:cubicBezTo>
                  <a:cubicBezTo>
                    <a:pt x="215" y="80"/>
                    <a:pt x="213" y="82"/>
                    <a:pt x="215" y="80"/>
                  </a:cubicBezTo>
                  <a:close/>
                  <a:moveTo>
                    <a:pt x="295" y="113"/>
                  </a:moveTo>
                  <a:cubicBezTo>
                    <a:pt x="298" y="104"/>
                    <a:pt x="305" y="93"/>
                    <a:pt x="305" y="84"/>
                  </a:cubicBezTo>
                  <a:cubicBezTo>
                    <a:pt x="301" y="91"/>
                    <a:pt x="296" y="104"/>
                    <a:pt x="295" y="113"/>
                  </a:cubicBezTo>
                  <a:close/>
                  <a:moveTo>
                    <a:pt x="140" y="86"/>
                  </a:moveTo>
                  <a:cubicBezTo>
                    <a:pt x="137" y="89"/>
                    <a:pt x="128" y="89"/>
                    <a:pt x="131" y="94"/>
                  </a:cubicBezTo>
                  <a:cubicBezTo>
                    <a:pt x="132" y="93"/>
                    <a:pt x="133" y="89"/>
                    <a:pt x="134" y="92"/>
                  </a:cubicBezTo>
                  <a:cubicBezTo>
                    <a:pt x="132" y="101"/>
                    <a:pt x="127" y="107"/>
                    <a:pt x="125" y="116"/>
                  </a:cubicBezTo>
                  <a:cubicBezTo>
                    <a:pt x="130" y="111"/>
                    <a:pt x="132" y="103"/>
                    <a:pt x="136" y="97"/>
                  </a:cubicBezTo>
                  <a:cubicBezTo>
                    <a:pt x="139" y="89"/>
                    <a:pt x="144" y="83"/>
                    <a:pt x="147" y="76"/>
                  </a:cubicBezTo>
                  <a:cubicBezTo>
                    <a:pt x="147" y="75"/>
                    <a:pt x="147" y="73"/>
                    <a:pt x="146" y="73"/>
                  </a:cubicBezTo>
                  <a:cubicBezTo>
                    <a:pt x="144" y="77"/>
                    <a:pt x="141" y="81"/>
                    <a:pt x="140" y="86"/>
                  </a:cubicBezTo>
                  <a:close/>
                  <a:moveTo>
                    <a:pt x="243" y="83"/>
                  </a:moveTo>
                  <a:cubicBezTo>
                    <a:pt x="246" y="83"/>
                    <a:pt x="248" y="83"/>
                    <a:pt x="249" y="82"/>
                  </a:cubicBezTo>
                  <a:cubicBezTo>
                    <a:pt x="247" y="81"/>
                    <a:pt x="244" y="81"/>
                    <a:pt x="243" y="83"/>
                  </a:cubicBezTo>
                  <a:close/>
                  <a:moveTo>
                    <a:pt x="305" y="99"/>
                  </a:moveTo>
                  <a:cubicBezTo>
                    <a:pt x="303" y="103"/>
                    <a:pt x="302" y="107"/>
                    <a:pt x="301" y="110"/>
                  </a:cubicBezTo>
                  <a:cubicBezTo>
                    <a:pt x="298" y="120"/>
                    <a:pt x="294" y="130"/>
                    <a:pt x="289" y="139"/>
                  </a:cubicBezTo>
                  <a:cubicBezTo>
                    <a:pt x="297" y="139"/>
                    <a:pt x="296" y="130"/>
                    <a:pt x="298" y="124"/>
                  </a:cubicBezTo>
                  <a:cubicBezTo>
                    <a:pt x="302" y="113"/>
                    <a:pt x="307" y="100"/>
                    <a:pt x="310" y="90"/>
                  </a:cubicBezTo>
                  <a:cubicBezTo>
                    <a:pt x="307" y="92"/>
                    <a:pt x="306" y="96"/>
                    <a:pt x="305" y="99"/>
                  </a:cubicBezTo>
                  <a:close/>
                  <a:moveTo>
                    <a:pt x="76" y="78"/>
                  </a:moveTo>
                  <a:cubicBezTo>
                    <a:pt x="64" y="83"/>
                    <a:pt x="47" y="90"/>
                    <a:pt x="35" y="93"/>
                  </a:cubicBezTo>
                  <a:cubicBezTo>
                    <a:pt x="30" y="107"/>
                    <a:pt x="24" y="120"/>
                    <a:pt x="21" y="135"/>
                  </a:cubicBezTo>
                  <a:cubicBezTo>
                    <a:pt x="31" y="138"/>
                    <a:pt x="40" y="136"/>
                    <a:pt x="50" y="134"/>
                  </a:cubicBezTo>
                  <a:cubicBezTo>
                    <a:pt x="65" y="128"/>
                    <a:pt x="78" y="121"/>
                    <a:pt x="90" y="112"/>
                  </a:cubicBezTo>
                  <a:cubicBezTo>
                    <a:pt x="95" y="102"/>
                    <a:pt x="106" y="100"/>
                    <a:pt x="106" y="85"/>
                  </a:cubicBezTo>
                  <a:cubicBezTo>
                    <a:pt x="98" y="82"/>
                    <a:pt x="84" y="75"/>
                    <a:pt x="76" y="78"/>
                  </a:cubicBezTo>
                  <a:close/>
                  <a:moveTo>
                    <a:pt x="39" y="86"/>
                  </a:moveTo>
                  <a:cubicBezTo>
                    <a:pt x="39" y="83"/>
                    <a:pt x="44" y="87"/>
                    <a:pt x="43" y="83"/>
                  </a:cubicBezTo>
                  <a:cubicBezTo>
                    <a:pt x="41" y="83"/>
                    <a:pt x="37" y="85"/>
                    <a:pt x="39" y="86"/>
                  </a:cubicBezTo>
                  <a:close/>
                  <a:moveTo>
                    <a:pt x="199" y="110"/>
                  </a:moveTo>
                  <a:cubicBezTo>
                    <a:pt x="202" y="108"/>
                    <a:pt x="204" y="103"/>
                    <a:pt x="206" y="100"/>
                  </a:cubicBezTo>
                  <a:cubicBezTo>
                    <a:pt x="202" y="100"/>
                    <a:pt x="198" y="107"/>
                    <a:pt x="199" y="110"/>
                  </a:cubicBezTo>
                  <a:close/>
                  <a:moveTo>
                    <a:pt x="86" y="122"/>
                  </a:moveTo>
                  <a:cubicBezTo>
                    <a:pt x="88" y="122"/>
                    <a:pt x="88" y="125"/>
                    <a:pt x="90" y="125"/>
                  </a:cubicBezTo>
                  <a:cubicBezTo>
                    <a:pt x="94" y="121"/>
                    <a:pt x="95" y="111"/>
                    <a:pt x="104" y="116"/>
                  </a:cubicBezTo>
                  <a:cubicBezTo>
                    <a:pt x="109" y="110"/>
                    <a:pt x="113" y="105"/>
                    <a:pt x="113" y="96"/>
                  </a:cubicBezTo>
                  <a:cubicBezTo>
                    <a:pt x="112" y="95"/>
                    <a:pt x="112" y="95"/>
                    <a:pt x="111" y="95"/>
                  </a:cubicBezTo>
                  <a:cubicBezTo>
                    <a:pt x="104" y="106"/>
                    <a:pt x="93" y="112"/>
                    <a:pt x="86" y="122"/>
                  </a:cubicBezTo>
                  <a:close/>
                  <a:moveTo>
                    <a:pt x="188" y="105"/>
                  </a:moveTo>
                  <a:cubicBezTo>
                    <a:pt x="172" y="108"/>
                    <a:pt x="154" y="113"/>
                    <a:pt x="140" y="117"/>
                  </a:cubicBezTo>
                  <a:cubicBezTo>
                    <a:pt x="136" y="118"/>
                    <a:pt x="128" y="120"/>
                    <a:pt x="128" y="126"/>
                  </a:cubicBezTo>
                  <a:cubicBezTo>
                    <a:pt x="149" y="122"/>
                    <a:pt x="169" y="116"/>
                    <a:pt x="190" y="111"/>
                  </a:cubicBezTo>
                  <a:cubicBezTo>
                    <a:pt x="190" y="109"/>
                    <a:pt x="192" y="105"/>
                    <a:pt x="190" y="104"/>
                  </a:cubicBezTo>
                  <a:cubicBezTo>
                    <a:pt x="190" y="105"/>
                    <a:pt x="189" y="105"/>
                    <a:pt x="188" y="105"/>
                  </a:cubicBezTo>
                  <a:close/>
                  <a:moveTo>
                    <a:pt x="262" y="122"/>
                  </a:moveTo>
                  <a:cubicBezTo>
                    <a:pt x="261" y="117"/>
                    <a:pt x="265" y="113"/>
                    <a:pt x="263" y="109"/>
                  </a:cubicBezTo>
                  <a:cubicBezTo>
                    <a:pt x="263" y="113"/>
                    <a:pt x="257" y="119"/>
                    <a:pt x="262" y="122"/>
                  </a:cubicBezTo>
                  <a:close/>
                  <a:moveTo>
                    <a:pt x="17" y="124"/>
                  </a:moveTo>
                  <a:cubicBezTo>
                    <a:pt x="20" y="118"/>
                    <a:pt x="23" y="112"/>
                    <a:pt x="25" y="105"/>
                  </a:cubicBezTo>
                  <a:cubicBezTo>
                    <a:pt x="26" y="102"/>
                    <a:pt x="30" y="96"/>
                    <a:pt x="27" y="94"/>
                  </a:cubicBezTo>
                  <a:cubicBezTo>
                    <a:pt x="24" y="104"/>
                    <a:pt x="18" y="115"/>
                    <a:pt x="17" y="124"/>
                  </a:cubicBezTo>
                  <a:close/>
                  <a:moveTo>
                    <a:pt x="255" y="131"/>
                  </a:moveTo>
                  <a:cubicBezTo>
                    <a:pt x="255" y="126"/>
                    <a:pt x="258" y="115"/>
                    <a:pt x="256" y="115"/>
                  </a:cubicBezTo>
                  <a:cubicBezTo>
                    <a:pt x="256" y="119"/>
                    <a:pt x="251" y="128"/>
                    <a:pt x="255" y="131"/>
                  </a:cubicBezTo>
                  <a:close/>
                  <a:moveTo>
                    <a:pt x="250" y="117"/>
                  </a:moveTo>
                  <a:cubicBezTo>
                    <a:pt x="250" y="116"/>
                    <a:pt x="249" y="113"/>
                    <a:pt x="249" y="115"/>
                  </a:cubicBezTo>
                  <a:cubicBezTo>
                    <a:pt x="248" y="117"/>
                    <a:pt x="249" y="119"/>
                    <a:pt x="250" y="117"/>
                  </a:cubicBezTo>
                  <a:close/>
                  <a:moveTo>
                    <a:pt x="247" y="124"/>
                  </a:moveTo>
                  <a:cubicBezTo>
                    <a:pt x="248" y="124"/>
                    <a:pt x="249" y="124"/>
                    <a:pt x="249" y="124"/>
                  </a:cubicBezTo>
                  <a:cubicBezTo>
                    <a:pt x="249" y="123"/>
                    <a:pt x="249" y="123"/>
                    <a:pt x="249" y="122"/>
                  </a:cubicBezTo>
                  <a:cubicBezTo>
                    <a:pt x="249" y="122"/>
                    <a:pt x="248" y="122"/>
                    <a:pt x="247" y="122"/>
                  </a:cubicBezTo>
                  <a:cubicBezTo>
                    <a:pt x="247" y="123"/>
                    <a:pt x="247" y="123"/>
                    <a:pt x="247" y="124"/>
                  </a:cubicBezTo>
                  <a:close/>
                  <a:moveTo>
                    <a:pt x="109" y="122"/>
                  </a:moveTo>
                  <a:cubicBezTo>
                    <a:pt x="113" y="122"/>
                    <a:pt x="115" y="119"/>
                    <a:pt x="116" y="115"/>
                  </a:cubicBezTo>
                  <a:cubicBezTo>
                    <a:pt x="113" y="116"/>
                    <a:pt x="111" y="119"/>
                    <a:pt x="109" y="122"/>
                  </a:cubicBezTo>
                  <a:close/>
                  <a:moveTo>
                    <a:pt x="248" y="131"/>
                  </a:moveTo>
                  <a:cubicBezTo>
                    <a:pt x="248" y="130"/>
                    <a:pt x="248" y="125"/>
                    <a:pt x="247" y="128"/>
                  </a:cubicBezTo>
                  <a:cubicBezTo>
                    <a:pt x="246" y="131"/>
                    <a:pt x="247" y="132"/>
                    <a:pt x="248" y="131"/>
                  </a:cubicBezTo>
                  <a:close/>
                  <a:moveTo>
                    <a:pt x="262" y="142"/>
                  </a:moveTo>
                  <a:cubicBezTo>
                    <a:pt x="263" y="140"/>
                    <a:pt x="265" y="133"/>
                    <a:pt x="264" y="131"/>
                  </a:cubicBezTo>
                  <a:cubicBezTo>
                    <a:pt x="263" y="133"/>
                    <a:pt x="260" y="139"/>
                    <a:pt x="262" y="142"/>
                  </a:cubicBezTo>
                  <a:close/>
                  <a:moveTo>
                    <a:pt x="117" y="129"/>
                  </a:moveTo>
                  <a:cubicBezTo>
                    <a:pt x="120" y="129"/>
                    <a:pt x="120" y="126"/>
                    <a:pt x="122" y="124"/>
                  </a:cubicBezTo>
                  <a:cubicBezTo>
                    <a:pt x="119" y="125"/>
                    <a:pt x="119" y="127"/>
                    <a:pt x="117" y="129"/>
                  </a:cubicBezTo>
                  <a:close/>
                  <a:moveTo>
                    <a:pt x="72" y="129"/>
                  </a:moveTo>
                  <a:cubicBezTo>
                    <a:pt x="76" y="132"/>
                    <a:pt x="80" y="127"/>
                    <a:pt x="82" y="123"/>
                  </a:cubicBezTo>
                  <a:cubicBezTo>
                    <a:pt x="78" y="125"/>
                    <a:pt x="75" y="127"/>
                    <a:pt x="72" y="129"/>
                  </a:cubicBezTo>
                  <a:close/>
                  <a:moveTo>
                    <a:pt x="245" y="137"/>
                  </a:moveTo>
                  <a:cubicBezTo>
                    <a:pt x="245" y="139"/>
                    <a:pt x="245" y="140"/>
                    <a:pt x="245" y="142"/>
                  </a:cubicBezTo>
                  <a:cubicBezTo>
                    <a:pt x="246" y="143"/>
                    <a:pt x="251" y="142"/>
                    <a:pt x="255" y="143"/>
                  </a:cubicBezTo>
                  <a:cubicBezTo>
                    <a:pt x="254" y="141"/>
                    <a:pt x="256" y="136"/>
                    <a:pt x="254" y="136"/>
                  </a:cubicBezTo>
                  <a:cubicBezTo>
                    <a:pt x="254" y="140"/>
                    <a:pt x="247" y="139"/>
                    <a:pt x="245" y="137"/>
                  </a:cubicBezTo>
                  <a:close/>
                  <a:moveTo>
                    <a:pt x="108" y="130"/>
                  </a:moveTo>
                  <a:cubicBezTo>
                    <a:pt x="110" y="129"/>
                    <a:pt x="113" y="130"/>
                    <a:pt x="114" y="129"/>
                  </a:cubicBezTo>
                  <a:cubicBezTo>
                    <a:pt x="113" y="127"/>
                    <a:pt x="108" y="127"/>
                    <a:pt x="108" y="130"/>
                  </a:cubicBezTo>
                  <a:close/>
                  <a:moveTo>
                    <a:pt x="20" y="151"/>
                  </a:moveTo>
                  <a:cubicBezTo>
                    <a:pt x="22" y="152"/>
                    <a:pt x="25" y="149"/>
                    <a:pt x="22" y="148"/>
                  </a:cubicBezTo>
                  <a:cubicBezTo>
                    <a:pt x="22" y="149"/>
                    <a:pt x="21" y="150"/>
                    <a:pt x="20" y="151"/>
                  </a:cubicBezTo>
                  <a:close/>
                </a:path>
              </a:pathLst>
            </a:custGeom>
            <a:solidFill>
              <a:srgbClr val="F1AA25"/>
            </a:solidFill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75" name="Group 85"/>
          <p:cNvGrpSpPr>
            <a:grpSpLocks noChangeAspect="1"/>
          </p:cNvGrpSpPr>
          <p:nvPr/>
        </p:nvGrpSpPr>
        <p:grpSpPr bwMode="auto">
          <a:xfrm>
            <a:off x="2786063" y="3690938"/>
            <a:ext cx="1181100" cy="457200"/>
            <a:chOff x="1755" y="2325"/>
            <a:chExt cx="744" cy="288"/>
          </a:xfrm>
        </p:grpSpPr>
        <p:sp>
          <p:nvSpPr>
            <p:cNvPr id="176" name="AutoShape 84"/>
            <p:cNvSpPr>
              <a:spLocks noChangeAspect="1" noChangeArrowheads="1" noTextEdit="1"/>
            </p:cNvSpPr>
            <p:nvPr/>
          </p:nvSpPr>
          <p:spPr bwMode="auto">
            <a:xfrm>
              <a:off x="1755" y="2325"/>
              <a:ext cx="744" cy="288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7" name="Freeform 86"/>
            <p:cNvSpPr>
              <a:spLocks/>
            </p:cNvSpPr>
            <p:nvPr/>
          </p:nvSpPr>
          <p:spPr bwMode="auto">
            <a:xfrm>
              <a:off x="2320" y="2322"/>
              <a:ext cx="196" cy="291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8" y="0"/>
                </a:cxn>
                <a:cxn ang="0">
                  <a:pos x="8" y="63"/>
                </a:cxn>
                <a:cxn ang="0">
                  <a:pos x="46" y="43"/>
                </a:cxn>
                <a:cxn ang="0">
                  <a:pos x="54" y="74"/>
                </a:cxn>
                <a:cxn ang="0">
                  <a:pos x="48" y="87"/>
                </a:cxn>
                <a:cxn ang="0">
                  <a:pos x="40" y="49"/>
                </a:cxn>
                <a:cxn ang="0">
                  <a:pos x="12" y="67"/>
                </a:cxn>
                <a:cxn ang="0">
                  <a:pos x="0" y="76"/>
                </a:cxn>
                <a:cxn ang="0">
                  <a:pos x="3" y="0"/>
                </a:cxn>
              </a:cxnLst>
              <a:rect l="0" t="0" r="r" b="b"/>
              <a:pathLst>
                <a:path w="59" h="88">
                  <a:moveTo>
                    <a:pt x="3" y="0"/>
                  </a:moveTo>
                  <a:cubicBezTo>
                    <a:pt x="5" y="0"/>
                    <a:pt x="7" y="0"/>
                    <a:pt x="8" y="0"/>
                  </a:cubicBezTo>
                  <a:cubicBezTo>
                    <a:pt x="14" y="18"/>
                    <a:pt x="9" y="42"/>
                    <a:pt x="8" y="63"/>
                  </a:cubicBezTo>
                  <a:cubicBezTo>
                    <a:pt x="17" y="57"/>
                    <a:pt x="28" y="44"/>
                    <a:pt x="46" y="43"/>
                  </a:cubicBezTo>
                  <a:cubicBezTo>
                    <a:pt x="56" y="46"/>
                    <a:pt x="55" y="61"/>
                    <a:pt x="54" y="74"/>
                  </a:cubicBezTo>
                  <a:cubicBezTo>
                    <a:pt x="54" y="79"/>
                    <a:pt x="59" y="88"/>
                    <a:pt x="48" y="87"/>
                  </a:cubicBezTo>
                  <a:cubicBezTo>
                    <a:pt x="44" y="77"/>
                    <a:pt x="55" y="51"/>
                    <a:pt x="40" y="49"/>
                  </a:cubicBezTo>
                  <a:cubicBezTo>
                    <a:pt x="30" y="48"/>
                    <a:pt x="20" y="63"/>
                    <a:pt x="12" y="67"/>
                  </a:cubicBezTo>
                  <a:cubicBezTo>
                    <a:pt x="9" y="71"/>
                    <a:pt x="9" y="78"/>
                    <a:pt x="0" y="76"/>
                  </a:cubicBezTo>
                  <a:cubicBezTo>
                    <a:pt x="2" y="56"/>
                    <a:pt x="5" y="21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8" name="Freeform 87"/>
            <p:cNvSpPr>
              <a:spLocks noEditPoints="1"/>
            </p:cNvSpPr>
            <p:nvPr/>
          </p:nvSpPr>
          <p:spPr bwMode="auto">
            <a:xfrm>
              <a:off x="1755" y="2338"/>
              <a:ext cx="198" cy="2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9" y="1"/>
                </a:cxn>
                <a:cxn ang="0">
                  <a:pos x="11" y="56"/>
                </a:cxn>
                <a:cxn ang="0">
                  <a:pos x="43" y="45"/>
                </a:cxn>
                <a:cxn ang="0">
                  <a:pos x="46" y="77"/>
                </a:cxn>
                <a:cxn ang="0">
                  <a:pos x="3" y="73"/>
                </a:cxn>
                <a:cxn ang="0">
                  <a:pos x="1" y="70"/>
                </a:cxn>
                <a:cxn ang="0">
                  <a:pos x="5" y="59"/>
                </a:cxn>
                <a:cxn ang="0">
                  <a:pos x="16" y="0"/>
                </a:cxn>
                <a:cxn ang="0">
                  <a:pos x="48" y="62"/>
                </a:cxn>
                <a:cxn ang="0">
                  <a:pos x="38" y="52"/>
                </a:cxn>
                <a:cxn ang="0">
                  <a:pos x="13" y="69"/>
                </a:cxn>
                <a:cxn ang="0">
                  <a:pos x="48" y="62"/>
                </a:cxn>
              </a:cxnLst>
              <a:rect l="0" t="0" r="r" b="b"/>
              <a:pathLst>
                <a:path w="60" h="83">
                  <a:moveTo>
                    <a:pt x="16" y="0"/>
                  </a:moveTo>
                  <a:cubicBezTo>
                    <a:pt x="18" y="0"/>
                    <a:pt x="18" y="1"/>
                    <a:pt x="19" y="1"/>
                  </a:cubicBezTo>
                  <a:cubicBezTo>
                    <a:pt x="16" y="19"/>
                    <a:pt x="15" y="39"/>
                    <a:pt x="11" y="56"/>
                  </a:cubicBezTo>
                  <a:cubicBezTo>
                    <a:pt x="18" y="48"/>
                    <a:pt x="31" y="41"/>
                    <a:pt x="43" y="45"/>
                  </a:cubicBezTo>
                  <a:cubicBezTo>
                    <a:pt x="58" y="50"/>
                    <a:pt x="60" y="70"/>
                    <a:pt x="46" y="77"/>
                  </a:cubicBezTo>
                  <a:cubicBezTo>
                    <a:pt x="33" y="83"/>
                    <a:pt x="13" y="75"/>
                    <a:pt x="3" y="73"/>
                  </a:cubicBezTo>
                  <a:cubicBezTo>
                    <a:pt x="3" y="71"/>
                    <a:pt x="2" y="70"/>
                    <a:pt x="1" y="70"/>
                  </a:cubicBezTo>
                  <a:cubicBezTo>
                    <a:pt x="0" y="64"/>
                    <a:pt x="2" y="62"/>
                    <a:pt x="5" y="59"/>
                  </a:cubicBezTo>
                  <a:cubicBezTo>
                    <a:pt x="8" y="39"/>
                    <a:pt x="11" y="18"/>
                    <a:pt x="16" y="0"/>
                  </a:cubicBezTo>
                  <a:close/>
                  <a:moveTo>
                    <a:pt x="48" y="62"/>
                  </a:moveTo>
                  <a:cubicBezTo>
                    <a:pt x="48" y="59"/>
                    <a:pt x="41" y="53"/>
                    <a:pt x="38" y="52"/>
                  </a:cubicBezTo>
                  <a:cubicBezTo>
                    <a:pt x="27" y="49"/>
                    <a:pt x="12" y="60"/>
                    <a:pt x="13" y="69"/>
                  </a:cubicBezTo>
                  <a:cubicBezTo>
                    <a:pt x="24" y="72"/>
                    <a:pt x="48" y="76"/>
                    <a:pt x="48" y="62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9" name="Freeform 88"/>
            <p:cNvSpPr>
              <a:spLocks/>
            </p:cNvSpPr>
            <p:nvPr/>
          </p:nvSpPr>
          <p:spPr bwMode="auto">
            <a:xfrm>
              <a:off x="1993" y="2335"/>
              <a:ext cx="66" cy="255"/>
            </a:xfrm>
            <a:custGeom>
              <a:avLst/>
              <a:gdLst/>
              <a:ahLst/>
              <a:cxnLst>
                <a:cxn ang="0">
                  <a:pos x="14" y="3"/>
                </a:cxn>
                <a:cxn ang="0">
                  <a:pos x="12" y="63"/>
                </a:cxn>
                <a:cxn ang="0">
                  <a:pos x="16" y="72"/>
                </a:cxn>
                <a:cxn ang="0">
                  <a:pos x="6" y="76"/>
                </a:cxn>
                <a:cxn ang="0">
                  <a:pos x="7" y="2"/>
                </a:cxn>
                <a:cxn ang="0">
                  <a:pos x="14" y="3"/>
                </a:cxn>
              </a:cxnLst>
              <a:rect l="0" t="0" r="r" b="b"/>
              <a:pathLst>
                <a:path w="20" h="77">
                  <a:moveTo>
                    <a:pt x="14" y="3"/>
                  </a:moveTo>
                  <a:cubicBezTo>
                    <a:pt x="20" y="22"/>
                    <a:pt x="9" y="42"/>
                    <a:pt x="12" y="63"/>
                  </a:cubicBezTo>
                  <a:cubicBezTo>
                    <a:pt x="13" y="67"/>
                    <a:pt x="17" y="68"/>
                    <a:pt x="16" y="72"/>
                  </a:cubicBezTo>
                  <a:cubicBezTo>
                    <a:pt x="15" y="76"/>
                    <a:pt x="11" y="77"/>
                    <a:pt x="6" y="76"/>
                  </a:cubicBezTo>
                  <a:cubicBezTo>
                    <a:pt x="0" y="55"/>
                    <a:pt x="11" y="24"/>
                    <a:pt x="7" y="2"/>
                  </a:cubicBezTo>
                  <a:cubicBezTo>
                    <a:pt x="10" y="0"/>
                    <a:pt x="10" y="4"/>
                    <a:pt x="14" y="3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0" name="Freeform 89"/>
            <p:cNvSpPr>
              <a:spLocks noEditPoints="1"/>
            </p:cNvSpPr>
            <p:nvPr/>
          </p:nvSpPr>
          <p:spPr bwMode="auto">
            <a:xfrm>
              <a:off x="2056" y="2431"/>
              <a:ext cx="225" cy="179"/>
            </a:xfrm>
            <a:custGeom>
              <a:avLst/>
              <a:gdLst/>
              <a:ahLst/>
              <a:cxnLst>
                <a:cxn ang="0">
                  <a:pos x="52" y="37"/>
                </a:cxn>
                <a:cxn ang="0">
                  <a:pos x="66" y="46"/>
                </a:cxn>
                <a:cxn ang="0">
                  <a:pos x="63" y="53"/>
                </a:cxn>
                <a:cxn ang="0">
                  <a:pos x="47" y="44"/>
                </a:cxn>
                <a:cxn ang="0">
                  <a:pos x="2" y="46"/>
                </a:cxn>
                <a:cxn ang="0">
                  <a:pos x="52" y="20"/>
                </a:cxn>
                <a:cxn ang="0">
                  <a:pos x="42" y="9"/>
                </a:cxn>
                <a:cxn ang="0">
                  <a:pos x="20" y="7"/>
                </a:cxn>
                <a:cxn ang="0">
                  <a:pos x="34" y="1"/>
                </a:cxn>
                <a:cxn ang="0">
                  <a:pos x="52" y="37"/>
                </a:cxn>
                <a:cxn ang="0">
                  <a:pos x="9" y="42"/>
                </a:cxn>
                <a:cxn ang="0">
                  <a:pos x="43" y="37"/>
                </a:cxn>
                <a:cxn ang="0">
                  <a:pos x="51" y="27"/>
                </a:cxn>
                <a:cxn ang="0">
                  <a:pos x="42" y="27"/>
                </a:cxn>
                <a:cxn ang="0">
                  <a:pos x="42" y="23"/>
                </a:cxn>
                <a:cxn ang="0">
                  <a:pos x="9" y="42"/>
                </a:cxn>
              </a:cxnLst>
              <a:rect l="0" t="0" r="r" b="b"/>
              <a:pathLst>
                <a:path w="68" h="54">
                  <a:moveTo>
                    <a:pt x="52" y="37"/>
                  </a:moveTo>
                  <a:cubicBezTo>
                    <a:pt x="53" y="44"/>
                    <a:pt x="60" y="45"/>
                    <a:pt x="66" y="46"/>
                  </a:cubicBezTo>
                  <a:cubicBezTo>
                    <a:pt x="66" y="49"/>
                    <a:pt x="65" y="51"/>
                    <a:pt x="63" y="53"/>
                  </a:cubicBezTo>
                  <a:cubicBezTo>
                    <a:pt x="57" y="51"/>
                    <a:pt x="49" y="50"/>
                    <a:pt x="47" y="44"/>
                  </a:cubicBezTo>
                  <a:cubicBezTo>
                    <a:pt x="35" y="45"/>
                    <a:pt x="14" y="54"/>
                    <a:pt x="2" y="46"/>
                  </a:cubicBezTo>
                  <a:cubicBezTo>
                    <a:pt x="0" y="22"/>
                    <a:pt x="32" y="9"/>
                    <a:pt x="52" y="20"/>
                  </a:cubicBezTo>
                  <a:cubicBezTo>
                    <a:pt x="51" y="14"/>
                    <a:pt x="46" y="12"/>
                    <a:pt x="42" y="9"/>
                  </a:cubicBezTo>
                  <a:cubicBezTo>
                    <a:pt x="34" y="6"/>
                    <a:pt x="25" y="11"/>
                    <a:pt x="20" y="7"/>
                  </a:cubicBezTo>
                  <a:cubicBezTo>
                    <a:pt x="21" y="2"/>
                    <a:pt x="29" y="1"/>
                    <a:pt x="34" y="1"/>
                  </a:cubicBezTo>
                  <a:cubicBezTo>
                    <a:pt x="56" y="0"/>
                    <a:pt x="68" y="22"/>
                    <a:pt x="52" y="37"/>
                  </a:cubicBezTo>
                  <a:close/>
                  <a:moveTo>
                    <a:pt x="9" y="42"/>
                  </a:moveTo>
                  <a:cubicBezTo>
                    <a:pt x="21" y="45"/>
                    <a:pt x="33" y="40"/>
                    <a:pt x="43" y="37"/>
                  </a:cubicBezTo>
                  <a:cubicBezTo>
                    <a:pt x="44" y="32"/>
                    <a:pt x="49" y="31"/>
                    <a:pt x="51" y="27"/>
                  </a:cubicBezTo>
                  <a:cubicBezTo>
                    <a:pt x="47" y="28"/>
                    <a:pt x="47" y="27"/>
                    <a:pt x="42" y="27"/>
                  </a:cubicBezTo>
                  <a:cubicBezTo>
                    <a:pt x="42" y="26"/>
                    <a:pt x="42" y="24"/>
                    <a:pt x="42" y="23"/>
                  </a:cubicBezTo>
                  <a:cubicBezTo>
                    <a:pt x="25" y="20"/>
                    <a:pt x="11" y="27"/>
                    <a:pt x="9" y="42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82" name="Group 92"/>
          <p:cNvGrpSpPr>
            <a:grpSpLocks noChangeAspect="1"/>
          </p:cNvGrpSpPr>
          <p:nvPr/>
        </p:nvGrpSpPr>
        <p:grpSpPr bwMode="auto">
          <a:xfrm>
            <a:off x="6580188" y="4381500"/>
            <a:ext cx="1465262" cy="574675"/>
            <a:chOff x="4145" y="2760"/>
            <a:chExt cx="923" cy="362"/>
          </a:xfrm>
        </p:grpSpPr>
        <p:sp>
          <p:nvSpPr>
            <p:cNvPr id="183" name="AutoShape 91"/>
            <p:cNvSpPr>
              <a:spLocks noChangeAspect="1" noChangeArrowheads="1" noTextEdit="1"/>
            </p:cNvSpPr>
            <p:nvPr/>
          </p:nvSpPr>
          <p:spPr bwMode="auto">
            <a:xfrm>
              <a:off x="4145" y="2760"/>
              <a:ext cx="923" cy="362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4" name="Freeform 93"/>
            <p:cNvSpPr>
              <a:spLocks noEditPoints="1"/>
            </p:cNvSpPr>
            <p:nvPr/>
          </p:nvSpPr>
          <p:spPr bwMode="auto">
            <a:xfrm>
              <a:off x="4143" y="2758"/>
              <a:ext cx="930" cy="362"/>
            </a:xfrm>
            <a:custGeom>
              <a:avLst/>
              <a:gdLst/>
              <a:ahLst/>
              <a:cxnLst>
                <a:cxn ang="0">
                  <a:pos x="261" y="150"/>
                </a:cxn>
                <a:cxn ang="0">
                  <a:pos x="190" y="129"/>
                </a:cxn>
                <a:cxn ang="0">
                  <a:pos x="103" y="136"/>
                </a:cxn>
                <a:cxn ang="0">
                  <a:pos x="19" y="95"/>
                </a:cxn>
                <a:cxn ang="0">
                  <a:pos x="38" y="17"/>
                </a:cxn>
                <a:cxn ang="0">
                  <a:pos x="93" y="68"/>
                </a:cxn>
                <a:cxn ang="0">
                  <a:pos x="140" y="49"/>
                </a:cxn>
                <a:cxn ang="0">
                  <a:pos x="184" y="13"/>
                </a:cxn>
                <a:cxn ang="0">
                  <a:pos x="202" y="89"/>
                </a:cxn>
                <a:cxn ang="0">
                  <a:pos x="275" y="71"/>
                </a:cxn>
                <a:cxn ang="0">
                  <a:pos x="311" y="24"/>
                </a:cxn>
                <a:cxn ang="0">
                  <a:pos x="337" y="15"/>
                </a:cxn>
                <a:cxn ang="0">
                  <a:pos x="401" y="16"/>
                </a:cxn>
                <a:cxn ang="0">
                  <a:pos x="361" y="137"/>
                </a:cxn>
                <a:cxn ang="0">
                  <a:pos x="344" y="124"/>
                </a:cxn>
                <a:cxn ang="0">
                  <a:pos x="304" y="142"/>
                </a:cxn>
                <a:cxn ang="0">
                  <a:pos x="301" y="78"/>
                </a:cxn>
                <a:cxn ang="0">
                  <a:pos x="356" y="117"/>
                </a:cxn>
                <a:cxn ang="0">
                  <a:pos x="255" y="19"/>
                </a:cxn>
                <a:cxn ang="0">
                  <a:pos x="320" y="29"/>
                </a:cxn>
                <a:cxn ang="0">
                  <a:pos x="162" y="17"/>
                </a:cxn>
                <a:cxn ang="0">
                  <a:pos x="61" y="25"/>
                </a:cxn>
                <a:cxn ang="0">
                  <a:pos x="265" y="35"/>
                </a:cxn>
                <a:cxn ang="0">
                  <a:pos x="57" y="22"/>
                </a:cxn>
                <a:cxn ang="0">
                  <a:pos x="163" y="32"/>
                </a:cxn>
                <a:cxn ang="0">
                  <a:pos x="54" y="75"/>
                </a:cxn>
                <a:cxn ang="0">
                  <a:pos x="41" y="46"/>
                </a:cxn>
                <a:cxn ang="0">
                  <a:pos x="330" y="67"/>
                </a:cxn>
                <a:cxn ang="0">
                  <a:pos x="314" y="58"/>
                </a:cxn>
                <a:cxn ang="0">
                  <a:pos x="86" y="69"/>
                </a:cxn>
                <a:cxn ang="0">
                  <a:pos x="37" y="59"/>
                </a:cxn>
                <a:cxn ang="0">
                  <a:pos x="153" y="62"/>
                </a:cxn>
                <a:cxn ang="0">
                  <a:pos x="310" y="89"/>
                </a:cxn>
                <a:cxn ang="0">
                  <a:pos x="215" y="80"/>
                </a:cxn>
                <a:cxn ang="0">
                  <a:pos x="131" y="94"/>
                </a:cxn>
                <a:cxn ang="0">
                  <a:pos x="146" y="73"/>
                </a:cxn>
                <a:cxn ang="0">
                  <a:pos x="305" y="99"/>
                </a:cxn>
                <a:cxn ang="0">
                  <a:pos x="305" y="99"/>
                </a:cxn>
                <a:cxn ang="0">
                  <a:pos x="90" y="112"/>
                </a:cxn>
                <a:cxn ang="0">
                  <a:pos x="39" y="86"/>
                </a:cxn>
                <a:cxn ang="0">
                  <a:pos x="90" y="125"/>
                </a:cxn>
                <a:cxn ang="0">
                  <a:pos x="188" y="105"/>
                </a:cxn>
                <a:cxn ang="0">
                  <a:pos x="188" y="105"/>
                </a:cxn>
                <a:cxn ang="0">
                  <a:pos x="25" y="105"/>
                </a:cxn>
                <a:cxn ang="0">
                  <a:pos x="255" y="131"/>
                </a:cxn>
                <a:cxn ang="0">
                  <a:pos x="249" y="124"/>
                </a:cxn>
                <a:cxn ang="0">
                  <a:pos x="116" y="115"/>
                </a:cxn>
                <a:cxn ang="0">
                  <a:pos x="262" y="142"/>
                </a:cxn>
                <a:cxn ang="0">
                  <a:pos x="117" y="129"/>
                </a:cxn>
                <a:cxn ang="0">
                  <a:pos x="245" y="142"/>
                </a:cxn>
                <a:cxn ang="0">
                  <a:pos x="114" y="129"/>
                </a:cxn>
              </a:cxnLst>
              <a:rect l="0" t="0" r="r" b="b"/>
              <a:pathLst>
                <a:path w="408" h="159">
                  <a:moveTo>
                    <a:pt x="301" y="78"/>
                  </a:moveTo>
                  <a:cubicBezTo>
                    <a:pt x="297" y="78"/>
                    <a:pt x="294" y="82"/>
                    <a:pt x="291" y="79"/>
                  </a:cubicBezTo>
                  <a:cubicBezTo>
                    <a:pt x="289" y="85"/>
                    <a:pt x="281" y="86"/>
                    <a:pt x="274" y="86"/>
                  </a:cubicBezTo>
                  <a:cubicBezTo>
                    <a:pt x="273" y="115"/>
                    <a:pt x="267" y="131"/>
                    <a:pt x="266" y="155"/>
                  </a:cubicBezTo>
                  <a:cubicBezTo>
                    <a:pt x="262" y="155"/>
                    <a:pt x="259" y="154"/>
                    <a:pt x="261" y="150"/>
                  </a:cubicBezTo>
                  <a:cubicBezTo>
                    <a:pt x="250" y="147"/>
                    <a:pt x="244" y="154"/>
                    <a:pt x="237" y="149"/>
                  </a:cubicBezTo>
                  <a:cubicBezTo>
                    <a:pt x="242" y="128"/>
                    <a:pt x="244" y="109"/>
                    <a:pt x="249" y="89"/>
                  </a:cubicBezTo>
                  <a:cubicBezTo>
                    <a:pt x="233" y="93"/>
                    <a:pt x="205" y="91"/>
                    <a:pt x="210" y="111"/>
                  </a:cubicBezTo>
                  <a:cubicBezTo>
                    <a:pt x="203" y="115"/>
                    <a:pt x="200" y="123"/>
                    <a:pt x="197" y="130"/>
                  </a:cubicBezTo>
                  <a:cubicBezTo>
                    <a:pt x="195" y="130"/>
                    <a:pt x="192" y="129"/>
                    <a:pt x="190" y="129"/>
                  </a:cubicBezTo>
                  <a:cubicBezTo>
                    <a:pt x="188" y="123"/>
                    <a:pt x="195" y="121"/>
                    <a:pt x="197" y="115"/>
                  </a:cubicBezTo>
                  <a:cubicBezTo>
                    <a:pt x="173" y="120"/>
                    <a:pt x="150" y="126"/>
                    <a:pt x="127" y="132"/>
                  </a:cubicBezTo>
                  <a:cubicBezTo>
                    <a:pt x="124" y="133"/>
                    <a:pt x="124" y="139"/>
                    <a:pt x="118" y="139"/>
                  </a:cubicBezTo>
                  <a:cubicBezTo>
                    <a:pt x="116" y="139"/>
                    <a:pt x="115" y="137"/>
                    <a:pt x="116" y="135"/>
                  </a:cubicBezTo>
                  <a:cubicBezTo>
                    <a:pt x="111" y="135"/>
                    <a:pt x="108" y="136"/>
                    <a:pt x="103" y="136"/>
                  </a:cubicBezTo>
                  <a:cubicBezTo>
                    <a:pt x="100" y="136"/>
                    <a:pt x="99" y="139"/>
                    <a:pt x="96" y="140"/>
                  </a:cubicBezTo>
                  <a:cubicBezTo>
                    <a:pt x="86" y="140"/>
                    <a:pt x="78" y="142"/>
                    <a:pt x="72" y="146"/>
                  </a:cubicBezTo>
                  <a:cubicBezTo>
                    <a:pt x="49" y="149"/>
                    <a:pt x="25" y="157"/>
                    <a:pt x="4" y="159"/>
                  </a:cubicBezTo>
                  <a:cubicBezTo>
                    <a:pt x="1" y="156"/>
                    <a:pt x="0" y="152"/>
                    <a:pt x="0" y="146"/>
                  </a:cubicBezTo>
                  <a:cubicBezTo>
                    <a:pt x="9" y="132"/>
                    <a:pt x="13" y="112"/>
                    <a:pt x="19" y="95"/>
                  </a:cubicBezTo>
                  <a:cubicBezTo>
                    <a:pt x="18" y="93"/>
                    <a:pt x="14" y="93"/>
                    <a:pt x="15" y="90"/>
                  </a:cubicBezTo>
                  <a:cubicBezTo>
                    <a:pt x="15" y="86"/>
                    <a:pt x="19" y="87"/>
                    <a:pt x="22" y="86"/>
                  </a:cubicBezTo>
                  <a:cubicBezTo>
                    <a:pt x="28" y="66"/>
                    <a:pt x="35" y="47"/>
                    <a:pt x="40" y="24"/>
                  </a:cubicBezTo>
                  <a:cubicBezTo>
                    <a:pt x="38" y="22"/>
                    <a:pt x="32" y="27"/>
                    <a:pt x="30" y="23"/>
                  </a:cubicBezTo>
                  <a:cubicBezTo>
                    <a:pt x="30" y="17"/>
                    <a:pt x="34" y="16"/>
                    <a:pt x="38" y="17"/>
                  </a:cubicBezTo>
                  <a:cubicBezTo>
                    <a:pt x="41" y="16"/>
                    <a:pt x="40" y="13"/>
                    <a:pt x="44" y="12"/>
                  </a:cubicBezTo>
                  <a:cubicBezTo>
                    <a:pt x="47" y="12"/>
                    <a:pt x="48" y="13"/>
                    <a:pt x="48" y="16"/>
                  </a:cubicBezTo>
                  <a:cubicBezTo>
                    <a:pt x="63" y="13"/>
                    <a:pt x="94" y="7"/>
                    <a:pt x="111" y="14"/>
                  </a:cubicBezTo>
                  <a:cubicBezTo>
                    <a:pt x="116" y="16"/>
                    <a:pt x="119" y="28"/>
                    <a:pt x="118" y="38"/>
                  </a:cubicBezTo>
                  <a:cubicBezTo>
                    <a:pt x="116" y="52"/>
                    <a:pt x="103" y="62"/>
                    <a:pt x="93" y="68"/>
                  </a:cubicBezTo>
                  <a:cubicBezTo>
                    <a:pt x="111" y="70"/>
                    <a:pt x="116" y="83"/>
                    <a:pt x="121" y="95"/>
                  </a:cubicBezTo>
                  <a:cubicBezTo>
                    <a:pt x="123" y="91"/>
                    <a:pt x="124" y="86"/>
                    <a:pt x="126" y="82"/>
                  </a:cubicBezTo>
                  <a:cubicBezTo>
                    <a:pt x="127" y="79"/>
                    <a:pt x="122" y="81"/>
                    <a:pt x="124" y="76"/>
                  </a:cubicBezTo>
                  <a:cubicBezTo>
                    <a:pt x="124" y="72"/>
                    <a:pt x="128" y="73"/>
                    <a:pt x="131" y="72"/>
                  </a:cubicBezTo>
                  <a:cubicBezTo>
                    <a:pt x="134" y="65"/>
                    <a:pt x="135" y="55"/>
                    <a:pt x="140" y="49"/>
                  </a:cubicBezTo>
                  <a:cubicBezTo>
                    <a:pt x="141" y="46"/>
                    <a:pt x="139" y="46"/>
                    <a:pt x="139" y="43"/>
                  </a:cubicBezTo>
                  <a:cubicBezTo>
                    <a:pt x="145" y="37"/>
                    <a:pt x="148" y="25"/>
                    <a:pt x="148" y="17"/>
                  </a:cubicBezTo>
                  <a:cubicBezTo>
                    <a:pt x="151" y="16"/>
                    <a:pt x="153" y="13"/>
                    <a:pt x="156" y="15"/>
                  </a:cubicBezTo>
                  <a:cubicBezTo>
                    <a:pt x="158" y="13"/>
                    <a:pt x="158" y="9"/>
                    <a:pt x="160" y="8"/>
                  </a:cubicBezTo>
                  <a:cubicBezTo>
                    <a:pt x="165" y="14"/>
                    <a:pt x="178" y="5"/>
                    <a:pt x="184" y="13"/>
                  </a:cubicBezTo>
                  <a:cubicBezTo>
                    <a:pt x="184" y="18"/>
                    <a:pt x="179" y="15"/>
                    <a:pt x="175" y="16"/>
                  </a:cubicBezTo>
                  <a:cubicBezTo>
                    <a:pt x="176" y="24"/>
                    <a:pt x="168" y="27"/>
                    <a:pt x="171" y="35"/>
                  </a:cubicBezTo>
                  <a:cubicBezTo>
                    <a:pt x="157" y="59"/>
                    <a:pt x="147" y="89"/>
                    <a:pt x="132" y="114"/>
                  </a:cubicBezTo>
                  <a:cubicBezTo>
                    <a:pt x="151" y="109"/>
                    <a:pt x="169" y="103"/>
                    <a:pt x="188" y="99"/>
                  </a:cubicBezTo>
                  <a:cubicBezTo>
                    <a:pt x="193" y="96"/>
                    <a:pt x="197" y="92"/>
                    <a:pt x="202" y="89"/>
                  </a:cubicBezTo>
                  <a:cubicBezTo>
                    <a:pt x="215" y="65"/>
                    <a:pt x="230" y="43"/>
                    <a:pt x="240" y="15"/>
                  </a:cubicBezTo>
                  <a:cubicBezTo>
                    <a:pt x="242" y="16"/>
                    <a:pt x="243" y="14"/>
                    <a:pt x="244" y="16"/>
                  </a:cubicBezTo>
                  <a:cubicBezTo>
                    <a:pt x="249" y="12"/>
                    <a:pt x="254" y="10"/>
                    <a:pt x="261" y="10"/>
                  </a:cubicBezTo>
                  <a:cubicBezTo>
                    <a:pt x="265" y="11"/>
                    <a:pt x="266" y="6"/>
                    <a:pt x="269" y="8"/>
                  </a:cubicBezTo>
                  <a:cubicBezTo>
                    <a:pt x="271" y="29"/>
                    <a:pt x="279" y="49"/>
                    <a:pt x="275" y="71"/>
                  </a:cubicBezTo>
                  <a:cubicBezTo>
                    <a:pt x="282" y="73"/>
                    <a:pt x="291" y="62"/>
                    <a:pt x="293" y="71"/>
                  </a:cubicBezTo>
                  <a:cubicBezTo>
                    <a:pt x="297" y="63"/>
                    <a:pt x="303" y="51"/>
                    <a:pt x="303" y="41"/>
                  </a:cubicBezTo>
                  <a:cubicBezTo>
                    <a:pt x="303" y="38"/>
                    <a:pt x="308" y="40"/>
                    <a:pt x="307" y="36"/>
                  </a:cubicBezTo>
                  <a:cubicBezTo>
                    <a:pt x="309" y="31"/>
                    <a:pt x="304" y="32"/>
                    <a:pt x="305" y="28"/>
                  </a:cubicBezTo>
                  <a:cubicBezTo>
                    <a:pt x="305" y="25"/>
                    <a:pt x="310" y="26"/>
                    <a:pt x="311" y="24"/>
                  </a:cubicBezTo>
                  <a:cubicBezTo>
                    <a:pt x="312" y="19"/>
                    <a:pt x="312" y="18"/>
                    <a:pt x="311" y="13"/>
                  </a:cubicBezTo>
                  <a:cubicBezTo>
                    <a:pt x="315" y="9"/>
                    <a:pt x="317" y="8"/>
                    <a:pt x="318" y="3"/>
                  </a:cubicBezTo>
                  <a:cubicBezTo>
                    <a:pt x="325" y="1"/>
                    <a:pt x="334" y="0"/>
                    <a:pt x="341" y="2"/>
                  </a:cubicBezTo>
                  <a:cubicBezTo>
                    <a:pt x="341" y="9"/>
                    <a:pt x="336" y="7"/>
                    <a:pt x="335" y="12"/>
                  </a:cubicBezTo>
                  <a:cubicBezTo>
                    <a:pt x="334" y="14"/>
                    <a:pt x="337" y="13"/>
                    <a:pt x="337" y="15"/>
                  </a:cubicBezTo>
                  <a:cubicBezTo>
                    <a:pt x="329" y="28"/>
                    <a:pt x="328" y="48"/>
                    <a:pt x="322" y="64"/>
                  </a:cubicBezTo>
                  <a:cubicBezTo>
                    <a:pt x="340" y="58"/>
                    <a:pt x="359" y="54"/>
                    <a:pt x="376" y="47"/>
                  </a:cubicBezTo>
                  <a:cubicBezTo>
                    <a:pt x="378" y="35"/>
                    <a:pt x="386" y="24"/>
                    <a:pt x="383" y="11"/>
                  </a:cubicBezTo>
                  <a:cubicBezTo>
                    <a:pt x="391" y="10"/>
                    <a:pt x="401" y="5"/>
                    <a:pt x="407" y="10"/>
                  </a:cubicBezTo>
                  <a:cubicBezTo>
                    <a:pt x="408" y="16"/>
                    <a:pt x="403" y="15"/>
                    <a:pt x="401" y="16"/>
                  </a:cubicBezTo>
                  <a:cubicBezTo>
                    <a:pt x="400" y="26"/>
                    <a:pt x="396" y="35"/>
                    <a:pt x="393" y="44"/>
                  </a:cubicBezTo>
                  <a:cubicBezTo>
                    <a:pt x="389" y="53"/>
                    <a:pt x="387" y="62"/>
                    <a:pt x="384" y="71"/>
                  </a:cubicBezTo>
                  <a:cubicBezTo>
                    <a:pt x="383" y="72"/>
                    <a:pt x="381" y="73"/>
                    <a:pt x="381" y="74"/>
                  </a:cubicBezTo>
                  <a:cubicBezTo>
                    <a:pt x="379" y="78"/>
                    <a:pt x="379" y="83"/>
                    <a:pt x="377" y="88"/>
                  </a:cubicBezTo>
                  <a:cubicBezTo>
                    <a:pt x="371" y="104"/>
                    <a:pt x="362" y="115"/>
                    <a:pt x="361" y="137"/>
                  </a:cubicBezTo>
                  <a:cubicBezTo>
                    <a:pt x="360" y="140"/>
                    <a:pt x="365" y="138"/>
                    <a:pt x="363" y="142"/>
                  </a:cubicBezTo>
                  <a:cubicBezTo>
                    <a:pt x="362" y="143"/>
                    <a:pt x="361" y="145"/>
                    <a:pt x="361" y="148"/>
                  </a:cubicBezTo>
                  <a:cubicBezTo>
                    <a:pt x="354" y="149"/>
                    <a:pt x="350" y="154"/>
                    <a:pt x="341" y="153"/>
                  </a:cubicBezTo>
                  <a:cubicBezTo>
                    <a:pt x="340" y="152"/>
                    <a:pt x="340" y="150"/>
                    <a:pt x="338" y="150"/>
                  </a:cubicBezTo>
                  <a:cubicBezTo>
                    <a:pt x="337" y="138"/>
                    <a:pt x="344" y="135"/>
                    <a:pt x="344" y="124"/>
                  </a:cubicBezTo>
                  <a:cubicBezTo>
                    <a:pt x="346" y="123"/>
                    <a:pt x="347" y="121"/>
                    <a:pt x="349" y="120"/>
                  </a:cubicBezTo>
                  <a:cubicBezTo>
                    <a:pt x="354" y="103"/>
                    <a:pt x="361" y="85"/>
                    <a:pt x="368" y="69"/>
                  </a:cubicBezTo>
                  <a:cubicBezTo>
                    <a:pt x="352" y="70"/>
                    <a:pt x="334" y="77"/>
                    <a:pt x="318" y="81"/>
                  </a:cubicBezTo>
                  <a:cubicBezTo>
                    <a:pt x="313" y="95"/>
                    <a:pt x="303" y="111"/>
                    <a:pt x="306" y="126"/>
                  </a:cubicBezTo>
                  <a:cubicBezTo>
                    <a:pt x="305" y="133"/>
                    <a:pt x="301" y="136"/>
                    <a:pt x="304" y="142"/>
                  </a:cubicBezTo>
                  <a:cubicBezTo>
                    <a:pt x="297" y="148"/>
                    <a:pt x="290" y="145"/>
                    <a:pt x="279" y="146"/>
                  </a:cubicBezTo>
                  <a:cubicBezTo>
                    <a:pt x="278" y="143"/>
                    <a:pt x="280" y="143"/>
                    <a:pt x="282" y="142"/>
                  </a:cubicBezTo>
                  <a:cubicBezTo>
                    <a:pt x="284" y="121"/>
                    <a:pt x="292" y="107"/>
                    <a:pt x="297" y="89"/>
                  </a:cubicBezTo>
                  <a:cubicBezTo>
                    <a:pt x="295" y="87"/>
                    <a:pt x="288" y="92"/>
                    <a:pt x="286" y="87"/>
                  </a:cubicBezTo>
                  <a:cubicBezTo>
                    <a:pt x="287" y="80"/>
                    <a:pt x="298" y="83"/>
                    <a:pt x="301" y="78"/>
                  </a:cubicBezTo>
                  <a:close/>
                  <a:moveTo>
                    <a:pt x="390" y="24"/>
                  </a:moveTo>
                  <a:cubicBezTo>
                    <a:pt x="390" y="22"/>
                    <a:pt x="397" y="17"/>
                    <a:pt x="393" y="16"/>
                  </a:cubicBezTo>
                  <a:cubicBezTo>
                    <a:pt x="393" y="19"/>
                    <a:pt x="388" y="22"/>
                    <a:pt x="390" y="24"/>
                  </a:cubicBezTo>
                  <a:close/>
                  <a:moveTo>
                    <a:pt x="365" y="92"/>
                  </a:moveTo>
                  <a:cubicBezTo>
                    <a:pt x="362" y="101"/>
                    <a:pt x="357" y="109"/>
                    <a:pt x="356" y="117"/>
                  </a:cubicBezTo>
                  <a:cubicBezTo>
                    <a:pt x="356" y="121"/>
                    <a:pt x="358" y="127"/>
                    <a:pt x="359" y="127"/>
                  </a:cubicBezTo>
                  <a:cubicBezTo>
                    <a:pt x="368" y="90"/>
                    <a:pt x="388" y="59"/>
                    <a:pt x="394" y="23"/>
                  </a:cubicBezTo>
                  <a:cubicBezTo>
                    <a:pt x="383" y="42"/>
                    <a:pt x="373" y="68"/>
                    <a:pt x="365" y="92"/>
                  </a:cubicBezTo>
                  <a:close/>
                  <a:moveTo>
                    <a:pt x="244" y="34"/>
                  </a:moveTo>
                  <a:cubicBezTo>
                    <a:pt x="247" y="28"/>
                    <a:pt x="252" y="25"/>
                    <a:pt x="255" y="19"/>
                  </a:cubicBezTo>
                  <a:cubicBezTo>
                    <a:pt x="252" y="19"/>
                    <a:pt x="252" y="21"/>
                    <a:pt x="249" y="20"/>
                  </a:cubicBezTo>
                  <a:cubicBezTo>
                    <a:pt x="248" y="25"/>
                    <a:pt x="243" y="30"/>
                    <a:pt x="244" y="34"/>
                  </a:cubicBezTo>
                  <a:close/>
                  <a:moveTo>
                    <a:pt x="320" y="29"/>
                  </a:moveTo>
                  <a:cubicBezTo>
                    <a:pt x="324" y="30"/>
                    <a:pt x="323" y="26"/>
                    <a:pt x="325" y="24"/>
                  </a:cubicBezTo>
                  <a:cubicBezTo>
                    <a:pt x="322" y="25"/>
                    <a:pt x="319" y="25"/>
                    <a:pt x="320" y="29"/>
                  </a:cubicBezTo>
                  <a:close/>
                  <a:moveTo>
                    <a:pt x="162" y="17"/>
                  </a:moveTo>
                  <a:cubicBezTo>
                    <a:pt x="163" y="19"/>
                    <a:pt x="158" y="20"/>
                    <a:pt x="161" y="21"/>
                  </a:cubicBezTo>
                  <a:cubicBezTo>
                    <a:pt x="161" y="19"/>
                    <a:pt x="165" y="21"/>
                    <a:pt x="166" y="21"/>
                  </a:cubicBezTo>
                  <a:cubicBezTo>
                    <a:pt x="167" y="18"/>
                    <a:pt x="169" y="17"/>
                    <a:pt x="170" y="15"/>
                  </a:cubicBezTo>
                  <a:cubicBezTo>
                    <a:pt x="167" y="15"/>
                    <a:pt x="165" y="17"/>
                    <a:pt x="162" y="17"/>
                  </a:cubicBezTo>
                  <a:close/>
                  <a:moveTo>
                    <a:pt x="219" y="85"/>
                  </a:moveTo>
                  <a:cubicBezTo>
                    <a:pt x="229" y="81"/>
                    <a:pt x="239" y="78"/>
                    <a:pt x="251" y="77"/>
                  </a:cubicBezTo>
                  <a:cubicBezTo>
                    <a:pt x="254" y="61"/>
                    <a:pt x="256" y="44"/>
                    <a:pt x="255" y="25"/>
                  </a:cubicBezTo>
                  <a:cubicBezTo>
                    <a:pt x="240" y="41"/>
                    <a:pt x="226" y="64"/>
                    <a:pt x="219" y="85"/>
                  </a:cubicBezTo>
                  <a:close/>
                  <a:moveTo>
                    <a:pt x="61" y="25"/>
                  </a:moveTo>
                  <a:cubicBezTo>
                    <a:pt x="53" y="40"/>
                    <a:pt x="44" y="60"/>
                    <a:pt x="42" y="77"/>
                  </a:cubicBezTo>
                  <a:cubicBezTo>
                    <a:pt x="65" y="63"/>
                    <a:pt x="89" y="50"/>
                    <a:pt x="102" y="25"/>
                  </a:cubicBezTo>
                  <a:cubicBezTo>
                    <a:pt x="93" y="14"/>
                    <a:pt x="72" y="23"/>
                    <a:pt x="61" y="25"/>
                  </a:cubicBezTo>
                  <a:close/>
                  <a:moveTo>
                    <a:pt x="264" y="54"/>
                  </a:moveTo>
                  <a:cubicBezTo>
                    <a:pt x="270" y="52"/>
                    <a:pt x="264" y="43"/>
                    <a:pt x="265" y="35"/>
                  </a:cubicBezTo>
                  <a:cubicBezTo>
                    <a:pt x="265" y="34"/>
                    <a:pt x="264" y="33"/>
                    <a:pt x="263" y="33"/>
                  </a:cubicBezTo>
                  <a:cubicBezTo>
                    <a:pt x="264" y="39"/>
                    <a:pt x="260" y="50"/>
                    <a:pt x="264" y="54"/>
                  </a:cubicBezTo>
                  <a:close/>
                  <a:moveTo>
                    <a:pt x="57" y="22"/>
                  </a:moveTo>
                  <a:cubicBezTo>
                    <a:pt x="61" y="22"/>
                    <a:pt x="64" y="20"/>
                    <a:pt x="67" y="19"/>
                  </a:cubicBezTo>
                  <a:cubicBezTo>
                    <a:pt x="63" y="19"/>
                    <a:pt x="59" y="19"/>
                    <a:pt x="57" y="22"/>
                  </a:cubicBezTo>
                  <a:close/>
                  <a:moveTo>
                    <a:pt x="318" y="41"/>
                  </a:moveTo>
                  <a:cubicBezTo>
                    <a:pt x="319" y="41"/>
                    <a:pt x="320" y="41"/>
                    <a:pt x="321" y="40"/>
                  </a:cubicBezTo>
                  <a:cubicBezTo>
                    <a:pt x="319" y="39"/>
                    <a:pt x="318" y="40"/>
                    <a:pt x="318" y="41"/>
                  </a:cubicBezTo>
                  <a:close/>
                  <a:moveTo>
                    <a:pt x="161" y="32"/>
                  </a:moveTo>
                  <a:cubicBezTo>
                    <a:pt x="162" y="32"/>
                    <a:pt x="163" y="32"/>
                    <a:pt x="163" y="32"/>
                  </a:cubicBezTo>
                  <a:cubicBezTo>
                    <a:pt x="163" y="31"/>
                    <a:pt x="165" y="31"/>
                    <a:pt x="165" y="29"/>
                  </a:cubicBezTo>
                  <a:cubicBezTo>
                    <a:pt x="164" y="29"/>
                    <a:pt x="163" y="29"/>
                    <a:pt x="163" y="29"/>
                  </a:cubicBezTo>
                  <a:cubicBezTo>
                    <a:pt x="162" y="30"/>
                    <a:pt x="161" y="30"/>
                    <a:pt x="161" y="32"/>
                  </a:cubicBezTo>
                  <a:close/>
                  <a:moveTo>
                    <a:pt x="54" y="74"/>
                  </a:moveTo>
                  <a:cubicBezTo>
                    <a:pt x="54" y="74"/>
                    <a:pt x="53" y="75"/>
                    <a:pt x="54" y="75"/>
                  </a:cubicBezTo>
                  <a:cubicBezTo>
                    <a:pt x="61" y="72"/>
                    <a:pt x="68" y="74"/>
                    <a:pt x="75" y="72"/>
                  </a:cubicBezTo>
                  <a:cubicBezTo>
                    <a:pt x="83" y="69"/>
                    <a:pt x="91" y="60"/>
                    <a:pt x="97" y="53"/>
                  </a:cubicBezTo>
                  <a:cubicBezTo>
                    <a:pt x="104" y="47"/>
                    <a:pt x="115" y="37"/>
                    <a:pt x="109" y="27"/>
                  </a:cubicBezTo>
                  <a:cubicBezTo>
                    <a:pt x="95" y="48"/>
                    <a:pt x="75" y="62"/>
                    <a:pt x="54" y="74"/>
                  </a:cubicBezTo>
                  <a:close/>
                  <a:moveTo>
                    <a:pt x="41" y="46"/>
                  </a:moveTo>
                  <a:cubicBezTo>
                    <a:pt x="42" y="41"/>
                    <a:pt x="48" y="33"/>
                    <a:pt x="44" y="29"/>
                  </a:cubicBezTo>
                  <a:cubicBezTo>
                    <a:pt x="44" y="35"/>
                    <a:pt x="39" y="41"/>
                    <a:pt x="41" y="46"/>
                  </a:cubicBezTo>
                  <a:close/>
                  <a:moveTo>
                    <a:pt x="159" y="41"/>
                  </a:moveTo>
                  <a:cubicBezTo>
                    <a:pt x="156" y="44"/>
                    <a:pt x="162" y="45"/>
                    <a:pt x="159" y="41"/>
                  </a:cubicBezTo>
                  <a:close/>
                  <a:moveTo>
                    <a:pt x="330" y="67"/>
                  </a:moveTo>
                  <a:cubicBezTo>
                    <a:pt x="327" y="68"/>
                    <a:pt x="319" y="69"/>
                    <a:pt x="320" y="74"/>
                  </a:cubicBezTo>
                  <a:cubicBezTo>
                    <a:pt x="337" y="67"/>
                    <a:pt x="358" y="66"/>
                    <a:pt x="372" y="57"/>
                  </a:cubicBezTo>
                  <a:cubicBezTo>
                    <a:pt x="358" y="58"/>
                    <a:pt x="343" y="63"/>
                    <a:pt x="330" y="67"/>
                  </a:cubicBezTo>
                  <a:close/>
                  <a:moveTo>
                    <a:pt x="309" y="68"/>
                  </a:moveTo>
                  <a:cubicBezTo>
                    <a:pt x="314" y="68"/>
                    <a:pt x="313" y="62"/>
                    <a:pt x="314" y="58"/>
                  </a:cubicBezTo>
                  <a:cubicBezTo>
                    <a:pt x="313" y="58"/>
                    <a:pt x="313" y="57"/>
                    <a:pt x="312" y="57"/>
                  </a:cubicBezTo>
                  <a:cubicBezTo>
                    <a:pt x="310" y="60"/>
                    <a:pt x="310" y="64"/>
                    <a:pt x="309" y="68"/>
                  </a:cubicBezTo>
                  <a:close/>
                  <a:moveTo>
                    <a:pt x="86" y="69"/>
                  </a:moveTo>
                  <a:cubicBezTo>
                    <a:pt x="95" y="65"/>
                    <a:pt x="105" y="57"/>
                    <a:pt x="107" y="48"/>
                  </a:cubicBezTo>
                  <a:cubicBezTo>
                    <a:pt x="101" y="56"/>
                    <a:pt x="94" y="63"/>
                    <a:pt x="86" y="69"/>
                  </a:cubicBezTo>
                  <a:close/>
                  <a:moveTo>
                    <a:pt x="152" y="54"/>
                  </a:moveTo>
                  <a:cubicBezTo>
                    <a:pt x="153" y="54"/>
                    <a:pt x="154" y="55"/>
                    <a:pt x="155" y="56"/>
                  </a:cubicBezTo>
                  <a:cubicBezTo>
                    <a:pt x="154" y="54"/>
                    <a:pt x="158" y="53"/>
                    <a:pt x="155" y="52"/>
                  </a:cubicBezTo>
                  <a:cubicBezTo>
                    <a:pt x="155" y="54"/>
                    <a:pt x="152" y="52"/>
                    <a:pt x="152" y="54"/>
                  </a:cubicBezTo>
                  <a:close/>
                  <a:moveTo>
                    <a:pt x="37" y="59"/>
                  </a:moveTo>
                  <a:cubicBezTo>
                    <a:pt x="36" y="54"/>
                    <a:pt x="43" y="49"/>
                    <a:pt x="39" y="47"/>
                  </a:cubicBezTo>
                  <a:cubicBezTo>
                    <a:pt x="39" y="51"/>
                    <a:pt x="35" y="55"/>
                    <a:pt x="37" y="59"/>
                  </a:cubicBezTo>
                  <a:close/>
                  <a:moveTo>
                    <a:pt x="147" y="66"/>
                  </a:moveTo>
                  <a:cubicBezTo>
                    <a:pt x="149" y="66"/>
                    <a:pt x="150" y="66"/>
                    <a:pt x="151" y="66"/>
                  </a:cubicBezTo>
                  <a:cubicBezTo>
                    <a:pt x="151" y="64"/>
                    <a:pt x="152" y="63"/>
                    <a:pt x="153" y="62"/>
                  </a:cubicBezTo>
                  <a:cubicBezTo>
                    <a:pt x="150" y="62"/>
                    <a:pt x="149" y="64"/>
                    <a:pt x="147" y="66"/>
                  </a:cubicBezTo>
                  <a:close/>
                  <a:moveTo>
                    <a:pt x="305" y="77"/>
                  </a:moveTo>
                  <a:cubicBezTo>
                    <a:pt x="308" y="78"/>
                    <a:pt x="309" y="76"/>
                    <a:pt x="309" y="74"/>
                  </a:cubicBezTo>
                  <a:cubicBezTo>
                    <a:pt x="307" y="74"/>
                    <a:pt x="306" y="76"/>
                    <a:pt x="305" y="77"/>
                  </a:cubicBezTo>
                  <a:close/>
                  <a:moveTo>
                    <a:pt x="310" y="89"/>
                  </a:moveTo>
                  <a:cubicBezTo>
                    <a:pt x="311" y="87"/>
                    <a:pt x="313" y="83"/>
                    <a:pt x="311" y="82"/>
                  </a:cubicBezTo>
                  <a:cubicBezTo>
                    <a:pt x="311" y="84"/>
                    <a:pt x="308" y="88"/>
                    <a:pt x="310" y="89"/>
                  </a:cubicBezTo>
                  <a:close/>
                  <a:moveTo>
                    <a:pt x="215" y="80"/>
                  </a:moveTo>
                  <a:cubicBezTo>
                    <a:pt x="217" y="81"/>
                    <a:pt x="215" y="75"/>
                    <a:pt x="215" y="78"/>
                  </a:cubicBezTo>
                  <a:cubicBezTo>
                    <a:pt x="215" y="80"/>
                    <a:pt x="213" y="82"/>
                    <a:pt x="215" y="80"/>
                  </a:cubicBezTo>
                  <a:close/>
                  <a:moveTo>
                    <a:pt x="295" y="113"/>
                  </a:moveTo>
                  <a:cubicBezTo>
                    <a:pt x="298" y="104"/>
                    <a:pt x="305" y="93"/>
                    <a:pt x="305" y="84"/>
                  </a:cubicBezTo>
                  <a:cubicBezTo>
                    <a:pt x="301" y="91"/>
                    <a:pt x="296" y="104"/>
                    <a:pt x="295" y="113"/>
                  </a:cubicBezTo>
                  <a:close/>
                  <a:moveTo>
                    <a:pt x="140" y="86"/>
                  </a:moveTo>
                  <a:cubicBezTo>
                    <a:pt x="137" y="89"/>
                    <a:pt x="128" y="89"/>
                    <a:pt x="131" y="94"/>
                  </a:cubicBezTo>
                  <a:cubicBezTo>
                    <a:pt x="132" y="93"/>
                    <a:pt x="133" y="89"/>
                    <a:pt x="134" y="92"/>
                  </a:cubicBezTo>
                  <a:cubicBezTo>
                    <a:pt x="132" y="101"/>
                    <a:pt x="127" y="107"/>
                    <a:pt x="125" y="116"/>
                  </a:cubicBezTo>
                  <a:cubicBezTo>
                    <a:pt x="130" y="111"/>
                    <a:pt x="132" y="103"/>
                    <a:pt x="136" y="97"/>
                  </a:cubicBezTo>
                  <a:cubicBezTo>
                    <a:pt x="139" y="89"/>
                    <a:pt x="144" y="83"/>
                    <a:pt x="147" y="76"/>
                  </a:cubicBezTo>
                  <a:cubicBezTo>
                    <a:pt x="147" y="75"/>
                    <a:pt x="147" y="73"/>
                    <a:pt x="146" y="73"/>
                  </a:cubicBezTo>
                  <a:cubicBezTo>
                    <a:pt x="144" y="77"/>
                    <a:pt x="141" y="81"/>
                    <a:pt x="140" y="86"/>
                  </a:cubicBezTo>
                  <a:close/>
                  <a:moveTo>
                    <a:pt x="243" y="83"/>
                  </a:moveTo>
                  <a:cubicBezTo>
                    <a:pt x="246" y="83"/>
                    <a:pt x="248" y="83"/>
                    <a:pt x="249" y="82"/>
                  </a:cubicBezTo>
                  <a:cubicBezTo>
                    <a:pt x="247" y="81"/>
                    <a:pt x="244" y="81"/>
                    <a:pt x="243" y="83"/>
                  </a:cubicBezTo>
                  <a:close/>
                  <a:moveTo>
                    <a:pt x="305" y="99"/>
                  </a:moveTo>
                  <a:cubicBezTo>
                    <a:pt x="303" y="103"/>
                    <a:pt x="302" y="107"/>
                    <a:pt x="301" y="110"/>
                  </a:cubicBezTo>
                  <a:cubicBezTo>
                    <a:pt x="298" y="120"/>
                    <a:pt x="294" y="130"/>
                    <a:pt x="289" y="139"/>
                  </a:cubicBezTo>
                  <a:cubicBezTo>
                    <a:pt x="297" y="139"/>
                    <a:pt x="296" y="130"/>
                    <a:pt x="298" y="124"/>
                  </a:cubicBezTo>
                  <a:cubicBezTo>
                    <a:pt x="302" y="113"/>
                    <a:pt x="307" y="100"/>
                    <a:pt x="310" y="90"/>
                  </a:cubicBezTo>
                  <a:cubicBezTo>
                    <a:pt x="307" y="92"/>
                    <a:pt x="306" y="96"/>
                    <a:pt x="305" y="99"/>
                  </a:cubicBezTo>
                  <a:close/>
                  <a:moveTo>
                    <a:pt x="76" y="78"/>
                  </a:moveTo>
                  <a:cubicBezTo>
                    <a:pt x="64" y="83"/>
                    <a:pt x="47" y="90"/>
                    <a:pt x="35" y="93"/>
                  </a:cubicBezTo>
                  <a:cubicBezTo>
                    <a:pt x="30" y="107"/>
                    <a:pt x="24" y="120"/>
                    <a:pt x="21" y="135"/>
                  </a:cubicBezTo>
                  <a:cubicBezTo>
                    <a:pt x="31" y="138"/>
                    <a:pt x="40" y="136"/>
                    <a:pt x="50" y="134"/>
                  </a:cubicBezTo>
                  <a:cubicBezTo>
                    <a:pt x="65" y="128"/>
                    <a:pt x="78" y="121"/>
                    <a:pt x="90" y="112"/>
                  </a:cubicBezTo>
                  <a:cubicBezTo>
                    <a:pt x="95" y="102"/>
                    <a:pt x="106" y="100"/>
                    <a:pt x="106" y="85"/>
                  </a:cubicBezTo>
                  <a:cubicBezTo>
                    <a:pt x="98" y="82"/>
                    <a:pt x="84" y="75"/>
                    <a:pt x="76" y="78"/>
                  </a:cubicBezTo>
                  <a:close/>
                  <a:moveTo>
                    <a:pt x="39" y="86"/>
                  </a:moveTo>
                  <a:cubicBezTo>
                    <a:pt x="39" y="83"/>
                    <a:pt x="44" y="87"/>
                    <a:pt x="43" y="83"/>
                  </a:cubicBezTo>
                  <a:cubicBezTo>
                    <a:pt x="41" y="83"/>
                    <a:pt x="37" y="85"/>
                    <a:pt x="39" y="86"/>
                  </a:cubicBezTo>
                  <a:close/>
                  <a:moveTo>
                    <a:pt x="199" y="110"/>
                  </a:moveTo>
                  <a:cubicBezTo>
                    <a:pt x="202" y="108"/>
                    <a:pt x="204" y="103"/>
                    <a:pt x="206" y="100"/>
                  </a:cubicBezTo>
                  <a:cubicBezTo>
                    <a:pt x="202" y="100"/>
                    <a:pt x="198" y="107"/>
                    <a:pt x="199" y="110"/>
                  </a:cubicBezTo>
                  <a:close/>
                  <a:moveTo>
                    <a:pt x="86" y="122"/>
                  </a:moveTo>
                  <a:cubicBezTo>
                    <a:pt x="88" y="122"/>
                    <a:pt x="88" y="125"/>
                    <a:pt x="90" y="125"/>
                  </a:cubicBezTo>
                  <a:cubicBezTo>
                    <a:pt x="94" y="121"/>
                    <a:pt x="95" y="111"/>
                    <a:pt x="104" y="116"/>
                  </a:cubicBezTo>
                  <a:cubicBezTo>
                    <a:pt x="109" y="110"/>
                    <a:pt x="113" y="105"/>
                    <a:pt x="113" y="96"/>
                  </a:cubicBezTo>
                  <a:cubicBezTo>
                    <a:pt x="112" y="95"/>
                    <a:pt x="112" y="95"/>
                    <a:pt x="111" y="95"/>
                  </a:cubicBezTo>
                  <a:cubicBezTo>
                    <a:pt x="104" y="106"/>
                    <a:pt x="93" y="112"/>
                    <a:pt x="86" y="122"/>
                  </a:cubicBezTo>
                  <a:close/>
                  <a:moveTo>
                    <a:pt x="188" y="105"/>
                  </a:moveTo>
                  <a:cubicBezTo>
                    <a:pt x="172" y="108"/>
                    <a:pt x="154" y="113"/>
                    <a:pt x="140" y="117"/>
                  </a:cubicBezTo>
                  <a:cubicBezTo>
                    <a:pt x="136" y="118"/>
                    <a:pt x="128" y="120"/>
                    <a:pt x="128" y="126"/>
                  </a:cubicBezTo>
                  <a:cubicBezTo>
                    <a:pt x="149" y="122"/>
                    <a:pt x="169" y="116"/>
                    <a:pt x="190" y="111"/>
                  </a:cubicBezTo>
                  <a:cubicBezTo>
                    <a:pt x="190" y="109"/>
                    <a:pt x="192" y="105"/>
                    <a:pt x="190" y="104"/>
                  </a:cubicBezTo>
                  <a:cubicBezTo>
                    <a:pt x="190" y="105"/>
                    <a:pt x="189" y="105"/>
                    <a:pt x="188" y="105"/>
                  </a:cubicBezTo>
                  <a:close/>
                  <a:moveTo>
                    <a:pt x="262" y="122"/>
                  </a:moveTo>
                  <a:cubicBezTo>
                    <a:pt x="261" y="117"/>
                    <a:pt x="265" y="113"/>
                    <a:pt x="263" y="109"/>
                  </a:cubicBezTo>
                  <a:cubicBezTo>
                    <a:pt x="263" y="113"/>
                    <a:pt x="257" y="119"/>
                    <a:pt x="262" y="122"/>
                  </a:cubicBezTo>
                  <a:close/>
                  <a:moveTo>
                    <a:pt x="17" y="124"/>
                  </a:moveTo>
                  <a:cubicBezTo>
                    <a:pt x="20" y="118"/>
                    <a:pt x="23" y="112"/>
                    <a:pt x="25" y="105"/>
                  </a:cubicBezTo>
                  <a:cubicBezTo>
                    <a:pt x="26" y="102"/>
                    <a:pt x="30" y="96"/>
                    <a:pt x="27" y="94"/>
                  </a:cubicBezTo>
                  <a:cubicBezTo>
                    <a:pt x="24" y="104"/>
                    <a:pt x="18" y="115"/>
                    <a:pt x="17" y="124"/>
                  </a:cubicBezTo>
                  <a:close/>
                  <a:moveTo>
                    <a:pt x="255" y="131"/>
                  </a:moveTo>
                  <a:cubicBezTo>
                    <a:pt x="255" y="126"/>
                    <a:pt x="258" y="115"/>
                    <a:pt x="256" y="115"/>
                  </a:cubicBezTo>
                  <a:cubicBezTo>
                    <a:pt x="256" y="119"/>
                    <a:pt x="251" y="128"/>
                    <a:pt x="255" y="131"/>
                  </a:cubicBezTo>
                  <a:close/>
                  <a:moveTo>
                    <a:pt x="250" y="117"/>
                  </a:moveTo>
                  <a:cubicBezTo>
                    <a:pt x="250" y="116"/>
                    <a:pt x="249" y="113"/>
                    <a:pt x="249" y="115"/>
                  </a:cubicBezTo>
                  <a:cubicBezTo>
                    <a:pt x="248" y="117"/>
                    <a:pt x="249" y="119"/>
                    <a:pt x="250" y="117"/>
                  </a:cubicBezTo>
                  <a:close/>
                  <a:moveTo>
                    <a:pt x="247" y="124"/>
                  </a:moveTo>
                  <a:cubicBezTo>
                    <a:pt x="248" y="124"/>
                    <a:pt x="249" y="124"/>
                    <a:pt x="249" y="124"/>
                  </a:cubicBezTo>
                  <a:cubicBezTo>
                    <a:pt x="249" y="123"/>
                    <a:pt x="249" y="123"/>
                    <a:pt x="249" y="122"/>
                  </a:cubicBezTo>
                  <a:cubicBezTo>
                    <a:pt x="249" y="122"/>
                    <a:pt x="248" y="122"/>
                    <a:pt x="247" y="122"/>
                  </a:cubicBezTo>
                  <a:cubicBezTo>
                    <a:pt x="247" y="123"/>
                    <a:pt x="247" y="123"/>
                    <a:pt x="247" y="124"/>
                  </a:cubicBezTo>
                  <a:close/>
                  <a:moveTo>
                    <a:pt x="109" y="122"/>
                  </a:moveTo>
                  <a:cubicBezTo>
                    <a:pt x="113" y="122"/>
                    <a:pt x="115" y="119"/>
                    <a:pt x="116" y="115"/>
                  </a:cubicBezTo>
                  <a:cubicBezTo>
                    <a:pt x="113" y="116"/>
                    <a:pt x="111" y="119"/>
                    <a:pt x="109" y="122"/>
                  </a:cubicBezTo>
                  <a:close/>
                  <a:moveTo>
                    <a:pt x="248" y="131"/>
                  </a:moveTo>
                  <a:cubicBezTo>
                    <a:pt x="248" y="130"/>
                    <a:pt x="248" y="125"/>
                    <a:pt x="247" y="128"/>
                  </a:cubicBezTo>
                  <a:cubicBezTo>
                    <a:pt x="246" y="131"/>
                    <a:pt x="247" y="132"/>
                    <a:pt x="248" y="131"/>
                  </a:cubicBezTo>
                  <a:close/>
                  <a:moveTo>
                    <a:pt x="262" y="142"/>
                  </a:moveTo>
                  <a:cubicBezTo>
                    <a:pt x="263" y="140"/>
                    <a:pt x="265" y="133"/>
                    <a:pt x="264" y="131"/>
                  </a:cubicBezTo>
                  <a:cubicBezTo>
                    <a:pt x="263" y="133"/>
                    <a:pt x="260" y="139"/>
                    <a:pt x="262" y="142"/>
                  </a:cubicBezTo>
                  <a:close/>
                  <a:moveTo>
                    <a:pt x="117" y="129"/>
                  </a:moveTo>
                  <a:cubicBezTo>
                    <a:pt x="120" y="129"/>
                    <a:pt x="120" y="126"/>
                    <a:pt x="122" y="124"/>
                  </a:cubicBezTo>
                  <a:cubicBezTo>
                    <a:pt x="119" y="125"/>
                    <a:pt x="119" y="127"/>
                    <a:pt x="117" y="129"/>
                  </a:cubicBezTo>
                  <a:close/>
                  <a:moveTo>
                    <a:pt x="72" y="129"/>
                  </a:moveTo>
                  <a:cubicBezTo>
                    <a:pt x="76" y="132"/>
                    <a:pt x="80" y="127"/>
                    <a:pt x="82" y="123"/>
                  </a:cubicBezTo>
                  <a:cubicBezTo>
                    <a:pt x="78" y="125"/>
                    <a:pt x="75" y="127"/>
                    <a:pt x="72" y="129"/>
                  </a:cubicBezTo>
                  <a:close/>
                  <a:moveTo>
                    <a:pt x="245" y="137"/>
                  </a:moveTo>
                  <a:cubicBezTo>
                    <a:pt x="245" y="139"/>
                    <a:pt x="245" y="140"/>
                    <a:pt x="245" y="142"/>
                  </a:cubicBezTo>
                  <a:cubicBezTo>
                    <a:pt x="246" y="143"/>
                    <a:pt x="251" y="142"/>
                    <a:pt x="255" y="143"/>
                  </a:cubicBezTo>
                  <a:cubicBezTo>
                    <a:pt x="254" y="141"/>
                    <a:pt x="256" y="136"/>
                    <a:pt x="254" y="136"/>
                  </a:cubicBezTo>
                  <a:cubicBezTo>
                    <a:pt x="254" y="140"/>
                    <a:pt x="247" y="139"/>
                    <a:pt x="245" y="137"/>
                  </a:cubicBezTo>
                  <a:close/>
                  <a:moveTo>
                    <a:pt x="108" y="130"/>
                  </a:moveTo>
                  <a:cubicBezTo>
                    <a:pt x="110" y="129"/>
                    <a:pt x="113" y="130"/>
                    <a:pt x="114" y="129"/>
                  </a:cubicBezTo>
                  <a:cubicBezTo>
                    <a:pt x="113" y="127"/>
                    <a:pt x="108" y="127"/>
                    <a:pt x="108" y="130"/>
                  </a:cubicBezTo>
                  <a:close/>
                  <a:moveTo>
                    <a:pt x="20" y="151"/>
                  </a:moveTo>
                  <a:cubicBezTo>
                    <a:pt x="22" y="152"/>
                    <a:pt x="25" y="149"/>
                    <a:pt x="22" y="148"/>
                  </a:cubicBezTo>
                  <a:cubicBezTo>
                    <a:pt x="22" y="149"/>
                    <a:pt x="21" y="150"/>
                    <a:pt x="20" y="151"/>
                  </a:cubicBezTo>
                  <a:close/>
                </a:path>
              </a:pathLst>
            </a:custGeom>
            <a:solidFill>
              <a:srgbClr val="F1AA25"/>
            </a:solidFill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86" name="Group 96"/>
          <p:cNvGrpSpPr>
            <a:grpSpLocks noChangeAspect="1"/>
          </p:cNvGrpSpPr>
          <p:nvPr/>
        </p:nvGrpSpPr>
        <p:grpSpPr bwMode="auto">
          <a:xfrm>
            <a:off x="3419475" y="4330700"/>
            <a:ext cx="2792413" cy="920750"/>
            <a:chOff x="2154" y="2728"/>
            <a:chExt cx="1759" cy="580"/>
          </a:xfrm>
        </p:grpSpPr>
        <p:sp>
          <p:nvSpPr>
            <p:cNvPr id="187" name="AutoShape 95"/>
            <p:cNvSpPr>
              <a:spLocks noChangeAspect="1" noChangeArrowheads="1" noTextEdit="1"/>
            </p:cNvSpPr>
            <p:nvPr/>
          </p:nvSpPr>
          <p:spPr bwMode="auto">
            <a:xfrm>
              <a:off x="2154" y="2728"/>
              <a:ext cx="1759" cy="580"/>
            </a:xfrm>
            <a:prstGeom prst="rect">
              <a:avLst/>
            </a:prstGeom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8" name="Freeform 97"/>
            <p:cNvSpPr>
              <a:spLocks noEditPoints="1"/>
            </p:cNvSpPr>
            <p:nvPr/>
          </p:nvSpPr>
          <p:spPr bwMode="auto">
            <a:xfrm>
              <a:off x="2462" y="2846"/>
              <a:ext cx="110" cy="90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27" y="5"/>
                </a:cxn>
                <a:cxn ang="0">
                  <a:pos x="2" y="8"/>
                </a:cxn>
                <a:cxn ang="0">
                  <a:pos x="18" y="0"/>
                </a:cxn>
                <a:cxn ang="0">
                  <a:pos x="14" y="12"/>
                </a:cxn>
                <a:cxn ang="0">
                  <a:pos x="17" y="7"/>
                </a:cxn>
                <a:cxn ang="0">
                  <a:pos x="14" y="12"/>
                </a:cxn>
              </a:cxnLst>
              <a:rect l="0" t="0" r="r" b="b"/>
              <a:pathLst>
                <a:path w="31" h="25">
                  <a:moveTo>
                    <a:pt x="18" y="0"/>
                  </a:moveTo>
                  <a:cubicBezTo>
                    <a:pt x="22" y="0"/>
                    <a:pt x="26" y="0"/>
                    <a:pt x="27" y="5"/>
                  </a:cubicBezTo>
                  <a:cubicBezTo>
                    <a:pt x="31" y="22"/>
                    <a:pt x="0" y="25"/>
                    <a:pt x="2" y="8"/>
                  </a:cubicBezTo>
                  <a:cubicBezTo>
                    <a:pt x="3" y="1"/>
                    <a:pt x="10" y="0"/>
                    <a:pt x="18" y="0"/>
                  </a:cubicBezTo>
                  <a:close/>
                  <a:moveTo>
                    <a:pt x="14" y="12"/>
                  </a:moveTo>
                  <a:cubicBezTo>
                    <a:pt x="18" y="14"/>
                    <a:pt x="21" y="8"/>
                    <a:pt x="17" y="7"/>
                  </a:cubicBezTo>
                  <a:cubicBezTo>
                    <a:pt x="17" y="9"/>
                    <a:pt x="14" y="8"/>
                    <a:pt x="14" y="12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9" name="Freeform 98"/>
            <p:cNvSpPr>
              <a:spLocks noEditPoints="1"/>
            </p:cNvSpPr>
            <p:nvPr/>
          </p:nvSpPr>
          <p:spPr bwMode="auto">
            <a:xfrm>
              <a:off x="3259" y="2932"/>
              <a:ext cx="129" cy="111"/>
            </a:xfrm>
            <a:custGeom>
              <a:avLst/>
              <a:gdLst/>
              <a:ahLst/>
              <a:cxnLst>
                <a:cxn ang="0">
                  <a:pos x="36" y="7"/>
                </a:cxn>
                <a:cxn ang="0">
                  <a:pos x="17" y="31"/>
                </a:cxn>
                <a:cxn ang="0">
                  <a:pos x="1" y="18"/>
                </a:cxn>
                <a:cxn ang="0">
                  <a:pos x="11" y="1"/>
                </a:cxn>
                <a:cxn ang="0">
                  <a:pos x="36" y="7"/>
                </a:cxn>
                <a:cxn ang="0">
                  <a:pos x="12" y="22"/>
                </a:cxn>
                <a:cxn ang="0">
                  <a:pos x="24" y="10"/>
                </a:cxn>
                <a:cxn ang="0">
                  <a:pos x="12" y="22"/>
                </a:cxn>
                <a:cxn ang="0">
                  <a:pos x="20" y="22"/>
                </a:cxn>
                <a:cxn ang="0">
                  <a:pos x="20" y="22"/>
                </a:cxn>
              </a:cxnLst>
              <a:rect l="0" t="0" r="r" b="b"/>
              <a:pathLst>
                <a:path w="36" h="31">
                  <a:moveTo>
                    <a:pt x="36" y="7"/>
                  </a:moveTo>
                  <a:cubicBezTo>
                    <a:pt x="36" y="23"/>
                    <a:pt x="28" y="31"/>
                    <a:pt x="17" y="31"/>
                  </a:cubicBezTo>
                  <a:cubicBezTo>
                    <a:pt x="8" y="31"/>
                    <a:pt x="1" y="25"/>
                    <a:pt x="1" y="18"/>
                  </a:cubicBezTo>
                  <a:cubicBezTo>
                    <a:pt x="0" y="11"/>
                    <a:pt x="7" y="7"/>
                    <a:pt x="11" y="1"/>
                  </a:cubicBezTo>
                  <a:cubicBezTo>
                    <a:pt x="19" y="2"/>
                    <a:pt x="31" y="0"/>
                    <a:pt x="36" y="7"/>
                  </a:cubicBezTo>
                  <a:close/>
                  <a:moveTo>
                    <a:pt x="12" y="22"/>
                  </a:moveTo>
                  <a:cubicBezTo>
                    <a:pt x="14" y="16"/>
                    <a:pt x="25" y="15"/>
                    <a:pt x="24" y="10"/>
                  </a:cubicBezTo>
                  <a:cubicBezTo>
                    <a:pt x="22" y="15"/>
                    <a:pt x="9" y="14"/>
                    <a:pt x="12" y="22"/>
                  </a:cubicBezTo>
                  <a:close/>
                  <a:moveTo>
                    <a:pt x="20" y="22"/>
                  </a:moveTo>
                  <a:cubicBezTo>
                    <a:pt x="26" y="22"/>
                    <a:pt x="23" y="18"/>
                    <a:pt x="20" y="22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0" name="Freeform 99"/>
            <p:cNvSpPr>
              <a:spLocks noEditPoints="1"/>
            </p:cNvSpPr>
            <p:nvPr/>
          </p:nvSpPr>
          <p:spPr bwMode="auto">
            <a:xfrm>
              <a:off x="2483" y="3029"/>
              <a:ext cx="125" cy="125"/>
            </a:xfrm>
            <a:custGeom>
              <a:avLst/>
              <a:gdLst/>
              <a:ahLst/>
              <a:cxnLst>
                <a:cxn ang="0">
                  <a:pos x="30" y="4"/>
                </a:cxn>
                <a:cxn ang="0">
                  <a:pos x="28" y="31"/>
                </a:cxn>
                <a:cxn ang="0">
                  <a:pos x="22" y="34"/>
                </a:cxn>
                <a:cxn ang="0">
                  <a:pos x="4" y="9"/>
                </a:cxn>
                <a:cxn ang="0">
                  <a:pos x="30" y="4"/>
                </a:cxn>
                <a:cxn ang="0">
                  <a:pos x="17" y="18"/>
                </a:cxn>
                <a:cxn ang="0">
                  <a:pos x="24" y="11"/>
                </a:cxn>
                <a:cxn ang="0">
                  <a:pos x="17" y="18"/>
                </a:cxn>
                <a:cxn ang="0">
                  <a:pos x="22" y="24"/>
                </a:cxn>
                <a:cxn ang="0">
                  <a:pos x="24" y="21"/>
                </a:cxn>
                <a:cxn ang="0">
                  <a:pos x="22" y="24"/>
                </a:cxn>
              </a:cxnLst>
              <a:rect l="0" t="0" r="r" b="b"/>
              <a:pathLst>
                <a:path w="35" h="35">
                  <a:moveTo>
                    <a:pt x="30" y="4"/>
                  </a:moveTo>
                  <a:cubicBezTo>
                    <a:pt x="34" y="12"/>
                    <a:pt x="35" y="26"/>
                    <a:pt x="28" y="31"/>
                  </a:cubicBezTo>
                  <a:cubicBezTo>
                    <a:pt x="28" y="31"/>
                    <a:pt x="23" y="34"/>
                    <a:pt x="22" y="34"/>
                  </a:cubicBezTo>
                  <a:cubicBezTo>
                    <a:pt x="10" y="35"/>
                    <a:pt x="0" y="19"/>
                    <a:pt x="4" y="9"/>
                  </a:cubicBezTo>
                  <a:cubicBezTo>
                    <a:pt x="8" y="1"/>
                    <a:pt x="20" y="0"/>
                    <a:pt x="30" y="4"/>
                  </a:cubicBezTo>
                  <a:close/>
                  <a:moveTo>
                    <a:pt x="17" y="18"/>
                  </a:moveTo>
                  <a:cubicBezTo>
                    <a:pt x="20" y="16"/>
                    <a:pt x="23" y="14"/>
                    <a:pt x="24" y="11"/>
                  </a:cubicBezTo>
                  <a:cubicBezTo>
                    <a:pt x="21" y="12"/>
                    <a:pt x="19" y="15"/>
                    <a:pt x="17" y="18"/>
                  </a:cubicBezTo>
                  <a:close/>
                  <a:moveTo>
                    <a:pt x="22" y="24"/>
                  </a:moveTo>
                  <a:cubicBezTo>
                    <a:pt x="24" y="25"/>
                    <a:pt x="27" y="22"/>
                    <a:pt x="24" y="21"/>
                  </a:cubicBezTo>
                  <a:cubicBezTo>
                    <a:pt x="24" y="23"/>
                    <a:pt x="23" y="23"/>
                    <a:pt x="22" y="24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1" name="Freeform 100"/>
            <p:cNvSpPr>
              <a:spLocks noEditPoints="1"/>
            </p:cNvSpPr>
            <p:nvPr/>
          </p:nvSpPr>
          <p:spPr bwMode="auto">
            <a:xfrm>
              <a:off x="2154" y="2717"/>
              <a:ext cx="1759" cy="591"/>
            </a:xfrm>
            <a:custGeom>
              <a:avLst/>
              <a:gdLst/>
              <a:ahLst/>
              <a:cxnLst>
                <a:cxn ang="0">
                  <a:pos x="471" y="91"/>
                </a:cxn>
                <a:cxn ang="0">
                  <a:pos x="400" y="145"/>
                </a:cxn>
                <a:cxn ang="0">
                  <a:pos x="287" y="143"/>
                </a:cxn>
                <a:cxn ang="0">
                  <a:pos x="195" y="149"/>
                </a:cxn>
                <a:cxn ang="0">
                  <a:pos x="40" y="159"/>
                </a:cxn>
                <a:cxn ang="0">
                  <a:pos x="12" y="107"/>
                </a:cxn>
                <a:cxn ang="0">
                  <a:pos x="62" y="18"/>
                </a:cxn>
                <a:cxn ang="0">
                  <a:pos x="163" y="28"/>
                </a:cxn>
                <a:cxn ang="0">
                  <a:pos x="238" y="10"/>
                </a:cxn>
                <a:cxn ang="0">
                  <a:pos x="272" y="36"/>
                </a:cxn>
                <a:cxn ang="0">
                  <a:pos x="340" y="4"/>
                </a:cxn>
                <a:cxn ang="0">
                  <a:pos x="428" y="21"/>
                </a:cxn>
                <a:cxn ang="0">
                  <a:pos x="485" y="17"/>
                </a:cxn>
                <a:cxn ang="0">
                  <a:pos x="420" y="14"/>
                </a:cxn>
                <a:cxn ang="0">
                  <a:pos x="395" y="106"/>
                </a:cxn>
                <a:cxn ang="0">
                  <a:pos x="424" y="135"/>
                </a:cxn>
                <a:cxn ang="0">
                  <a:pos x="448" y="16"/>
                </a:cxn>
                <a:cxn ang="0">
                  <a:pos x="327" y="12"/>
                </a:cxn>
                <a:cxn ang="0">
                  <a:pos x="324" y="105"/>
                </a:cxn>
                <a:cxn ang="0">
                  <a:pos x="362" y="76"/>
                </a:cxn>
                <a:cxn ang="0">
                  <a:pos x="339" y="13"/>
                </a:cxn>
                <a:cxn ang="0">
                  <a:pos x="364" y="38"/>
                </a:cxn>
                <a:cxn ang="0">
                  <a:pos x="210" y="100"/>
                </a:cxn>
                <a:cxn ang="0">
                  <a:pos x="185" y="88"/>
                </a:cxn>
                <a:cxn ang="0">
                  <a:pos x="234" y="110"/>
                </a:cxn>
                <a:cxn ang="0">
                  <a:pos x="366" y="52"/>
                </a:cxn>
                <a:cxn ang="0">
                  <a:pos x="169" y="39"/>
                </a:cxn>
                <a:cxn ang="0">
                  <a:pos x="43" y="141"/>
                </a:cxn>
                <a:cxn ang="0">
                  <a:pos x="163" y="126"/>
                </a:cxn>
                <a:cxn ang="0">
                  <a:pos x="110" y="71"/>
                </a:cxn>
                <a:cxn ang="0">
                  <a:pos x="270" y="66"/>
                </a:cxn>
                <a:cxn ang="0">
                  <a:pos x="367" y="62"/>
                </a:cxn>
                <a:cxn ang="0">
                  <a:pos x="66" y="23"/>
                </a:cxn>
                <a:cxn ang="0">
                  <a:pos x="165" y="55"/>
                </a:cxn>
                <a:cxn ang="0">
                  <a:pos x="32" y="62"/>
                </a:cxn>
                <a:cxn ang="0">
                  <a:pos x="265" y="77"/>
                </a:cxn>
                <a:cxn ang="0">
                  <a:pos x="182" y="61"/>
                </a:cxn>
                <a:cxn ang="0">
                  <a:pos x="410" y="85"/>
                </a:cxn>
                <a:cxn ang="0">
                  <a:pos x="406" y="99"/>
                </a:cxn>
                <a:cxn ang="0">
                  <a:pos x="30" y="74"/>
                </a:cxn>
                <a:cxn ang="0">
                  <a:pos x="30" y="74"/>
                </a:cxn>
                <a:cxn ang="0">
                  <a:pos x="286" y="75"/>
                </a:cxn>
                <a:cxn ang="0">
                  <a:pos x="404" y="109"/>
                </a:cxn>
                <a:cxn ang="0">
                  <a:pos x="371" y="93"/>
                </a:cxn>
                <a:cxn ang="0">
                  <a:pos x="54" y="66"/>
                </a:cxn>
                <a:cxn ang="0">
                  <a:pos x="263" y="98"/>
                </a:cxn>
                <a:cxn ang="0">
                  <a:pos x="403" y="122"/>
                </a:cxn>
                <a:cxn ang="0">
                  <a:pos x="278" y="97"/>
                </a:cxn>
                <a:cxn ang="0">
                  <a:pos x="52" y="80"/>
                </a:cxn>
                <a:cxn ang="0">
                  <a:pos x="403" y="130"/>
                </a:cxn>
                <a:cxn ang="0">
                  <a:pos x="410" y="134"/>
                </a:cxn>
                <a:cxn ang="0">
                  <a:pos x="44" y="110"/>
                </a:cxn>
                <a:cxn ang="0">
                  <a:pos x="160" y="137"/>
                </a:cxn>
                <a:cxn ang="0">
                  <a:pos x="40" y="124"/>
                </a:cxn>
                <a:cxn ang="0">
                  <a:pos x="35" y="140"/>
                </a:cxn>
              </a:cxnLst>
              <a:rect l="0" t="0" r="r" b="b"/>
              <a:pathLst>
                <a:path w="492" h="165">
                  <a:moveTo>
                    <a:pt x="489" y="11"/>
                  </a:moveTo>
                  <a:cubicBezTo>
                    <a:pt x="492" y="20"/>
                    <a:pt x="492" y="30"/>
                    <a:pt x="488" y="41"/>
                  </a:cubicBezTo>
                  <a:cubicBezTo>
                    <a:pt x="486" y="47"/>
                    <a:pt x="482" y="52"/>
                    <a:pt x="480" y="58"/>
                  </a:cubicBezTo>
                  <a:cubicBezTo>
                    <a:pt x="478" y="62"/>
                    <a:pt x="478" y="66"/>
                    <a:pt x="477" y="71"/>
                  </a:cubicBezTo>
                  <a:cubicBezTo>
                    <a:pt x="475" y="77"/>
                    <a:pt x="472" y="85"/>
                    <a:pt x="471" y="91"/>
                  </a:cubicBezTo>
                  <a:cubicBezTo>
                    <a:pt x="471" y="93"/>
                    <a:pt x="472" y="95"/>
                    <a:pt x="472" y="98"/>
                  </a:cubicBezTo>
                  <a:cubicBezTo>
                    <a:pt x="469" y="112"/>
                    <a:pt x="463" y="125"/>
                    <a:pt x="462" y="140"/>
                  </a:cubicBezTo>
                  <a:cubicBezTo>
                    <a:pt x="446" y="139"/>
                    <a:pt x="429" y="142"/>
                    <a:pt x="415" y="146"/>
                  </a:cubicBezTo>
                  <a:cubicBezTo>
                    <a:pt x="412" y="143"/>
                    <a:pt x="407" y="142"/>
                    <a:pt x="404" y="139"/>
                  </a:cubicBezTo>
                  <a:cubicBezTo>
                    <a:pt x="402" y="141"/>
                    <a:pt x="402" y="144"/>
                    <a:pt x="400" y="145"/>
                  </a:cubicBezTo>
                  <a:cubicBezTo>
                    <a:pt x="387" y="142"/>
                    <a:pt x="376" y="146"/>
                    <a:pt x="369" y="141"/>
                  </a:cubicBezTo>
                  <a:cubicBezTo>
                    <a:pt x="348" y="150"/>
                    <a:pt x="332" y="133"/>
                    <a:pt x="330" y="115"/>
                  </a:cubicBezTo>
                  <a:cubicBezTo>
                    <a:pt x="322" y="111"/>
                    <a:pt x="318" y="117"/>
                    <a:pt x="315" y="121"/>
                  </a:cubicBezTo>
                  <a:cubicBezTo>
                    <a:pt x="316" y="136"/>
                    <a:pt x="306" y="144"/>
                    <a:pt x="294" y="145"/>
                  </a:cubicBezTo>
                  <a:cubicBezTo>
                    <a:pt x="291" y="145"/>
                    <a:pt x="290" y="143"/>
                    <a:pt x="287" y="143"/>
                  </a:cubicBezTo>
                  <a:cubicBezTo>
                    <a:pt x="283" y="143"/>
                    <a:pt x="279" y="145"/>
                    <a:pt x="276" y="144"/>
                  </a:cubicBezTo>
                  <a:cubicBezTo>
                    <a:pt x="273" y="144"/>
                    <a:pt x="269" y="140"/>
                    <a:pt x="265" y="141"/>
                  </a:cubicBezTo>
                  <a:cubicBezTo>
                    <a:pt x="262" y="141"/>
                    <a:pt x="259" y="143"/>
                    <a:pt x="255" y="144"/>
                  </a:cubicBezTo>
                  <a:cubicBezTo>
                    <a:pt x="249" y="144"/>
                    <a:pt x="241" y="144"/>
                    <a:pt x="234" y="145"/>
                  </a:cubicBezTo>
                  <a:cubicBezTo>
                    <a:pt x="220" y="146"/>
                    <a:pt x="208" y="147"/>
                    <a:pt x="195" y="149"/>
                  </a:cubicBezTo>
                  <a:cubicBezTo>
                    <a:pt x="184" y="151"/>
                    <a:pt x="174" y="150"/>
                    <a:pt x="167" y="156"/>
                  </a:cubicBezTo>
                  <a:cubicBezTo>
                    <a:pt x="161" y="153"/>
                    <a:pt x="158" y="148"/>
                    <a:pt x="148" y="147"/>
                  </a:cubicBezTo>
                  <a:cubicBezTo>
                    <a:pt x="146" y="148"/>
                    <a:pt x="146" y="146"/>
                    <a:pt x="146" y="144"/>
                  </a:cubicBezTo>
                  <a:cubicBezTo>
                    <a:pt x="120" y="156"/>
                    <a:pt x="81" y="154"/>
                    <a:pt x="46" y="155"/>
                  </a:cubicBezTo>
                  <a:cubicBezTo>
                    <a:pt x="43" y="155"/>
                    <a:pt x="43" y="159"/>
                    <a:pt x="40" y="159"/>
                  </a:cubicBezTo>
                  <a:cubicBezTo>
                    <a:pt x="29" y="155"/>
                    <a:pt x="15" y="160"/>
                    <a:pt x="6" y="165"/>
                  </a:cubicBezTo>
                  <a:cubicBezTo>
                    <a:pt x="3" y="164"/>
                    <a:pt x="3" y="162"/>
                    <a:pt x="0" y="161"/>
                  </a:cubicBezTo>
                  <a:cubicBezTo>
                    <a:pt x="4" y="155"/>
                    <a:pt x="3" y="148"/>
                    <a:pt x="4" y="140"/>
                  </a:cubicBezTo>
                  <a:cubicBezTo>
                    <a:pt x="4" y="138"/>
                    <a:pt x="7" y="136"/>
                    <a:pt x="7" y="134"/>
                  </a:cubicBezTo>
                  <a:cubicBezTo>
                    <a:pt x="10" y="126"/>
                    <a:pt x="10" y="117"/>
                    <a:pt x="12" y="107"/>
                  </a:cubicBezTo>
                  <a:cubicBezTo>
                    <a:pt x="14" y="100"/>
                    <a:pt x="17" y="92"/>
                    <a:pt x="19" y="84"/>
                  </a:cubicBezTo>
                  <a:cubicBezTo>
                    <a:pt x="21" y="77"/>
                    <a:pt x="24" y="69"/>
                    <a:pt x="25" y="63"/>
                  </a:cubicBezTo>
                  <a:cubicBezTo>
                    <a:pt x="26" y="58"/>
                    <a:pt x="23" y="52"/>
                    <a:pt x="25" y="48"/>
                  </a:cubicBezTo>
                  <a:cubicBezTo>
                    <a:pt x="28" y="40"/>
                    <a:pt x="38" y="37"/>
                    <a:pt x="44" y="33"/>
                  </a:cubicBezTo>
                  <a:cubicBezTo>
                    <a:pt x="51" y="28"/>
                    <a:pt x="56" y="22"/>
                    <a:pt x="62" y="18"/>
                  </a:cubicBezTo>
                  <a:cubicBezTo>
                    <a:pt x="79" y="18"/>
                    <a:pt x="100" y="9"/>
                    <a:pt x="119" y="14"/>
                  </a:cubicBezTo>
                  <a:cubicBezTo>
                    <a:pt x="126" y="16"/>
                    <a:pt x="131" y="22"/>
                    <a:pt x="137" y="25"/>
                  </a:cubicBezTo>
                  <a:cubicBezTo>
                    <a:pt x="141" y="37"/>
                    <a:pt x="137" y="53"/>
                    <a:pt x="129" y="59"/>
                  </a:cubicBezTo>
                  <a:cubicBezTo>
                    <a:pt x="141" y="60"/>
                    <a:pt x="150" y="62"/>
                    <a:pt x="156" y="66"/>
                  </a:cubicBezTo>
                  <a:cubicBezTo>
                    <a:pt x="158" y="53"/>
                    <a:pt x="162" y="41"/>
                    <a:pt x="163" y="28"/>
                  </a:cubicBezTo>
                  <a:cubicBezTo>
                    <a:pt x="166" y="27"/>
                    <a:pt x="168" y="25"/>
                    <a:pt x="172" y="26"/>
                  </a:cubicBezTo>
                  <a:cubicBezTo>
                    <a:pt x="179" y="21"/>
                    <a:pt x="189" y="19"/>
                    <a:pt x="194" y="12"/>
                  </a:cubicBezTo>
                  <a:cubicBezTo>
                    <a:pt x="197" y="13"/>
                    <a:pt x="200" y="13"/>
                    <a:pt x="203" y="13"/>
                  </a:cubicBezTo>
                  <a:cubicBezTo>
                    <a:pt x="210" y="11"/>
                    <a:pt x="219" y="12"/>
                    <a:pt x="226" y="11"/>
                  </a:cubicBezTo>
                  <a:cubicBezTo>
                    <a:pt x="231" y="11"/>
                    <a:pt x="235" y="6"/>
                    <a:pt x="238" y="10"/>
                  </a:cubicBezTo>
                  <a:cubicBezTo>
                    <a:pt x="237" y="23"/>
                    <a:pt x="229" y="36"/>
                    <a:pt x="226" y="49"/>
                  </a:cubicBezTo>
                  <a:cubicBezTo>
                    <a:pt x="222" y="66"/>
                    <a:pt x="220" y="84"/>
                    <a:pt x="216" y="104"/>
                  </a:cubicBezTo>
                  <a:cubicBezTo>
                    <a:pt x="226" y="102"/>
                    <a:pt x="234" y="104"/>
                    <a:pt x="244" y="102"/>
                  </a:cubicBezTo>
                  <a:cubicBezTo>
                    <a:pt x="251" y="90"/>
                    <a:pt x="260" y="76"/>
                    <a:pt x="260" y="57"/>
                  </a:cubicBezTo>
                  <a:cubicBezTo>
                    <a:pt x="267" y="53"/>
                    <a:pt x="268" y="43"/>
                    <a:pt x="272" y="36"/>
                  </a:cubicBezTo>
                  <a:cubicBezTo>
                    <a:pt x="277" y="35"/>
                    <a:pt x="282" y="34"/>
                    <a:pt x="285" y="29"/>
                  </a:cubicBezTo>
                  <a:cubicBezTo>
                    <a:pt x="292" y="27"/>
                    <a:pt x="302" y="22"/>
                    <a:pt x="310" y="17"/>
                  </a:cubicBezTo>
                  <a:cubicBezTo>
                    <a:pt x="314" y="14"/>
                    <a:pt x="318" y="8"/>
                    <a:pt x="325" y="9"/>
                  </a:cubicBezTo>
                  <a:cubicBezTo>
                    <a:pt x="326" y="9"/>
                    <a:pt x="332" y="8"/>
                    <a:pt x="329" y="11"/>
                  </a:cubicBezTo>
                  <a:cubicBezTo>
                    <a:pt x="333" y="8"/>
                    <a:pt x="335" y="4"/>
                    <a:pt x="340" y="4"/>
                  </a:cubicBezTo>
                  <a:cubicBezTo>
                    <a:pt x="351" y="4"/>
                    <a:pt x="360" y="17"/>
                    <a:pt x="362" y="27"/>
                  </a:cubicBezTo>
                  <a:cubicBezTo>
                    <a:pt x="365" y="24"/>
                    <a:pt x="371" y="22"/>
                    <a:pt x="376" y="19"/>
                  </a:cubicBezTo>
                  <a:cubicBezTo>
                    <a:pt x="383" y="14"/>
                    <a:pt x="388" y="5"/>
                    <a:pt x="396" y="3"/>
                  </a:cubicBezTo>
                  <a:cubicBezTo>
                    <a:pt x="405" y="0"/>
                    <a:pt x="417" y="4"/>
                    <a:pt x="427" y="9"/>
                  </a:cubicBezTo>
                  <a:cubicBezTo>
                    <a:pt x="429" y="13"/>
                    <a:pt x="429" y="14"/>
                    <a:pt x="428" y="21"/>
                  </a:cubicBezTo>
                  <a:cubicBezTo>
                    <a:pt x="435" y="19"/>
                    <a:pt x="443" y="9"/>
                    <a:pt x="454" y="8"/>
                  </a:cubicBezTo>
                  <a:cubicBezTo>
                    <a:pt x="456" y="6"/>
                    <a:pt x="459" y="5"/>
                    <a:pt x="460" y="3"/>
                  </a:cubicBezTo>
                  <a:cubicBezTo>
                    <a:pt x="472" y="2"/>
                    <a:pt x="483" y="6"/>
                    <a:pt x="489" y="11"/>
                  </a:cubicBezTo>
                  <a:close/>
                  <a:moveTo>
                    <a:pt x="470" y="71"/>
                  </a:moveTo>
                  <a:cubicBezTo>
                    <a:pt x="475" y="51"/>
                    <a:pt x="487" y="35"/>
                    <a:pt x="485" y="17"/>
                  </a:cubicBezTo>
                  <a:cubicBezTo>
                    <a:pt x="481" y="10"/>
                    <a:pt x="472" y="11"/>
                    <a:pt x="462" y="10"/>
                  </a:cubicBezTo>
                  <a:cubicBezTo>
                    <a:pt x="450" y="17"/>
                    <a:pt x="453" y="38"/>
                    <a:pt x="446" y="48"/>
                  </a:cubicBezTo>
                  <a:cubicBezTo>
                    <a:pt x="436" y="51"/>
                    <a:pt x="429" y="45"/>
                    <a:pt x="418" y="47"/>
                  </a:cubicBezTo>
                  <a:cubicBezTo>
                    <a:pt x="417" y="43"/>
                    <a:pt x="414" y="41"/>
                    <a:pt x="414" y="36"/>
                  </a:cubicBezTo>
                  <a:cubicBezTo>
                    <a:pt x="414" y="30"/>
                    <a:pt x="423" y="20"/>
                    <a:pt x="420" y="14"/>
                  </a:cubicBezTo>
                  <a:cubicBezTo>
                    <a:pt x="416" y="9"/>
                    <a:pt x="404" y="9"/>
                    <a:pt x="395" y="10"/>
                  </a:cubicBezTo>
                  <a:cubicBezTo>
                    <a:pt x="396" y="22"/>
                    <a:pt x="392" y="42"/>
                    <a:pt x="394" y="52"/>
                  </a:cubicBezTo>
                  <a:cubicBezTo>
                    <a:pt x="386" y="80"/>
                    <a:pt x="382" y="110"/>
                    <a:pt x="375" y="135"/>
                  </a:cubicBezTo>
                  <a:cubicBezTo>
                    <a:pt x="380" y="137"/>
                    <a:pt x="389" y="137"/>
                    <a:pt x="394" y="137"/>
                  </a:cubicBezTo>
                  <a:cubicBezTo>
                    <a:pt x="395" y="122"/>
                    <a:pt x="398" y="115"/>
                    <a:pt x="395" y="106"/>
                  </a:cubicBezTo>
                  <a:cubicBezTo>
                    <a:pt x="402" y="98"/>
                    <a:pt x="401" y="82"/>
                    <a:pt x="407" y="71"/>
                  </a:cubicBezTo>
                  <a:cubicBezTo>
                    <a:pt x="411" y="70"/>
                    <a:pt x="416" y="72"/>
                    <a:pt x="420" y="71"/>
                  </a:cubicBezTo>
                  <a:cubicBezTo>
                    <a:pt x="426" y="71"/>
                    <a:pt x="431" y="67"/>
                    <a:pt x="435" y="68"/>
                  </a:cubicBezTo>
                  <a:cubicBezTo>
                    <a:pt x="436" y="69"/>
                    <a:pt x="440" y="69"/>
                    <a:pt x="440" y="72"/>
                  </a:cubicBezTo>
                  <a:cubicBezTo>
                    <a:pt x="442" y="97"/>
                    <a:pt x="427" y="111"/>
                    <a:pt x="424" y="135"/>
                  </a:cubicBezTo>
                  <a:cubicBezTo>
                    <a:pt x="434" y="134"/>
                    <a:pt x="445" y="133"/>
                    <a:pt x="455" y="132"/>
                  </a:cubicBezTo>
                  <a:cubicBezTo>
                    <a:pt x="462" y="111"/>
                    <a:pt x="464" y="92"/>
                    <a:pt x="470" y="71"/>
                  </a:cubicBezTo>
                  <a:close/>
                  <a:moveTo>
                    <a:pt x="423" y="33"/>
                  </a:moveTo>
                  <a:cubicBezTo>
                    <a:pt x="428" y="32"/>
                    <a:pt x="431" y="30"/>
                    <a:pt x="435" y="27"/>
                  </a:cubicBezTo>
                  <a:cubicBezTo>
                    <a:pt x="441" y="24"/>
                    <a:pt x="448" y="22"/>
                    <a:pt x="448" y="16"/>
                  </a:cubicBezTo>
                  <a:cubicBezTo>
                    <a:pt x="441" y="23"/>
                    <a:pt x="430" y="26"/>
                    <a:pt x="423" y="33"/>
                  </a:cubicBezTo>
                  <a:close/>
                  <a:moveTo>
                    <a:pt x="284" y="42"/>
                  </a:moveTo>
                  <a:cubicBezTo>
                    <a:pt x="282" y="42"/>
                    <a:pt x="280" y="42"/>
                    <a:pt x="278" y="41"/>
                  </a:cubicBezTo>
                  <a:cubicBezTo>
                    <a:pt x="279" y="45"/>
                    <a:pt x="274" y="46"/>
                    <a:pt x="276" y="48"/>
                  </a:cubicBezTo>
                  <a:cubicBezTo>
                    <a:pt x="294" y="37"/>
                    <a:pt x="317" y="28"/>
                    <a:pt x="327" y="12"/>
                  </a:cubicBezTo>
                  <a:cubicBezTo>
                    <a:pt x="315" y="25"/>
                    <a:pt x="297" y="31"/>
                    <a:pt x="284" y="42"/>
                  </a:cubicBezTo>
                  <a:close/>
                  <a:moveTo>
                    <a:pt x="339" y="13"/>
                  </a:moveTo>
                  <a:cubicBezTo>
                    <a:pt x="304" y="38"/>
                    <a:pt x="290" y="87"/>
                    <a:pt x="274" y="134"/>
                  </a:cubicBezTo>
                  <a:cubicBezTo>
                    <a:pt x="281" y="139"/>
                    <a:pt x="296" y="136"/>
                    <a:pt x="303" y="133"/>
                  </a:cubicBezTo>
                  <a:cubicBezTo>
                    <a:pt x="308" y="122"/>
                    <a:pt x="311" y="105"/>
                    <a:pt x="324" y="105"/>
                  </a:cubicBezTo>
                  <a:cubicBezTo>
                    <a:pt x="328" y="105"/>
                    <a:pt x="331" y="108"/>
                    <a:pt x="337" y="110"/>
                  </a:cubicBezTo>
                  <a:cubicBezTo>
                    <a:pt x="338" y="125"/>
                    <a:pt x="349" y="142"/>
                    <a:pt x="365" y="134"/>
                  </a:cubicBezTo>
                  <a:cubicBezTo>
                    <a:pt x="371" y="118"/>
                    <a:pt x="363" y="106"/>
                    <a:pt x="364" y="88"/>
                  </a:cubicBezTo>
                  <a:cubicBezTo>
                    <a:pt x="363" y="86"/>
                    <a:pt x="360" y="86"/>
                    <a:pt x="360" y="83"/>
                  </a:cubicBezTo>
                  <a:cubicBezTo>
                    <a:pt x="361" y="81"/>
                    <a:pt x="362" y="79"/>
                    <a:pt x="362" y="76"/>
                  </a:cubicBezTo>
                  <a:cubicBezTo>
                    <a:pt x="360" y="75"/>
                    <a:pt x="359" y="73"/>
                    <a:pt x="358" y="71"/>
                  </a:cubicBezTo>
                  <a:cubicBezTo>
                    <a:pt x="362" y="64"/>
                    <a:pt x="357" y="60"/>
                    <a:pt x="359" y="53"/>
                  </a:cubicBezTo>
                  <a:cubicBezTo>
                    <a:pt x="357" y="53"/>
                    <a:pt x="351" y="55"/>
                    <a:pt x="350" y="51"/>
                  </a:cubicBezTo>
                  <a:cubicBezTo>
                    <a:pt x="350" y="46"/>
                    <a:pt x="356" y="46"/>
                    <a:pt x="358" y="43"/>
                  </a:cubicBezTo>
                  <a:cubicBezTo>
                    <a:pt x="354" y="31"/>
                    <a:pt x="355" y="15"/>
                    <a:pt x="339" y="13"/>
                  </a:cubicBezTo>
                  <a:close/>
                  <a:moveTo>
                    <a:pt x="364" y="38"/>
                  </a:moveTo>
                  <a:cubicBezTo>
                    <a:pt x="367" y="38"/>
                    <a:pt x="372" y="35"/>
                    <a:pt x="376" y="32"/>
                  </a:cubicBezTo>
                  <a:cubicBezTo>
                    <a:pt x="380" y="29"/>
                    <a:pt x="383" y="24"/>
                    <a:pt x="387" y="22"/>
                  </a:cubicBezTo>
                  <a:cubicBezTo>
                    <a:pt x="386" y="20"/>
                    <a:pt x="391" y="18"/>
                    <a:pt x="388" y="17"/>
                  </a:cubicBezTo>
                  <a:cubicBezTo>
                    <a:pt x="380" y="24"/>
                    <a:pt x="371" y="30"/>
                    <a:pt x="364" y="38"/>
                  </a:cubicBezTo>
                  <a:close/>
                  <a:moveTo>
                    <a:pt x="427" y="38"/>
                  </a:moveTo>
                  <a:cubicBezTo>
                    <a:pt x="432" y="41"/>
                    <a:pt x="437" y="35"/>
                    <a:pt x="440" y="32"/>
                  </a:cubicBezTo>
                  <a:cubicBezTo>
                    <a:pt x="442" y="32"/>
                    <a:pt x="446" y="33"/>
                    <a:pt x="444" y="30"/>
                  </a:cubicBezTo>
                  <a:cubicBezTo>
                    <a:pt x="439" y="33"/>
                    <a:pt x="432" y="34"/>
                    <a:pt x="427" y="38"/>
                  </a:cubicBezTo>
                  <a:close/>
                  <a:moveTo>
                    <a:pt x="210" y="100"/>
                  </a:moveTo>
                  <a:cubicBezTo>
                    <a:pt x="215" y="72"/>
                    <a:pt x="221" y="40"/>
                    <a:pt x="230" y="18"/>
                  </a:cubicBezTo>
                  <a:cubicBezTo>
                    <a:pt x="220" y="16"/>
                    <a:pt x="208" y="19"/>
                    <a:pt x="199" y="21"/>
                  </a:cubicBezTo>
                  <a:cubicBezTo>
                    <a:pt x="195" y="31"/>
                    <a:pt x="194" y="42"/>
                    <a:pt x="191" y="54"/>
                  </a:cubicBezTo>
                  <a:cubicBezTo>
                    <a:pt x="190" y="58"/>
                    <a:pt x="187" y="62"/>
                    <a:pt x="186" y="67"/>
                  </a:cubicBezTo>
                  <a:cubicBezTo>
                    <a:pt x="185" y="73"/>
                    <a:pt x="186" y="81"/>
                    <a:pt x="185" y="88"/>
                  </a:cubicBezTo>
                  <a:cubicBezTo>
                    <a:pt x="182" y="99"/>
                    <a:pt x="176" y="110"/>
                    <a:pt x="174" y="122"/>
                  </a:cubicBezTo>
                  <a:cubicBezTo>
                    <a:pt x="172" y="129"/>
                    <a:pt x="173" y="138"/>
                    <a:pt x="172" y="145"/>
                  </a:cubicBezTo>
                  <a:cubicBezTo>
                    <a:pt x="203" y="143"/>
                    <a:pt x="233" y="139"/>
                    <a:pt x="263" y="135"/>
                  </a:cubicBezTo>
                  <a:cubicBezTo>
                    <a:pt x="269" y="128"/>
                    <a:pt x="272" y="117"/>
                    <a:pt x="276" y="108"/>
                  </a:cubicBezTo>
                  <a:cubicBezTo>
                    <a:pt x="262" y="108"/>
                    <a:pt x="245" y="109"/>
                    <a:pt x="234" y="110"/>
                  </a:cubicBezTo>
                  <a:cubicBezTo>
                    <a:pt x="228" y="111"/>
                    <a:pt x="224" y="110"/>
                    <a:pt x="219" y="111"/>
                  </a:cubicBezTo>
                  <a:cubicBezTo>
                    <a:pt x="214" y="111"/>
                    <a:pt x="206" y="116"/>
                    <a:pt x="205" y="108"/>
                  </a:cubicBezTo>
                  <a:cubicBezTo>
                    <a:pt x="203" y="104"/>
                    <a:pt x="210" y="105"/>
                    <a:pt x="210" y="100"/>
                  </a:cubicBezTo>
                  <a:close/>
                  <a:moveTo>
                    <a:pt x="366" y="46"/>
                  </a:moveTo>
                  <a:cubicBezTo>
                    <a:pt x="365" y="46"/>
                    <a:pt x="367" y="50"/>
                    <a:pt x="366" y="52"/>
                  </a:cubicBezTo>
                  <a:cubicBezTo>
                    <a:pt x="371" y="49"/>
                    <a:pt x="384" y="44"/>
                    <a:pt x="386" y="37"/>
                  </a:cubicBezTo>
                  <a:cubicBezTo>
                    <a:pt x="386" y="36"/>
                    <a:pt x="388" y="32"/>
                    <a:pt x="385" y="32"/>
                  </a:cubicBezTo>
                  <a:cubicBezTo>
                    <a:pt x="380" y="38"/>
                    <a:pt x="371" y="39"/>
                    <a:pt x="366" y="46"/>
                  </a:cubicBezTo>
                  <a:close/>
                  <a:moveTo>
                    <a:pt x="189" y="24"/>
                  </a:moveTo>
                  <a:cubicBezTo>
                    <a:pt x="182" y="29"/>
                    <a:pt x="172" y="30"/>
                    <a:pt x="169" y="39"/>
                  </a:cubicBezTo>
                  <a:cubicBezTo>
                    <a:pt x="177" y="36"/>
                    <a:pt x="184" y="31"/>
                    <a:pt x="191" y="26"/>
                  </a:cubicBezTo>
                  <a:cubicBezTo>
                    <a:pt x="191" y="24"/>
                    <a:pt x="190" y="23"/>
                    <a:pt x="189" y="24"/>
                  </a:cubicBezTo>
                  <a:close/>
                  <a:moveTo>
                    <a:pt x="129" y="28"/>
                  </a:moveTo>
                  <a:cubicBezTo>
                    <a:pt x="116" y="16"/>
                    <a:pt x="88" y="19"/>
                    <a:pt x="73" y="25"/>
                  </a:cubicBezTo>
                  <a:cubicBezTo>
                    <a:pt x="64" y="66"/>
                    <a:pt x="53" y="103"/>
                    <a:pt x="43" y="141"/>
                  </a:cubicBezTo>
                  <a:cubicBezTo>
                    <a:pt x="48" y="142"/>
                    <a:pt x="47" y="146"/>
                    <a:pt x="46" y="150"/>
                  </a:cubicBezTo>
                  <a:cubicBezTo>
                    <a:pt x="61" y="149"/>
                    <a:pt x="82" y="146"/>
                    <a:pt x="102" y="146"/>
                  </a:cubicBezTo>
                  <a:cubicBezTo>
                    <a:pt x="121" y="145"/>
                    <a:pt x="140" y="143"/>
                    <a:pt x="153" y="135"/>
                  </a:cubicBezTo>
                  <a:cubicBezTo>
                    <a:pt x="154" y="134"/>
                    <a:pt x="155" y="131"/>
                    <a:pt x="157" y="130"/>
                  </a:cubicBezTo>
                  <a:cubicBezTo>
                    <a:pt x="159" y="128"/>
                    <a:pt x="162" y="128"/>
                    <a:pt x="163" y="126"/>
                  </a:cubicBezTo>
                  <a:cubicBezTo>
                    <a:pt x="166" y="123"/>
                    <a:pt x="169" y="114"/>
                    <a:pt x="170" y="107"/>
                  </a:cubicBezTo>
                  <a:cubicBezTo>
                    <a:pt x="173" y="91"/>
                    <a:pt x="167" y="86"/>
                    <a:pt x="161" y="77"/>
                  </a:cubicBezTo>
                  <a:cubicBezTo>
                    <a:pt x="159" y="76"/>
                    <a:pt x="159" y="78"/>
                    <a:pt x="156" y="78"/>
                  </a:cubicBezTo>
                  <a:cubicBezTo>
                    <a:pt x="152" y="69"/>
                    <a:pt x="141" y="65"/>
                    <a:pt x="130" y="66"/>
                  </a:cubicBezTo>
                  <a:cubicBezTo>
                    <a:pt x="122" y="66"/>
                    <a:pt x="116" y="73"/>
                    <a:pt x="110" y="71"/>
                  </a:cubicBezTo>
                  <a:cubicBezTo>
                    <a:pt x="111" y="68"/>
                    <a:pt x="107" y="69"/>
                    <a:pt x="108" y="65"/>
                  </a:cubicBezTo>
                  <a:cubicBezTo>
                    <a:pt x="121" y="60"/>
                    <a:pt x="136" y="47"/>
                    <a:pt x="129" y="28"/>
                  </a:cubicBezTo>
                  <a:close/>
                  <a:moveTo>
                    <a:pt x="270" y="66"/>
                  </a:moveTo>
                  <a:cubicBezTo>
                    <a:pt x="281" y="56"/>
                    <a:pt x="302" y="53"/>
                    <a:pt x="305" y="38"/>
                  </a:cubicBezTo>
                  <a:cubicBezTo>
                    <a:pt x="294" y="48"/>
                    <a:pt x="270" y="49"/>
                    <a:pt x="270" y="66"/>
                  </a:cubicBezTo>
                  <a:close/>
                  <a:moveTo>
                    <a:pt x="367" y="62"/>
                  </a:moveTo>
                  <a:cubicBezTo>
                    <a:pt x="370" y="64"/>
                    <a:pt x="372" y="60"/>
                    <a:pt x="375" y="58"/>
                  </a:cubicBezTo>
                  <a:cubicBezTo>
                    <a:pt x="378" y="56"/>
                    <a:pt x="383" y="54"/>
                    <a:pt x="385" y="50"/>
                  </a:cubicBezTo>
                  <a:cubicBezTo>
                    <a:pt x="385" y="49"/>
                    <a:pt x="385" y="48"/>
                    <a:pt x="384" y="48"/>
                  </a:cubicBezTo>
                  <a:cubicBezTo>
                    <a:pt x="379" y="54"/>
                    <a:pt x="370" y="54"/>
                    <a:pt x="367" y="62"/>
                  </a:cubicBezTo>
                  <a:close/>
                  <a:moveTo>
                    <a:pt x="37" y="47"/>
                  </a:moveTo>
                  <a:cubicBezTo>
                    <a:pt x="36" y="48"/>
                    <a:pt x="32" y="48"/>
                    <a:pt x="34" y="50"/>
                  </a:cubicBezTo>
                  <a:cubicBezTo>
                    <a:pt x="43" y="42"/>
                    <a:pt x="53" y="36"/>
                    <a:pt x="62" y="29"/>
                  </a:cubicBezTo>
                  <a:cubicBezTo>
                    <a:pt x="63" y="29"/>
                    <a:pt x="63" y="30"/>
                    <a:pt x="65" y="30"/>
                  </a:cubicBezTo>
                  <a:cubicBezTo>
                    <a:pt x="65" y="28"/>
                    <a:pt x="68" y="25"/>
                    <a:pt x="66" y="23"/>
                  </a:cubicBezTo>
                  <a:cubicBezTo>
                    <a:pt x="56" y="30"/>
                    <a:pt x="44" y="38"/>
                    <a:pt x="37" y="47"/>
                  </a:cubicBezTo>
                  <a:close/>
                  <a:moveTo>
                    <a:pt x="165" y="55"/>
                  </a:moveTo>
                  <a:cubicBezTo>
                    <a:pt x="173" y="53"/>
                    <a:pt x="177" y="46"/>
                    <a:pt x="185" y="44"/>
                  </a:cubicBezTo>
                  <a:cubicBezTo>
                    <a:pt x="184" y="40"/>
                    <a:pt x="188" y="38"/>
                    <a:pt x="186" y="37"/>
                  </a:cubicBezTo>
                  <a:cubicBezTo>
                    <a:pt x="179" y="43"/>
                    <a:pt x="168" y="44"/>
                    <a:pt x="165" y="55"/>
                  </a:cubicBezTo>
                  <a:close/>
                  <a:moveTo>
                    <a:pt x="369" y="68"/>
                  </a:moveTo>
                  <a:cubicBezTo>
                    <a:pt x="370" y="70"/>
                    <a:pt x="367" y="74"/>
                    <a:pt x="370" y="75"/>
                  </a:cubicBezTo>
                  <a:cubicBezTo>
                    <a:pt x="373" y="69"/>
                    <a:pt x="382" y="70"/>
                    <a:pt x="383" y="62"/>
                  </a:cubicBezTo>
                  <a:cubicBezTo>
                    <a:pt x="379" y="61"/>
                    <a:pt x="373" y="66"/>
                    <a:pt x="369" y="68"/>
                  </a:cubicBezTo>
                  <a:close/>
                  <a:moveTo>
                    <a:pt x="32" y="62"/>
                  </a:moveTo>
                  <a:cubicBezTo>
                    <a:pt x="37" y="62"/>
                    <a:pt x="43" y="57"/>
                    <a:pt x="48" y="53"/>
                  </a:cubicBezTo>
                  <a:cubicBezTo>
                    <a:pt x="53" y="48"/>
                    <a:pt x="59" y="43"/>
                    <a:pt x="62" y="38"/>
                  </a:cubicBezTo>
                  <a:cubicBezTo>
                    <a:pt x="63" y="38"/>
                    <a:pt x="63" y="37"/>
                    <a:pt x="62" y="37"/>
                  </a:cubicBezTo>
                  <a:cubicBezTo>
                    <a:pt x="51" y="45"/>
                    <a:pt x="40" y="52"/>
                    <a:pt x="32" y="62"/>
                  </a:cubicBezTo>
                  <a:close/>
                  <a:moveTo>
                    <a:pt x="265" y="77"/>
                  </a:moveTo>
                  <a:cubicBezTo>
                    <a:pt x="274" y="74"/>
                    <a:pt x="290" y="72"/>
                    <a:pt x="294" y="60"/>
                  </a:cubicBezTo>
                  <a:cubicBezTo>
                    <a:pt x="285" y="63"/>
                    <a:pt x="277" y="66"/>
                    <a:pt x="273" y="74"/>
                  </a:cubicBezTo>
                  <a:cubicBezTo>
                    <a:pt x="271" y="76"/>
                    <a:pt x="265" y="72"/>
                    <a:pt x="265" y="77"/>
                  </a:cubicBezTo>
                  <a:close/>
                  <a:moveTo>
                    <a:pt x="165" y="67"/>
                  </a:moveTo>
                  <a:cubicBezTo>
                    <a:pt x="171" y="65"/>
                    <a:pt x="173" y="59"/>
                    <a:pt x="182" y="61"/>
                  </a:cubicBezTo>
                  <a:cubicBezTo>
                    <a:pt x="183" y="57"/>
                    <a:pt x="180" y="56"/>
                    <a:pt x="182" y="54"/>
                  </a:cubicBezTo>
                  <a:cubicBezTo>
                    <a:pt x="176" y="56"/>
                    <a:pt x="165" y="60"/>
                    <a:pt x="165" y="67"/>
                  </a:cubicBezTo>
                  <a:close/>
                  <a:moveTo>
                    <a:pt x="410" y="85"/>
                  </a:moveTo>
                  <a:cubicBezTo>
                    <a:pt x="416" y="83"/>
                    <a:pt x="422" y="81"/>
                    <a:pt x="426" y="77"/>
                  </a:cubicBezTo>
                  <a:cubicBezTo>
                    <a:pt x="419" y="77"/>
                    <a:pt x="413" y="79"/>
                    <a:pt x="410" y="85"/>
                  </a:cubicBezTo>
                  <a:close/>
                  <a:moveTo>
                    <a:pt x="370" y="80"/>
                  </a:moveTo>
                  <a:cubicBezTo>
                    <a:pt x="370" y="84"/>
                    <a:pt x="370" y="83"/>
                    <a:pt x="371" y="86"/>
                  </a:cubicBezTo>
                  <a:cubicBezTo>
                    <a:pt x="375" y="84"/>
                    <a:pt x="382" y="81"/>
                    <a:pt x="379" y="75"/>
                  </a:cubicBezTo>
                  <a:cubicBezTo>
                    <a:pt x="377" y="77"/>
                    <a:pt x="374" y="79"/>
                    <a:pt x="370" y="80"/>
                  </a:cubicBezTo>
                  <a:close/>
                  <a:moveTo>
                    <a:pt x="406" y="99"/>
                  </a:moveTo>
                  <a:cubicBezTo>
                    <a:pt x="415" y="95"/>
                    <a:pt x="421" y="90"/>
                    <a:pt x="429" y="86"/>
                  </a:cubicBezTo>
                  <a:cubicBezTo>
                    <a:pt x="431" y="86"/>
                    <a:pt x="431" y="87"/>
                    <a:pt x="432" y="88"/>
                  </a:cubicBezTo>
                  <a:cubicBezTo>
                    <a:pt x="432" y="85"/>
                    <a:pt x="435" y="82"/>
                    <a:pt x="433" y="80"/>
                  </a:cubicBezTo>
                  <a:cubicBezTo>
                    <a:pt x="424" y="86"/>
                    <a:pt x="412" y="89"/>
                    <a:pt x="406" y="99"/>
                  </a:cubicBezTo>
                  <a:close/>
                  <a:moveTo>
                    <a:pt x="30" y="74"/>
                  </a:moveTo>
                  <a:cubicBezTo>
                    <a:pt x="29" y="74"/>
                    <a:pt x="26" y="77"/>
                    <a:pt x="28" y="78"/>
                  </a:cubicBezTo>
                  <a:cubicBezTo>
                    <a:pt x="30" y="75"/>
                    <a:pt x="33" y="73"/>
                    <a:pt x="36" y="72"/>
                  </a:cubicBezTo>
                  <a:cubicBezTo>
                    <a:pt x="43" y="67"/>
                    <a:pt x="49" y="62"/>
                    <a:pt x="57" y="58"/>
                  </a:cubicBezTo>
                  <a:cubicBezTo>
                    <a:pt x="57" y="55"/>
                    <a:pt x="60" y="56"/>
                    <a:pt x="59" y="52"/>
                  </a:cubicBezTo>
                  <a:cubicBezTo>
                    <a:pt x="48" y="57"/>
                    <a:pt x="40" y="67"/>
                    <a:pt x="30" y="74"/>
                  </a:cubicBezTo>
                  <a:close/>
                  <a:moveTo>
                    <a:pt x="167" y="74"/>
                  </a:moveTo>
                  <a:cubicBezTo>
                    <a:pt x="172" y="78"/>
                    <a:pt x="183" y="69"/>
                    <a:pt x="179" y="66"/>
                  </a:cubicBezTo>
                  <a:cubicBezTo>
                    <a:pt x="176" y="70"/>
                    <a:pt x="171" y="71"/>
                    <a:pt x="167" y="74"/>
                  </a:cubicBezTo>
                  <a:close/>
                  <a:moveTo>
                    <a:pt x="268" y="85"/>
                  </a:moveTo>
                  <a:cubicBezTo>
                    <a:pt x="275" y="84"/>
                    <a:pt x="286" y="82"/>
                    <a:pt x="286" y="75"/>
                  </a:cubicBezTo>
                  <a:cubicBezTo>
                    <a:pt x="281" y="80"/>
                    <a:pt x="271" y="79"/>
                    <a:pt x="268" y="85"/>
                  </a:cubicBezTo>
                  <a:close/>
                  <a:moveTo>
                    <a:pt x="404" y="109"/>
                  </a:moveTo>
                  <a:cubicBezTo>
                    <a:pt x="414" y="106"/>
                    <a:pt x="422" y="101"/>
                    <a:pt x="430" y="96"/>
                  </a:cubicBezTo>
                  <a:cubicBezTo>
                    <a:pt x="429" y="93"/>
                    <a:pt x="434" y="91"/>
                    <a:pt x="430" y="90"/>
                  </a:cubicBezTo>
                  <a:cubicBezTo>
                    <a:pt x="424" y="100"/>
                    <a:pt x="410" y="100"/>
                    <a:pt x="404" y="109"/>
                  </a:cubicBezTo>
                  <a:close/>
                  <a:moveTo>
                    <a:pt x="371" y="93"/>
                  </a:moveTo>
                  <a:cubicBezTo>
                    <a:pt x="372" y="98"/>
                    <a:pt x="372" y="104"/>
                    <a:pt x="374" y="108"/>
                  </a:cubicBezTo>
                  <a:cubicBezTo>
                    <a:pt x="375" y="103"/>
                    <a:pt x="376" y="102"/>
                    <a:pt x="374" y="97"/>
                  </a:cubicBezTo>
                  <a:cubicBezTo>
                    <a:pt x="376" y="97"/>
                    <a:pt x="380" y="90"/>
                    <a:pt x="376" y="90"/>
                  </a:cubicBezTo>
                  <a:cubicBezTo>
                    <a:pt x="375" y="92"/>
                    <a:pt x="372" y="92"/>
                    <a:pt x="371" y="93"/>
                  </a:cubicBezTo>
                  <a:close/>
                  <a:moveTo>
                    <a:pt x="31" y="86"/>
                  </a:moveTo>
                  <a:cubicBezTo>
                    <a:pt x="27" y="86"/>
                    <a:pt x="25" y="87"/>
                    <a:pt x="24" y="90"/>
                  </a:cubicBezTo>
                  <a:cubicBezTo>
                    <a:pt x="32" y="86"/>
                    <a:pt x="41" y="83"/>
                    <a:pt x="45" y="75"/>
                  </a:cubicBezTo>
                  <a:cubicBezTo>
                    <a:pt x="51" y="76"/>
                    <a:pt x="52" y="71"/>
                    <a:pt x="56" y="70"/>
                  </a:cubicBezTo>
                  <a:cubicBezTo>
                    <a:pt x="53" y="69"/>
                    <a:pt x="59" y="65"/>
                    <a:pt x="54" y="66"/>
                  </a:cubicBezTo>
                  <a:cubicBezTo>
                    <a:pt x="46" y="72"/>
                    <a:pt x="37" y="77"/>
                    <a:pt x="31" y="86"/>
                  </a:cubicBezTo>
                  <a:close/>
                  <a:moveTo>
                    <a:pt x="263" y="98"/>
                  </a:moveTo>
                  <a:cubicBezTo>
                    <a:pt x="266" y="96"/>
                    <a:pt x="269" y="93"/>
                    <a:pt x="275" y="93"/>
                  </a:cubicBezTo>
                  <a:cubicBezTo>
                    <a:pt x="275" y="90"/>
                    <a:pt x="286" y="89"/>
                    <a:pt x="281" y="87"/>
                  </a:cubicBezTo>
                  <a:cubicBezTo>
                    <a:pt x="276" y="91"/>
                    <a:pt x="263" y="92"/>
                    <a:pt x="263" y="98"/>
                  </a:cubicBezTo>
                  <a:close/>
                  <a:moveTo>
                    <a:pt x="177" y="86"/>
                  </a:moveTo>
                  <a:cubicBezTo>
                    <a:pt x="176" y="82"/>
                    <a:pt x="180" y="80"/>
                    <a:pt x="177" y="79"/>
                  </a:cubicBezTo>
                  <a:cubicBezTo>
                    <a:pt x="174" y="81"/>
                    <a:pt x="174" y="85"/>
                    <a:pt x="177" y="86"/>
                  </a:cubicBezTo>
                  <a:close/>
                  <a:moveTo>
                    <a:pt x="405" y="115"/>
                  </a:moveTo>
                  <a:cubicBezTo>
                    <a:pt x="405" y="119"/>
                    <a:pt x="403" y="119"/>
                    <a:pt x="403" y="122"/>
                  </a:cubicBezTo>
                  <a:cubicBezTo>
                    <a:pt x="410" y="120"/>
                    <a:pt x="413" y="114"/>
                    <a:pt x="422" y="115"/>
                  </a:cubicBezTo>
                  <a:cubicBezTo>
                    <a:pt x="423" y="112"/>
                    <a:pt x="425" y="110"/>
                    <a:pt x="426" y="106"/>
                  </a:cubicBezTo>
                  <a:cubicBezTo>
                    <a:pt x="418" y="108"/>
                    <a:pt x="412" y="113"/>
                    <a:pt x="405" y="115"/>
                  </a:cubicBezTo>
                  <a:close/>
                  <a:moveTo>
                    <a:pt x="272" y="101"/>
                  </a:moveTo>
                  <a:cubicBezTo>
                    <a:pt x="275" y="101"/>
                    <a:pt x="278" y="100"/>
                    <a:pt x="278" y="97"/>
                  </a:cubicBezTo>
                  <a:cubicBezTo>
                    <a:pt x="275" y="97"/>
                    <a:pt x="273" y="99"/>
                    <a:pt x="272" y="101"/>
                  </a:cubicBezTo>
                  <a:close/>
                  <a:moveTo>
                    <a:pt x="29" y="95"/>
                  </a:moveTo>
                  <a:cubicBezTo>
                    <a:pt x="29" y="102"/>
                    <a:pt x="21" y="100"/>
                    <a:pt x="21" y="107"/>
                  </a:cubicBezTo>
                  <a:cubicBezTo>
                    <a:pt x="30" y="103"/>
                    <a:pt x="42" y="93"/>
                    <a:pt x="52" y="87"/>
                  </a:cubicBezTo>
                  <a:cubicBezTo>
                    <a:pt x="51" y="84"/>
                    <a:pt x="55" y="81"/>
                    <a:pt x="52" y="80"/>
                  </a:cubicBezTo>
                  <a:cubicBezTo>
                    <a:pt x="44" y="85"/>
                    <a:pt x="38" y="91"/>
                    <a:pt x="29" y="95"/>
                  </a:cubicBezTo>
                  <a:close/>
                  <a:moveTo>
                    <a:pt x="403" y="130"/>
                  </a:moveTo>
                  <a:cubicBezTo>
                    <a:pt x="409" y="130"/>
                    <a:pt x="412" y="122"/>
                    <a:pt x="419" y="126"/>
                  </a:cubicBezTo>
                  <a:cubicBezTo>
                    <a:pt x="418" y="123"/>
                    <a:pt x="424" y="120"/>
                    <a:pt x="420" y="119"/>
                  </a:cubicBezTo>
                  <a:cubicBezTo>
                    <a:pt x="416" y="125"/>
                    <a:pt x="407" y="124"/>
                    <a:pt x="403" y="130"/>
                  </a:cubicBezTo>
                  <a:close/>
                  <a:moveTo>
                    <a:pt x="26" y="113"/>
                  </a:moveTo>
                  <a:cubicBezTo>
                    <a:pt x="30" y="112"/>
                    <a:pt x="36" y="109"/>
                    <a:pt x="39" y="107"/>
                  </a:cubicBezTo>
                  <a:cubicBezTo>
                    <a:pt x="42" y="105"/>
                    <a:pt x="50" y="99"/>
                    <a:pt x="47" y="97"/>
                  </a:cubicBezTo>
                  <a:cubicBezTo>
                    <a:pt x="41" y="103"/>
                    <a:pt x="31" y="105"/>
                    <a:pt x="26" y="113"/>
                  </a:cubicBezTo>
                  <a:close/>
                  <a:moveTo>
                    <a:pt x="410" y="134"/>
                  </a:moveTo>
                  <a:cubicBezTo>
                    <a:pt x="412" y="135"/>
                    <a:pt x="414" y="136"/>
                    <a:pt x="418" y="136"/>
                  </a:cubicBezTo>
                  <a:cubicBezTo>
                    <a:pt x="420" y="134"/>
                    <a:pt x="417" y="132"/>
                    <a:pt x="419" y="130"/>
                  </a:cubicBezTo>
                  <a:cubicBezTo>
                    <a:pt x="415" y="130"/>
                    <a:pt x="414" y="133"/>
                    <a:pt x="410" y="134"/>
                  </a:cubicBezTo>
                  <a:close/>
                  <a:moveTo>
                    <a:pt x="22" y="128"/>
                  </a:moveTo>
                  <a:cubicBezTo>
                    <a:pt x="29" y="122"/>
                    <a:pt x="43" y="119"/>
                    <a:pt x="44" y="110"/>
                  </a:cubicBezTo>
                  <a:cubicBezTo>
                    <a:pt x="38" y="117"/>
                    <a:pt x="22" y="117"/>
                    <a:pt x="22" y="128"/>
                  </a:cubicBezTo>
                  <a:close/>
                  <a:moveTo>
                    <a:pt x="19" y="119"/>
                  </a:moveTo>
                  <a:cubicBezTo>
                    <a:pt x="20" y="117"/>
                    <a:pt x="22" y="118"/>
                    <a:pt x="22" y="116"/>
                  </a:cubicBezTo>
                  <a:cubicBezTo>
                    <a:pt x="20" y="114"/>
                    <a:pt x="16" y="117"/>
                    <a:pt x="19" y="119"/>
                  </a:cubicBezTo>
                  <a:close/>
                  <a:moveTo>
                    <a:pt x="160" y="137"/>
                  </a:moveTo>
                  <a:cubicBezTo>
                    <a:pt x="163" y="136"/>
                    <a:pt x="165" y="136"/>
                    <a:pt x="165" y="133"/>
                  </a:cubicBezTo>
                  <a:cubicBezTo>
                    <a:pt x="163" y="133"/>
                    <a:pt x="162" y="135"/>
                    <a:pt x="160" y="137"/>
                  </a:cubicBezTo>
                  <a:close/>
                  <a:moveTo>
                    <a:pt x="14" y="138"/>
                  </a:moveTo>
                  <a:cubicBezTo>
                    <a:pt x="14" y="142"/>
                    <a:pt x="12" y="142"/>
                    <a:pt x="12" y="146"/>
                  </a:cubicBezTo>
                  <a:cubicBezTo>
                    <a:pt x="20" y="141"/>
                    <a:pt x="41" y="136"/>
                    <a:pt x="40" y="124"/>
                  </a:cubicBezTo>
                  <a:cubicBezTo>
                    <a:pt x="32" y="129"/>
                    <a:pt x="23" y="134"/>
                    <a:pt x="14" y="138"/>
                  </a:cubicBezTo>
                  <a:close/>
                  <a:moveTo>
                    <a:pt x="16" y="132"/>
                  </a:moveTo>
                  <a:cubicBezTo>
                    <a:pt x="17" y="131"/>
                    <a:pt x="22" y="130"/>
                    <a:pt x="19" y="128"/>
                  </a:cubicBezTo>
                  <a:cubicBezTo>
                    <a:pt x="19" y="130"/>
                    <a:pt x="13" y="130"/>
                    <a:pt x="16" y="132"/>
                  </a:cubicBezTo>
                  <a:close/>
                  <a:moveTo>
                    <a:pt x="35" y="140"/>
                  </a:moveTo>
                  <a:cubicBezTo>
                    <a:pt x="29" y="145"/>
                    <a:pt x="19" y="146"/>
                    <a:pt x="15" y="154"/>
                  </a:cubicBezTo>
                  <a:cubicBezTo>
                    <a:pt x="23" y="153"/>
                    <a:pt x="29" y="151"/>
                    <a:pt x="35" y="149"/>
                  </a:cubicBezTo>
                  <a:cubicBezTo>
                    <a:pt x="34" y="145"/>
                    <a:pt x="39" y="141"/>
                    <a:pt x="35" y="140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93" name="Group 103"/>
          <p:cNvGrpSpPr>
            <a:grpSpLocks noChangeAspect="1"/>
          </p:cNvGrpSpPr>
          <p:nvPr/>
        </p:nvGrpSpPr>
        <p:grpSpPr bwMode="auto">
          <a:xfrm>
            <a:off x="7315200" y="5213350"/>
            <a:ext cx="1543050" cy="625475"/>
            <a:chOff x="4608" y="3284"/>
            <a:chExt cx="972" cy="394"/>
          </a:xfrm>
        </p:grpSpPr>
        <p:sp>
          <p:nvSpPr>
            <p:cNvPr id="194" name="AutoShape 102"/>
            <p:cNvSpPr>
              <a:spLocks noChangeAspect="1" noChangeArrowheads="1" noTextEdit="1"/>
            </p:cNvSpPr>
            <p:nvPr/>
          </p:nvSpPr>
          <p:spPr bwMode="auto">
            <a:xfrm>
              <a:off x="4608" y="3284"/>
              <a:ext cx="972" cy="394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5" name="Freeform 104"/>
            <p:cNvSpPr>
              <a:spLocks/>
            </p:cNvSpPr>
            <p:nvPr/>
          </p:nvSpPr>
          <p:spPr bwMode="auto">
            <a:xfrm>
              <a:off x="5352" y="3287"/>
              <a:ext cx="193" cy="269"/>
            </a:xfrm>
            <a:custGeom>
              <a:avLst/>
              <a:gdLst/>
              <a:ahLst/>
              <a:cxnLst>
                <a:cxn ang="0">
                  <a:pos x="31" y="2"/>
                </a:cxn>
                <a:cxn ang="0">
                  <a:pos x="12" y="60"/>
                </a:cxn>
                <a:cxn ang="0">
                  <a:pos x="60" y="42"/>
                </a:cxn>
                <a:cxn ang="0">
                  <a:pos x="43" y="80"/>
                </a:cxn>
                <a:cxn ang="0">
                  <a:pos x="35" y="81"/>
                </a:cxn>
                <a:cxn ang="0">
                  <a:pos x="53" y="46"/>
                </a:cxn>
                <a:cxn ang="0">
                  <a:pos x="14" y="67"/>
                </a:cxn>
                <a:cxn ang="0">
                  <a:pos x="4" y="75"/>
                </a:cxn>
                <a:cxn ang="0">
                  <a:pos x="7" y="57"/>
                </a:cxn>
                <a:cxn ang="0">
                  <a:pos x="13" y="39"/>
                </a:cxn>
                <a:cxn ang="0">
                  <a:pos x="25" y="0"/>
                </a:cxn>
                <a:cxn ang="0">
                  <a:pos x="31" y="2"/>
                </a:cxn>
              </a:cxnLst>
              <a:rect l="0" t="0" r="r" b="b"/>
              <a:pathLst>
                <a:path w="60" h="84">
                  <a:moveTo>
                    <a:pt x="31" y="2"/>
                  </a:moveTo>
                  <a:cubicBezTo>
                    <a:pt x="29" y="23"/>
                    <a:pt x="17" y="39"/>
                    <a:pt x="12" y="60"/>
                  </a:cubicBezTo>
                  <a:cubicBezTo>
                    <a:pt x="24" y="48"/>
                    <a:pt x="38" y="38"/>
                    <a:pt x="60" y="42"/>
                  </a:cubicBezTo>
                  <a:cubicBezTo>
                    <a:pt x="59" y="58"/>
                    <a:pt x="44" y="64"/>
                    <a:pt x="43" y="80"/>
                  </a:cubicBezTo>
                  <a:cubicBezTo>
                    <a:pt x="40" y="79"/>
                    <a:pt x="40" y="84"/>
                    <a:pt x="35" y="81"/>
                  </a:cubicBezTo>
                  <a:cubicBezTo>
                    <a:pt x="35" y="69"/>
                    <a:pt x="49" y="60"/>
                    <a:pt x="53" y="46"/>
                  </a:cubicBezTo>
                  <a:cubicBezTo>
                    <a:pt x="35" y="45"/>
                    <a:pt x="25" y="57"/>
                    <a:pt x="14" y="67"/>
                  </a:cubicBezTo>
                  <a:cubicBezTo>
                    <a:pt x="12" y="72"/>
                    <a:pt x="10" y="77"/>
                    <a:pt x="4" y="75"/>
                  </a:cubicBezTo>
                  <a:cubicBezTo>
                    <a:pt x="0" y="70"/>
                    <a:pt x="5" y="63"/>
                    <a:pt x="7" y="57"/>
                  </a:cubicBezTo>
                  <a:cubicBezTo>
                    <a:pt x="9" y="51"/>
                    <a:pt x="11" y="45"/>
                    <a:pt x="13" y="39"/>
                  </a:cubicBezTo>
                  <a:cubicBezTo>
                    <a:pt x="18" y="26"/>
                    <a:pt x="22" y="12"/>
                    <a:pt x="25" y="0"/>
                  </a:cubicBezTo>
                  <a:cubicBezTo>
                    <a:pt x="27" y="1"/>
                    <a:pt x="29" y="1"/>
                    <a:pt x="31" y="2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6" name="Freeform 105"/>
            <p:cNvSpPr>
              <a:spLocks/>
            </p:cNvSpPr>
            <p:nvPr/>
          </p:nvSpPr>
          <p:spPr bwMode="auto">
            <a:xfrm>
              <a:off x="5118" y="3300"/>
              <a:ext cx="100" cy="244"/>
            </a:xfrm>
            <a:custGeom>
              <a:avLst/>
              <a:gdLst/>
              <a:ahLst/>
              <a:cxnLst>
                <a:cxn ang="0">
                  <a:pos x="9" y="75"/>
                </a:cxn>
                <a:cxn ang="0">
                  <a:pos x="0" y="75"/>
                </a:cxn>
                <a:cxn ang="0">
                  <a:pos x="26" y="0"/>
                </a:cxn>
                <a:cxn ang="0">
                  <a:pos x="29" y="0"/>
                </a:cxn>
                <a:cxn ang="0">
                  <a:pos x="31" y="1"/>
                </a:cxn>
                <a:cxn ang="0">
                  <a:pos x="10" y="64"/>
                </a:cxn>
                <a:cxn ang="0">
                  <a:pos x="9" y="75"/>
                </a:cxn>
              </a:cxnLst>
              <a:rect l="0" t="0" r="r" b="b"/>
              <a:pathLst>
                <a:path w="31" h="76">
                  <a:moveTo>
                    <a:pt x="9" y="75"/>
                  </a:moveTo>
                  <a:cubicBezTo>
                    <a:pt x="7" y="76"/>
                    <a:pt x="4" y="76"/>
                    <a:pt x="0" y="75"/>
                  </a:cubicBezTo>
                  <a:cubicBezTo>
                    <a:pt x="5" y="44"/>
                    <a:pt x="22" y="29"/>
                    <a:pt x="26" y="0"/>
                  </a:cubicBezTo>
                  <a:cubicBezTo>
                    <a:pt x="27" y="0"/>
                    <a:pt x="28" y="1"/>
                    <a:pt x="29" y="0"/>
                  </a:cubicBezTo>
                  <a:cubicBezTo>
                    <a:pt x="30" y="0"/>
                    <a:pt x="30" y="1"/>
                    <a:pt x="31" y="1"/>
                  </a:cubicBezTo>
                  <a:cubicBezTo>
                    <a:pt x="31" y="22"/>
                    <a:pt x="14" y="42"/>
                    <a:pt x="10" y="64"/>
                  </a:cubicBezTo>
                  <a:cubicBezTo>
                    <a:pt x="9" y="69"/>
                    <a:pt x="13" y="70"/>
                    <a:pt x="9" y="75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7" name="Freeform 106"/>
            <p:cNvSpPr>
              <a:spLocks/>
            </p:cNvSpPr>
            <p:nvPr/>
          </p:nvSpPr>
          <p:spPr bwMode="auto">
            <a:xfrm>
              <a:off x="4608" y="3287"/>
              <a:ext cx="504" cy="314"/>
            </a:xfrm>
            <a:custGeom>
              <a:avLst/>
              <a:gdLst/>
              <a:ahLst/>
              <a:cxnLst>
                <a:cxn ang="0">
                  <a:pos x="119" y="7"/>
                </a:cxn>
                <a:cxn ang="0">
                  <a:pos x="89" y="38"/>
                </a:cxn>
                <a:cxn ang="0">
                  <a:pos x="157" y="59"/>
                </a:cxn>
                <a:cxn ang="0">
                  <a:pos x="155" y="67"/>
                </a:cxn>
                <a:cxn ang="0">
                  <a:pos x="114" y="82"/>
                </a:cxn>
                <a:cxn ang="0">
                  <a:pos x="33" y="91"/>
                </a:cxn>
                <a:cxn ang="0">
                  <a:pos x="16" y="91"/>
                </a:cxn>
                <a:cxn ang="0">
                  <a:pos x="0" y="93"/>
                </a:cxn>
                <a:cxn ang="0">
                  <a:pos x="21" y="87"/>
                </a:cxn>
                <a:cxn ang="0">
                  <a:pos x="26" y="89"/>
                </a:cxn>
                <a:cxn ang="0">
                  <a:pos x="137" y="74"/>
                </a:cxn>
                <a:cxn ang="0">
                  <a:pos x="149" y="61"/>
                </a:cxn>
                <a:cxn ang="0">
                  <a:pos x="77" y="43"/>
                </a:cxn>
                <a:cxn ang="0">
                  <a:pos x="58" y="82"/>
                </a:cxn>
                <a:cxn ang="0">
                  <a:pos x="51" y="82"/>
                </a:cxn>
                <a:cxn ang="0">
                  <a:pos x="67" y="46"/>
                </a:cxn>
                <a:cxn ang="0">
                  <a:pos x="52" y="44"/>
                </a:cxn>
                <a:cxn ang="0">
                  <a:pos x="71" y="38"/>
                </a:cxn>
                <a:cxn ang="0">
                  <a:pos x="87" y="12"/>
                </a:cxn>
                <a:cxn ang="0">
                  <a:pos x="80" y="35"/>
                </a:cxn>
                <a:cxn ang="0">
                  <a:pos x="112" y="12"/>
                </a:cxn>
                <a:cxn ang="0">
                  <a:pos x="78" y="9"/>
                </a:cxn>
                <a:cxn ang="0">
                  <a:pos x="43" y="11"/>
                </a:cxn>
                <a:cxn ang="0">
                  <a:pos x="70" y="4"/>
                </a:cxn>
                <a:cxn ang="0">
                  <a:pos x="119" y="7"/>
                </a:cxn>
              </a:cxnLst>
              <a:rect l="0" t="0" r="r" b="b"/>
              <a:pathLst>
                <a:path w="157" h="98">
                  <a:moveTo>
                    <a:pt x="119" y="7"/>
                  </a:moveTo>
                  <a:cubicBezTo>
                    <a:pt x="123" y="27"/>
                    <a:pt x="102" y="34"/>
                    <a:pt x="89" y="38"/>
                  </a:cubicBezTo>
                  <a:cubicBezTo>
                    <a:pt x="108" y="40"/>
                    <a:pt x="144" y="43"/>
                    <a:pt x="157" y="59"/>
                  </a:cubicBezTo>
                  <a:cubicBezTo>
                    <a:pt x="156" y="62"/>
                    <a:pt x="156" y="64"/>
                    <a:pt x="155" y="67"/>
                  </a:cubicBezTo>
                  <a:cubicBezTo>
                    <a:pt x="149" y="80"/>
                    <a:pt x="130" y="80"/>
                    <a:pt x="114" y="82"/>
                  </a:cubicBezTo>
                  <a:cubicBezTo>
                    <a:pt x="89" y="86"/>
                    <a:pt x="61" y="87"/>
                    <a:pt x="33" y="91"/>
                  </a:cubicBezTo>
                  <a:cubicBezTo>
                    <a:pt x="29" y="91"/>
                    <a:pt x="23" y="92"/>
                    <a:pt x="16" y="91"/>
                  </a:cubicBezTo>
                  <a:cubicBezTo>
                    <a:pt x="11" y="92"/>
                    <a:pt x="5" y="98"/>
                    <a:pt x="0" y="93"/>
                  </a:cubicBezTo>
                  <a:cubicBezTo>
                    <a:pt x="3" y="84"/>
                    <a:pt x="16" y="92"/>
                    <a:pt x="21" y="87"/>
                  </a:cubicBezTo>
                  <a:cubicBezTo>
                    <a:pt x="24" y="87"/>
                    <a:pt x="25" y="88"/>
                    <a:pt x="26" y="89"/>
                  </a:cubicBezTo>
                  <a:cubicBezTo>
                    <a:pt x="62" y="82"/>
                    <a:pt x="102" y="82"/>
                    <a:pt x="137" y="74"/>
                  </a:cubicBezTo>
                  <a:cubicBezTo>
                    <a:pt x="141" y="70"/>
                    <a:pt x="152" y="69"/>
                    <a:pt x="149" y="61"/>
                  </a:cubicBezTo>
                  <a:cubicBezTo>
                    <a:pt x="144" y="45"/>
                    <a:pt x="86" y="44"/>
                    <a:pt x="77" y="43"/>
                  </a:cubicBezTo>
                  <a:cubicBezTo>
                    <a:pt x="69" y="53"/>
                    <a:pt x="62" y="70"/>
                    <a:pt x="58" y="82"/>
                  </a:cubicBezTo>
                  <a:cubicBezTo>
                    <a:pt x="55" y="81"/>
                    <a:pt x="55" y="84"/>
                    <a:pt x="51" y="82"/>
                  </a:cubicBezTo>
                  <a:cubicBezTo>
                    <a:pt x="53" y="70"/>
                    <a:pt x="62" y="57"/>
                    <a:pt x="67" y="46"/>
                  </a:cubicBezTo>
                  <a:cubicBezTo>
                    <a:pt x="65" y="44"/>
                    <a:pt x="56" y="49"/>
                    <a:pt x="52" y="44"/>
                  </a:cubicBezTo>
                  <a:cubicBezTo>
                    <a:pt x="54" y="35"/>
                    <a:pt x="65" y="41"/>
                    <a:pt x="71" y="38"/>
                  </a:cubicBezTo>
                  <a:cubicBezTo>
                    <a:pt x="77" y="30"/>
                    <a:pt x="81" y="16"/>
                    <a:pt x="87" y="12"/>
                  </a:cubicBezTo>
                  <a:cubicBezTo>
                    <a:pt x="93" y="18"/>
                    <a:pt x="83" y="30"/>
                    <a:pt x="80" y="35"/>
                  </a:cubicBezTo>
                  <a:cubicBezTo>
                    <a:pt x="91" y="33"/>
                    <a:pt x="112" y="27"/>
                    <a:pt x="112" y="12"/>
                  </a:cubicBezTo>
                  <a:cubicBezTo>
                    <a:pt x="102" y="5"/>
                    <a:pt x="89" y="8"/>
                    <a:pt x="78" y="9"/>
                  </a:cubicBezTo>
                  <a:cubicBezTo>
                    <a:pt x="66" y="10"/>
                    <a:pt x="55" y="12"/>
                    <a:pt x="43" y="11"/>
                  </a:cubicBezTo>
                  <a:cubicBezTo>
                    <a:pt x="47" y="2"/>
                    <a:pt x="61" y="4"/>
                    <a:pt x="70" y="4"/>
                  </a:cubicBezTo>
                  <a:cubicBezTo>
                    <a:pt x="85" y="3"/>
                    <a:pt x="101" y="0"/>
                    <a:pt x="119" y="7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8" name="Freeform 107"/>
            <p:cNvSpPr>
              <a:spLocks noEditPoints="1"/>
            </p:cNvSpPr>
            <p:nvPr/>
          </p:nvSpPr>
          <p:spPr bwMode="auto">
            <a:xfrm>
              <a:off x="5182" y="3361"/>
              <a:ext cx="170" cy="195"/>
            </a:xfrm>
            <a:custGeom>
              <a:avLst/>
              <a:gdLst/>
              <a:ahLst/>
              <a:cxnLst>
                <a:cxn ang="0">
                  <a:pos x="39" y="51"/>
                </a:cxn>
                <a:cxn ang="0">
                  <a:pos x="51" y="54"/>
                </a:cxn>
                <a:cxn ang="0">
                  <a:pos x="32" y="54"/>
                </a:cxn>
                <a:cxn ang="0">
                  <a:pos x="33" y="38"/>
                </a:cxn>
                <a:cxn ang="0">
                  <a:pos x="2" y="46"/>
                </a:cxn>
                <a:cxn ang="0">
                  <a:pos x="1" y="35"/>
                </a:cxn>
                <a:cxn ang="0">
                  <a:pos x="49" y="16"/>
                </a:cxn>
                <a:cxn ang="0">
                  <a:pos x="49" y="28"/>
                </a:cxn>
                <a:cxn ang="0">
                  <a:pos x="42" y="33"/>
                </a:cxn>
                <a:cxn ang="0">
                  <a:pos x="39" y="51"/>
                </a:cxn>
                <a:cxn ang="0">
                  <a:pos x="9" y="42"/>
                </a:cxn>
                <a:cxn ang="0">
                  <a:pos x="39" y="25"/>
                </a:cxn>
                <a:cxn ang="0">
                  <a:pos x="45" y="26"/>
                </a:cxn>
                <a:cxn ang="0">
                  <a:pos x="9" y="42"/>
                </a:cxn>
              </a:cxnLst>
              <a:rect l="0" t="0" r="r" b="b"/>
              <a:pathLst>
                <a:path w="53" h="61">
                  <a:moveTo>
                    <a:pt x="39" y="51"/>
                  </a:moveTo>
                  <a:cubicBezTo>
                    <a:pt x="43" y="53"/>
                    <a:pt x="45" y="52"/>
                    <a:pt x="51" y="54"/>
                  </a:cubicBezTo>
                  <a:cubicBezTo>
                    <a:pt x="48" y="61"/>
                    <a:pt x="37" y="58"/>
                    <a:pt x="32" y="54"/>
                  </a:cubicBezTo>
                  <a:cubicBezTo>
                    <a:pt x="31" y="50"/>
                    <a:pt x="29" y="43"/>
                    <a:pt x="33" y="38"/>
                  </a:cubicBezTo>
                  <a:cubicBezTo>
                    <a:pt x="23" y="42"/>
                    <a:pt x="18" y="53"/>
                    <a:pt x="2" y="46"/>
                  </a:cubicBezTo>
                  <a:cubicBezTo>
                    <a:pt x="2" y="43"/>
                    <a:pt x="0" y="39"/>
                    <a:pt x="1" y="35"/>
                  </a:cubicBezTo>
                  <a:cubicBezTo>
                    <a:pt x="3" y="29"/>
                    <a:pt x="37" y="0"/>
                    <a:pt x="49" y="16"/>
                  </a:cubicBezTo>
                  <a:cubicBezTo>
                    <a:pt x="49" y="21"/>
                    <a:pt x="53" y="23"/>
                    <a:pt x="49" y="28"/>
                  </a:cubicBezTo>
                  <a:cubicBezTo>
                    <a:pt x="48" y="30"/>
                    <a:pt x="44" y="30"/>
                    <a:pt x="42" y="33"/>
                  </a:cubicBezTo>
                  <a:cubicBezTo>
                    <a:pt x="38" y="38"/>
                    <a:pt x="37" y="44"/>
                    <a:pt x="39" y="51"/>
                  </a:cubicBezTo>
                  <a:close/>
                  <a:moveTo>
                    <a:pt x="9" y="42"/>
                  </a:moveTo>
                  <a:cubicBezTo>
                    <a:pt x="22" y="42"/>
                    <a:pt x="30" y="32"/>
                    <a:pt x="39" y="25"/>
                  </a:cubicBezTo>
                  <a:cubicBezTo>
                    <a:pt x="41" y="23"/>
                    <a:pt x="43" y="28"/>
                    <a:pt x="45" y="26"/>
                  </a:cubicBezTo>
                  <a:cubicBezTo>
                    <a:pt x="42" y="3"/>
                    <a:pt x="5" y="33"/>
                    <a:pt x="9" y="42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9" name="Freeform 108"/>
            <p:cNvSpPr>
              <a:spLocks/>
            </p:cNvSpPr>
            <p:nvPr/>
          </p:nvSpPr>
          <p:spPr bwMode="auto">
            <a:xfrm>
              <a:off x="4666" y="3630"/>
              <a:ext cx="914" cy="61"/>
            </a:xfrm>
            <a:custGeom>
              <a:avLst/>
              <a:gdLst/>
              <a:ahLst/>
              <a:cxnLst>
                <a:cxn ang="0">
                  <a:pos x="279" y="0"/>
                </a:cxn>
                <a:cxn ang="0">
                  <a:pos x="285" y="3"/>
                </a:cxn>
                <a:cxn ang="0">
                  <a:pos x="269" y="7"/>
                </a:cxn>
                <a:cxn ang="0">
                  <a:pos x="200" y="8"/>
                </a:cxn>
                <a:cxn ang="0">
                  <a:pos x="80" y="10"/>
                </a:cxn>
                <a:cxn ang="0">
                  <a:pos x="47" y="12"/>
                </a:cxn>
                <a:cxn ang="0">
                  <a:pos x="13" y="15"/>
                </a:cxn>
                <a:cxn ang="0">
                  <a:pos x="0" y="12"/>
                </a:cxn>
                <a:cxn ang="0">
                  <a:pos x="17" y="9"/>
                </a:cxn>
                <a:cxn ang="0">
                  <a:pos x="81" y="5"/>
                </a:cxn>
                <a:cxn ang="0">
                  <a:pos x="246" y="3"/>
                </a:cxn>
                <a:cxn ang="0">
                  <a:pos x="279" y="0"/>
                </a:cxn>
              </a:cxnLst>
              <a:rect l="0" t="0" r="r" b="b"/>
              <a:pathLst>
                <a:path w="285" h="19">
                  <a:moveTo>
                    <a:pt x="279" y="0"/>
                  </a:moveTo>
                  <a:cubicBezTo>
                    <a:pt x="282" y="0"/>
                    <a:pt x="284" y="1"/>
                    <a:pt x="285" y="3"/>
                  </a:cubicBezTo>
                  <a:cubicBezTo>
                    <a:pt x="282" y="11"/>
                    <a:pt x="275" y="7"/>
                    <a:pt x="269" y="7"/>
                  </a:cubicBezTo>
                  <a:cubicBezTo>
                    <a:pt x="247" y="7"/>
                    <a:pt x="223" y="8"/>
                    <a:pt x="200" y="8"/>
                  </a:cubicBezTo>
                  <a:cubicBezTo>
                    <a:pt x="161" y="8"/>
                    <a:pt x="119" y="8"/>
                    <a:pt x="80" y="10"/>
                  </a:cubicBezTo>
                  <a:cubicBezTo>
                    <a:pt x="69" y="10"/>
                    <a:pt x="58" y="11"/>
                    <a:pt x="47" y="12"/>
                  </a:cubicBezTo>
                  <a:cubicBezTo>
                    <a:pt x="35" y="13"/>
                    <a:pt x="25" y="14"/>
                    <a:pt x="13" y="15"/>
                  </a:cubicBezTo>
                  <a:cubicBezTo>
                    <a:pt x="10" y="15"/>
                    <a:pt x="2" y="19"/>
                    <a:pt x="0" y="12"/>
                  </a:cubicBezTo>
                  <a:cubicBezTo>
                    <a:pt x="2" y="3"/>
                    <a:pt x="12" y="9"/>
                    <a:pt x="17" y="9"/>
                  </a:cubicBezTo>
                  <a:cubicBezTo>
                    <a:pt x="37" y="9"/>
                    <a:pt x="58" y="6"/>
                    <a:pt x="81" y="5"/>
                  </a:cubicBezTo>
                  <a:cubicBezTo>
                    <a:pt x="133" y="3"/>
                    <a:pt x="190" y="4"/>
                    <a:pt x="246" y="3"/>
                  </a:cubicBezTo>
                  <a:cubicBezTo>
                    <a:pt x="259" y="3"/>
                    <a:pt x="271" y="4"/>
                    <a:pt x="279" y="0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01" name="Group 111"/>
          <p:cNvGrpSpPr>
            <a:grpSpLocks noChangeAspect="1"/>
          </p:cNvGrpSpPr>
          <p:nvPr/>
        </p:nvGrpSpPr>
        <p:grpSpPr bwMode="auto">
          <a:xfrm>
            <a:off x="406400" y="5562600"/>
            <a:ext cx="1328738" cy="514350"/>
            <a:chOff x="256" y="3504"/>
            <a:chExt cx="837" cy="324"/>
          </a:xfrm>
        </p:grpSpPr>
        <p:sp>
          <p:nvSpPr>
            <p:cNvPr id="202" name="AutoShape 110"/>
            <p:cNvSpPr>
              <a:spLocks noChangeAspect="1" noChangeArrowheads="1" noTextEdit="1"/>
            </p:cNvSpPr>
            <p:nvPr/>
          </p:nvSpPr>
          <p:spPr bwMode="auto">
            <a:xfrm>
              <a:off x="256" y="3504"/>
              <a:ext cx="837" cy="324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3" name="Freeform 112"/>
            <p:cNvSpPr>
              <a:spLocks/>
            </p:cNvSpPr>
            <p:nvPr/>
          </p:nvSpPr>
          <p:spPr bwMode="auto">
            <a:xfrm>
              <a:off x="892" y="3500"/>
              <a:ext cx="220" cy="328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8" y="0"/>
                </a:cxn>
                <a:cxn ang="0">
                  <a:pos x="8" y="63"/>
                </a:cxn>
                <a:cxn ang="0">
                  <a:pos x="46" y="43"/>
                </a:cxn>
                <a:cxn ang="0">
                  <a:pos x="54" y="74"/>
                </a:cxn>
                <a:cxn ang="0">
                  <a:pos x="48" y="87"/>
                </a:cxn>
                <a:cxn ang="0">
                  <a:pos x="40" y="49"/>
                </a:cxn>
                <a:cxn ang="0">
                  <a:pos x="12" y="67"/>
                </a:cxn>
                <a:cxn ang="0">
                  <a:pos x="0" y="76"/>
                </a:cxn>
                <a:cxn ang="0">
                  <a:pos x="3" y="0"/>
                </a:cxn>
              </a:cxnLst>
              <a:rect l="0" t="0" r="r" b="b"/>
              <a:pathLst>
                <a:path w="59" h="88">
                  <a:moveTo>
                    <a:pt x="3" y="0"/>
                  </a:moveTo>
                  <a:cubicBezTo>
                    <a:pt x="5" y="0"/>
                    <a:pt x="7" y="0"/>
                    <a:pt x="8" y="0"/>
                  </a:cubicBezTo>
                  <a:cubicBezTo>
                    <a:pt x="14" y="18"/>
                    <a:pt x="9" y="42"/>
                    <a:pt x="8" y="63"/>
                  </a:cubicBezTo>
                  <a:cubicBezTo>
                    <a:pt x="17" y="57"/>
                    <a:pt x="28" y="44"/>
                    <a:pt x="46" y="43"/>
                  </a:cubicBezTo>
                  <a:cubicBezTo>
                    <a:pt x="56" y="46"/>
                    <a:pt x="55" y="61"/>
                    <a:pt x="54" y="74"/>
                  </a:cubicBezTo>
                  <a:cubicBezTo>
                    <a:pt x="54" y="79"/>
                    <a:pt x="59" y="88"/>
                    <a:pt x="48" y="87"/>
                  </a:cubicBezTo>
                  <a:cubicBezTo>
                    <a:pt x="44" y="77"/>
                    <a:pt x="55" y="51"/>
                    <a:pt x="40" y="49"/>
                  </a:cubicBezTo>
                  <a:cubicBezTo>
                    <a:pt x="30" y="48"/>
                    <a:pt x="20" y="63"/>
                    <a:pt x="12" y="67"/>
                  </a:cubicBezTo>
                  <a:cubicBezTo>
                    <a:pt x="9" y="71"/>
                    <a:pt x="9" y="78"/>
                    <a:pt x="0" y="76"/>
                  </a:cubicBezTo>
                  <a:cubicBezTo>
                    <a:pt x="2" y="56"/>
                    <a:pt x="5" y="21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4" name="Freeform 113"/>
            <p:cNvSpPr>
              <a:spLocks noEditPoints="1"/>
            </p:cNvSpPr>
            <p:nvPr/>
          </p:nvSpPr>
          <p:spPr bwMode="auto">
            <a:xfrm>
              <a:off x="256" y="3519"/>
              <a:ext cx="223" cy="309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9" y="1"/>
                </a:cxn>
                <a:cxn ang="0">
                  <a:pos x="11" y="56"/>
                </a:cxn>
                <a:cxn ang="0">
                  <a:pos x="43" y="45"/>
                </a:cxn>
                <a:cxn ang="0">
                  <a:pos x="46" y="77"/>
                </a:cxn>
                <a:cxn ang="0">
                  <a:pos x="3" y="73"/>
                </a:cxn>
                <a:cxn ang="0">
                  <a:pos x="1" y="70"/>
                </a:cxn>
                <a:cxn ang="0">
                  <a:pos x="5" y="59"/>
                </a:cxn>
                <a:cxn ang="0">
                  <a:pos x="16" y="0"/>
                </a:cxn>
                <a:cxn ang="0">
                  <a:pos x="48" y="62"/>
                </a:cxn>
                <a:cxn ang="0">
                  <a:pos x="38" y="52"/>
                </a:cxn>
                <a:cxn ang="0">
                  <a:pos x="13" y="69"/>
                </a:cxn>
                <a:cxn ang="0">
                  <a:pos x="48" y="62"/>
                </a:cxn>
              </a:cxnLst>
              <a:rect l="0" t="0" r="r" b="b"/>
              <a:pathLst>
                <a:path w="60" h="83">
                  <a:moveTo>
                    <a:pt x="16" y="0"/>
                  </a:moveTo>
                  <a:cubicBezTo>
                    <a:pt x="18" y="0"/>
                    <a:pt x="18" y="1"/>
                    <a:pt x="19" y="1"/>
                  </a:cubicBezTo>
                  <a:cubicBezTo>
                    <a:pt x="16" y="19"/>
                    <a:pt x="15" y="39"/>
                    <a:pt x="11" y="56"/>
                  </a:cubicBezTo>
                  <a:cubicBezTo>
                    <a:pt x="18" y="48"/>
                    <a:pt x="31" y="41"/>
                    <a:pt x="43" y="45"/>
                  </a:cubicBezTo>
                  <a:cubicBezTo>
                    <a:pt x="58" y="50"/>
                    <a:pt x="60" y="70"/>
                    <a:pt x="46" y="77"/>
                  </a:cubicBezTo>
                  <a:cubicBezTo>
                    <a:pt x="33" y="83"/>
                    <a:pt x="13" y="75"/>
                    <a:pt x="3" y="73"/>
                  </a:cubicBezTo>
                  <a:cubicBezTo>
                    <a:pt x="3" y="71"/>
                    <a:pt x="2" y="70"/>
                    <a:pt x="1" y="70"/>
                  </a:cubicBezTo>
                  <a:cubicBezTo>
                    <a:pt x="0" y="64"/>
                    <a:pt x="2" y="62"/>
                    <a:pt x="5" y="59"/>
                  </a:cubicBezTo>
                  <a:cubicBezTo>
                    <a:pt x="8" y="39"/>
                    <a:pt x="11" y="18"/>
                    <a:pt x="16" y="0"/>
                  </a:cubicBezTo>
                  <a:close/>
                  <a:moveTo>
                    <a:pt x="48" y="62"/>
                  </a:moveTo>
                  <a:cubicBezTo>
                    <a:pt x="48" y="59"/>
                    <a:pt x="41" y="53"/>
                    <a:pt x="38" y="52"/>
                  </a:cubicBezTo>
                  <a:cubicBezTo>
                    <a:pt x="27" y="49"/>
                    <a:pt x="12" y="60"/>
                    <a:pt x="13" y="69"/>
                  </a:cubicBezTo>
                  <a:cubicBezTo>
                    <a:pt x="24" y="72"/>
                    <a:pt x="48" y="76"/>
                    <a:pt x="48" y="62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5" name="Freeform 114"/>
            <p:cNvSpPr>
              <a:spLocks/>
            </p:cNvSpPr>
            <p:nvPr/>
          </p:nvSpPr>
          <p:spPr bwMode="auto">
            <a:xfrm>
              <a:off x="524" y="3515"/>
              <a:ext cx="74" cy="287"/>
            </a:xfrm>
            <a:custGeom>
              <a:avLst/>
              <a:gdLst/>
              <a:ahLst/>
              <a:cxnLst>
                <a:cxn ang="0">
                  <a:pos x="14" y="3"/>
                </a:cxn>
                <a:cxn ang="0">
                  <a:pos x="12" y="63"/>
                </a:cxn>
                <a:cxn ang="0">
                  <a:pos x="16" y="72"/>
                </a:cxn>
                <a:cxn ang="0">
                  <a:pos x="6" y="76"/>
                </a:cxn>
                <a:cxn ang="0">
                  <a:pos x="7" y="2"/>
                </a:cxn>
                <a:cxn ang="0">
                  <a:pos x="14" y="3"/>
                </a:cxn>
              </a:cxnLst>
              <a:rect l="0" t="0" r="r" b="b"/>
              <a:pathLst>
                <a:path w="20" h="77">
                  <a:moveTo>
                    <a:pt x="14" y="3"/>
                  </a:moveTo>
                  <a:cubicBezTo>
                    <a:pt x="20" y="22"/>
                    <a:pt x="9" y="42"/>
                    <a:pt x="12" y="63"/>
                  </a:cubicBezTo>
                  <a:cubicBezTo>
                    <a:pt x="13" y="67"/>
                    <a:pt x="17" y="68"/>
                    <a:pt x="16" y="72"/>
                  </a:cubicBezTo>
                  <a:cubicBezTo>
                    <a:pt x="15" y="76"/>
                    <a:pt x="11" y="77"/>
                    <a:pt x="6" y="76"/>
                  </a:cubicBezTo>
                  <a:cubicBezTo>
                    <a:pt x="0" y="55"/>
                    <a:pt x="11" y="24"/>
                    <a:pt x="7" y="2"/>
                  </a:cubicBezTo>
                  <a:cubicBezTo>
                    <a:pt x="10" y="0"/>
                    <a:pt x="10" y="4"/>
                    <a:pt x="14" y="3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6" name="Freeform 115"/>
            <p:cNvSpPr>
              <a:spLocks noEditPoints="1"/>
            </p:cNvSpPr>
            <p:nvPr/>
          </p:nvSpPr>
          <p:spPr bwMode="auto">
            <a:xfrm>
              <a:off x="595" y="3623"/>
              <a:ext cx="253" cy="201"/>
            </a:xfrm>
            <a:custGeom>
              <a:avLst/>
              <a:gdLst/>
              <a:ahLst/>
              <a:cxnLst>
                <a:cxn ang="0">
                  <a:pos x="52" y="37"/>
                </a:cxn>
                <a:cxn ang="0">
                  <a:pos x="66" y="46"/>
                </a:cxn>
                <a:cxn ang="0">
                  <a:pos x="63" y="53"/>
                </a:cxn>
                <a:cxn ang="0">
                  <a:pos x="47" y="44"/>
                </a:cxn>
                <a:cxn ang="0">
                  <a:pos x="2" y="46"/>
                </a:cxn>
                <a:cxn ang="0">
                  <a:pos x="52" y="20"/>
                </a:cxn>
                <a:cxn ang="0">
                  <a:pos x="42" y="9"/>
                </a:cxn>
                <a:cxn ang="0">
                  <a:pos x="20" y="7"/>
                </a:cxn>
                <a:cxn ang="0">
                  <a:pos x="34" y="1"/>
                </a:cxn>
                <a:cxn ang="0">
                  <a:pos x="52" y="37"/>
                </a:cxn>
                <a:cxn ang="0">
                  <a:pos x="9" y="42"/>
                </a:cxn>
                <a:cxn ang="0">
                  <a:pos x="43" y="37"/>
                </a:cxn>
                <a:cxn ang="0">
                  <a:pos x="51" y="27"/>
                </a:cxn>
                <a:cxn ang="0">
                  <a:pos x="42" y="27"/>
                </a:cxn>
                <a:cxn ang="0">
                  <a:pos x="42" y="23"/>
                </a:cxn>
                <a:cxn ang="0">
                  <a:pos x="9" y="42"/>
                </a:cxn>
              </a:cxnLst>
              <a:rect l="0" t="0" r="r" b="b"/>
              <a:pathLst>
                <a:path w="68" h="54">
                  <a:moveTo>
                    <a:pt x="52" y="37"/>
                  </a:moveTo>
                  <a:cubicBezTo>
                    <a:pt x="53" y="44"/>
                    <a:pt x="60" y="45"/>
                    <a:pt x="66" y="46"/>
                  </a:cubicBezTo>
                  <a:cubicBezTo>
                    <a:pt x="66" y="49"/>
                    <a:pt x="65" y="51"/>
                    <a:pt x="63" y="53"/>
                  </a:cubicBezTo>
                  <a:cubicBezTo>
                    <a:pt x="57" y="51"/>
                    <a:pt x="49" y="50"/>
                    <a:pt x="47" y="44"/>
                  </a:cubicBezTo>
                  <a:cubicBezTo>
                    <a:pt x="35" y="45"/>
                    <a:pt x="14" y="54"/>
                    <a:pt x="2" y="46"/>
                  </a:cubicBezTo>
                  <a:cubicBezTo>
                    <a:pt x="0" y="22"/>
                    <a:pt x="32" y="9"/>
                    <a:pt x="52" y="20"/>
                  </a:cubicBezTo>
                  <a:cubicBezTo>
                    <a:pt x="51" y="14"/>
                    <a:pt x="46" y="12"/>
                    <a:pt x="42" y="9"/>
                  </a:cubicBezTo>
                  <a:cubicBezTo>
                    <a:pt x="34" y="6"/>
                    <a:pt x="25" y="11"/>
                    <a:pt x="20" y="7"/>
                  </a:cubicBezTo>
                  <a:cubicBezTo>
                    <a:pt x="21" y="2"/>
                    <a:pt x="29" y="1"/>
                    <a:pt x="34" y="1"/>
                  </a:cubicBezTo>
                  <a:cubicBezTo>
                    <a:pt x="56" y="0"/>
                    <a:pt x="68" y="22"/>
                    <a:pt x="52" y="37"/>
                  </a:cubicBezTo>
                  <a:close/>
                  <a:moveTo>
                    <a:pt x="9" y="42"/>
                  </a:moveTo>
                  <a:cubicBezTo>
                    <a:pt x="21" y="45"/>
                    <a:pt x="33" y="40"/>
                    <a:pt x="43" y="37"/>
                  </a:cubicBezTo>
                  <a:cubicBezTo>
                    <a:pt x="44" y="32"/>
                    <a:pt x="49" y="31"/>
                    <a:pt x="51" y="27"/>
                  </a:cubicBezTo>
                  <a:cubicBezTo>
                    <a:pt x="47" y="28"/>
                    <a:pt x="47" y="27"/>
                    <a:pt x="42" y="27"/>
                  </a:cubicBezTo>
                  <a:cubicBezTo>
                    <a:pt x="42" y="26"/>
                    <a:pt x="42" y="24"/>
                    <a:pt x="42" y="23"/>
                  </a:cubicBezTo>
                  <a:cubicBezTo>
                    <a:pt x="25" y="20"/>
                    <a:pt x="11" y="27"/>
                    <a:pt x="9" y="42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08" name="Group 118"/>
          <p:cNvGrpSpPr>
            <a:grpSpLocks noChangeAspect="1"/>
          </p:cNvGrpSpPr>
          <p:nvPr/>
        </p:nvGrpSpPr>
        <p:grpSpPr bwMode="auto">
          <a:xfrm>
            <a:off x="4425950" y="6070600"/>
            <a:ext cx="919163" cy="357188"/>
            <a:chOff x="2788" y="3824"/>
            <a:chExt cx="579" cy="225"/>
          </a:xfrm>
        </p:grpSpPr>
        <p:sp>
          <p:nvSpPr>
            <p:cNvPr id="209" name="AutoShape 117"/>
            <p:cNvSpPr>
              <a:spLocks noChangeAspect="1" noChangeArrowheads="1" noTextEdit="1"/>
            </p:cNvSpPr>
            <p:nvPr/>
          </p:nvSpPr>
          <p:spPr bwMode="auto">
            <a:xfrm>
              <a:off x="2788" y="3824"/>
              <a:ext cx="579" cy="225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0" name="Freeform 119"/>
            <p:cNvSpPr>
              <a:spLocks/>
            </p:cNvSpPr>
            <p:nvPr/>
          </p:nvSpPr>
          <p:spPr bwMode="auto">
            <a:xfrm>
              <a:off x="3228" y="3822"/>
              <a:ext cx="152" cy="227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8" y="0"/>
                </a:cxn>
                <a:cxn ang="0">
                  <a:pos x="8" y="63"/>
                </a:cxn>
                <a:cxn ang="0">
                  <a:pos x="46" y="43"/>
                </a:cxn>
                <a:cxn ang="0">
                  <a:pos x="54" y="74"/>
                </a:cxn>
                <a:cxn ang="0">
                  <a:pos x="48" y="87"/>
                </a:cxn>
                <a:cxn ang="0">
                  <a:pos x="40" y="49"/>
                </a:cxn>
                <a:cxn ang="0">
                  <a:pos x="12" y="67"/>
                </a:cxn>
                <a:cxn ang="0">
                  <a:pos x="0" y="76"/>
                </a:cxn>
                <a:cxn ang="0">
                  <a:pos x="3" y="0"/>
                </a:cxn>
              </a:cxnLst>
              <a:rect l="0" t="0" r="r" b="b"/>
              <a:pathLst>
                <a:path w="59" h="88">
                  <a:moveTo>
                    <a:pt x="3" y="0"/>
                  </a:moveTo>
                  <a:cubicBezTo>
                    <a:pt x="5" y="0"/>
                    <a:pt x="7" y="0"/>
                    <a:pt x="8" y="0"/>
                  </a:cubicBezTo>
                  <a:cubicBezTo>
                    <a:pt x="14" y="18"/>
                    <a:pt x="9" y="42"/>
                    <a:pt x="8" y="63"/>
                  </a:cubicBezTo>
                  <a:cubicBezTo>
                    <a:pt x="17" y="57"/>
                    <a:pt x="28" y="44"/>
                    <a:pt x="46" y="43"/>
                  </a:cubicBezTo>
                  <a:cubicBezTo>
                    <a:pt x="56" y="46"/>
                    <a:pt x="55" y="61"/>
                    <a:pt x="54" y="74"/>
                  </a:cubicBezTo>
                  <a:cubicBezTo>
                    <a:pt x="54" y="79"/>
                    <a:pt x="59" y="88"/>
                    <a:pt x="48" y="87"/>
                  </a:cubicBezTo>
                  <a:cubicBezTo>
                    <a:pt x="44" y="77"/>
                    <a:pt x="55" y="51"/>
                    <a:pt x="40" y="49"/>
                  </a:cubicBezTo>
                  <a:cubicBezTo>
                    <a:pt x="30" y="48"/>
                    <a:pt x="20" y="63"/>
                    <a:pt x="12" y="67"/>
                  </a:cubicBezTo>
                  <a:cubicBezTo>
                    <a:pt x="9" y="71"/>
                    <a:pt x="9" y="78"/>
                    <a:pt x="0" y="76"/>
                  </a:cubicBezTo>
                  <a:cubicBezTo>
                    <a:pt x="2" y="56"/>
                    <a:pt x="5" y="21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1" name="Freeform 120"/>
            <p:cNvSpPr>
              <a:spLocks noEditPoints="1"/>
            </p:cNvSpPr>
            <p:nvPr/>
          </p:nvSpPr>
          <p:spPr bwMode="auto">
            <a:xfrm>
              <a:off x="2788" y="3834"/>
              <a:ext cx="154" cy="21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9" y="1"/>
                </a:cxn>
                <a:cxn ang="0">
                  <a:pos x="11" y="56"/>
                </a:cxn>
                <a:cxn ang="0">
                  <a:pos x="43" y="45"/>
                </a:cxn>
                <a:cxn ang="0">
                  <a:pos x="46" y="77"/>
                </a:cxn>
                <a:cxn ang="0">
                  <a:pos x="3" y="73"/>
                </a:cxn>
                <a:cxn ang="0">
                  <a:pos x="1" y="70"/>
                </a:cxn>
                <a:cxn ang="0">
                  <a:pos x="5" y="59"/>
                </a:cxn>
                <a:cxn ang="0">
                  <a:pos x="16" y="0"/>
                </a:cxn>
                <a:cxn ang="0">
                  <a:pos x="48" y="62"/>
                </a:cxn>
                <a:cxn ang="0">
                  <a:pos x="38" y="52"/>
                </a:cxn>
                <a:cxn ang="0">
                  <a:pos x="13" y="69"/>
                </a:cxn>
                <a:cxn ang="0">
                  <a:pos x="48" y="62"/>
                </a:cxn>
              </a:cxnLst>
              <a:rect l="0" t="0" r="r" b="b"/>
              <a:pathLst>
                <a:path w="60" h="83">
                  <a:moveTo>
                    <a:pt x="16" y="0"/>
                  </a:moveTo>
                  <a:cubicBezTo>
                    <a:pt x="18" y="0"/>
                    <a:pt x="18" y="1"/>
                    <a:pt x="19" y="1"/>
                  </a:cubicBezTo>
                  <a:cubicBezTo>
                    <a:pt x="16" y="19"/>
                    <a:pt x="15" y="39"/>
                    <a:pt x="11" y="56"/>
                  </a:cubicBezTo>
                  <a:cubicBezTo>
                    <a:pt x="18" y="48"/>
                    <a:pt x="31" y="41"/>
                    <a:pt x="43" y="45"/>
                  </a:cubicBezTo>
                  <a:cubicBezTo>
                    <a:pt x="58" y="50"/>
                    <a:pt x="60" y="70"/>
                    <a:pt x="46" y="77"/>
                  </a:cubicBezTo>
                  <a:cubicBezTo>
                    <a:pt x="33" y="83"/>
                    <a:pt x="13" y="75"/>
                    <a:pt x="3" y="73"/>
                  </a:cubicBezTo>
                  <a:cubicBezTo>
                    <a:pt x="3" y="71"/>
                    <a:pt x="2" y="70"/>
                    <a:pt x="1" y="70"/>
                  </a:cubicBezTo>
                  <a:cubicBezTo>
                    <a:pt x="0" y="64"/>
                    <a:pt x="2" y="62"/>
                    <a:pt x="5" y="59"/>
                  </a:cubicBezTo>
                  <a:cubicBezTo>
                    <a:pt x="8" y="39"/>
                    <a:pt x="11" y="18"/>
                    <a:pt x="16" y="0"/>
                  </a:cubicBezTo>
                  <a:close/>
                  <a:moveTo>
                    <a:pt x="48" y="62"/>
                  </a:moveTo>
                  <a:cubicBezTo>
                    <a:pt x="48" y="59"/>
                    <a:pt x="41" y="53"/>
                    <a:pt x="38" y="52"/>
                  </a:cubicBezTo>
                  <a:cubicBezTo>
                    <a:pt x="27" y="49"/>
                    <a:pt x="12" y="60"/>
                    <a:pt x="13" y="69"/>
                  </a:cubicBezTo>
                  <a:cubicBezTo>
                    <a:pt x="24" y="72"/>
                    <a:pt x="48" y="76"/>
                    <a:pt x="48" y="62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2" name="Freeform 121"/>
            <p:cNvSpPr>
              <a:spLocks/>
            </p:cNvSpPr>
            <p:nvPr/>
          </p:nvSpPr>
          <p:spPr bwMode="auto">
            <a:xfrm>
              <a:off x="2973" y="3832"/>
              <a:ext cx="52" cy="199"/>
            </a:xfrm>
            <a:custGeom>
              <a:avLst/>
              <a:gdLst/>
              <a:ahLst/>
              <a:cxnLst>
                <a:cxn ang="0">
                  <a:pos x="14" y="3"/>
                </a:cxn>
                <a:cxn ang="0">
                  <a:pos x="12" y="63"/>
                </a:cxn>
                <a:cxn ang="0">
                  <a:pos x="16" y="72"/>
                </a:cxn>
                <a:cxn ang="0">
                  <a:pos x="6" y="76"/>
                </a:cxn>
                <a:cxn ang="0">
                  <a:pos x="7" y="2"/>
                </a:cxn>
                <a:cxn ang="0">
                  <a:pos x="14" y="3"/>
                </a:cxn>
              </a:cxnLst>
              <a:rect l="0" t="0" r="r" b="b"/>
              <a:pathLst>
                <a:path w="20" h="77">
                  <a:moveTo>
                    <a:pt x="14" y="3"/>
                  </a:moveTo>
                  <a:cubicBezTo>
                    <a:pt x="20" y="22"/>
                    <a:pt x="9" y="42"/>
                    <a:pt x="12" y="63"/>
                  </a:cubicBezTo>
                  <a:cubicBezTo>
                    <a:pt x="13" y="67"/>
                    <a:pt x="17" y="68"/>
                    <a:pt x="16" y="72"/>
                  </a:cubicBezTo>
                  <a:cubicBezTo>
                    <a:pt x="15" y="76"/>
                    <a:pt x="11" y="77"/>
                    <a:pt x="6" y="76"/>
                  </a:cubicBezTo>
                  <a:cubicBezTo>
                    <a:pt x="0" y="55"/>
                    <a:pt x="11" y="24"/>
                    <a:pt x="7" y="2"/>
                  </a:cubicBezTo>
                  <a:cubicBezTo>
                    <a:pt x="10" y="0"/>
                    <a:pt x="10" y="4"/>
                    <a:pt x="14" y="3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3" name="Freeform 122"/>
            <p:cNvSpPr>
              <a:spLocks noEditPoints="1"/>
            </p:cNvSpPr>
            <p:nvPr/>
          </p:nvSpPr>
          <p:spPr bwMode="auto">
            <a:xfrm>
              <a:off x="3022" y="3907"/>
              <a:ext cx="175" cy="139"/>
            </a:xfrm>
            <a:custGeom>
              <a:avLst/>
              <a:gdLst/>
              <a:ahLst/>
              <a:cxnLst>
                <a:cxn ang="0">
                  <a:pos x="52" y="37"/>
                </a:cxn>
                <a:cxn ang="0">
                  <a:pos x="66" y="46"/>
                </a:cxn>
                <a:cxn ang="0">
                  <a:pos x="63" y="53"/>
                </a:cxn>
                <a:cxn ang="0">
                  <a:pos x="47" y="44"/>
                </a:cxn>
                <a:cxn ang="0">
                  <a:pos x="2" y="46"/>
                </a:cxn>
                <a:cxn ang="0">
                  <a:pos x="52" y="20"/>
                </a:cxn>
                <a:cxn ang="0">
                  <a:pos x="42" y="9"/>
                </a:cxn>
                <a:cxn ang="0">
                  <a:pos x="20" y="7"/>
                </a:cxn>
                <a:cxn ang="0">
                  <a:pos x="34" y="1"/>
                </a:cxn>
                <a:cxn ang="0">
                  <a:pos x="52" y="37"/>
                </a:cxn>
                <a:cxn ang="0">
                  <a:pos x="9" y="42"/>
                </a:cxn>
                <a:cxn ang="0">
                  <a:pos x="43" y="37"/>
                </a:cxn>
                <a:cxn ang="0">
                  <a:pos x="51" y="27"/>
                </a:cxn>
                <a:cxn ang="0">
                  <a:pos x="42" y="27"/>
                </a:cxn>
                <a:cxn ang="0">
                  <a:pos x="42" y="23"/>
                </a:cxn>
                <a:cxn ang="0">
                  <a:pos x="9" y="42"/>
                </a:cxn>
              </a:cxnLst>
              <a:rect l="0" t="0" r="r" b="b"/>
              <a:pathLst>
                <a:path w="68" h="54">
                  <a:moveTo>
                    <a:pt x="52" y="37"/>
                  </a:moveTo>
                  <a:cubicBezTo>
                    <a:pt x="53" y="44"/>
                    <a:pt x="60" y="45"/>
                    <a:pt x="66" y="46"/>
                  </a:cubicBezTo>
                  <a:cubicBezTo>
                    <a:pt x="66" y="49"/>
                    <a:pt x="65" y="51"/>
                    <a:pt x="63" y="53"/>
                  </a:cubicBezTo>
                  <a:cubicBezTo>
                    <a:pt x="57" y="51"/>
                    <a:pt x="49" y="50"/>
                    <a:pt x="47" y="44"/>
                  </a:cubicBezTo>
                  <a:cubicBezTo>
                    <a:pt x="35" y="45"/>
                    <a:pt x="14" y="54"/>
                    <a:pt x="2" y="46"/>
                  </a:cubicBezTo>
                  <a:cubicBezTo>
                    <a:pt x="0" y="22"/>
                    <a:pt x="32" y="9"/>
                    <a:pt x="52" y="20"/>
                  </a:cubicBezTo>
                  <a:cubicBezTo>
                    <a:pt x="51" y="14"/>
                    <a:pt x="46" y="12"/>
                    <a:pt x="42" y="9"/>
                  </a:cubicBezTo>
                  <a:cubicBezTo>
                    <a:pt x="34" y="6"/>
                    <a:pt x="25" y="11"/>
                    <a:pt x="20" y="7"/>
                  </a:cubicBezTo>
                  <a:cubicBezTo>
                    <a:pt x="21" y="2"/>
                    <a:pt x="29" y="1"/>
                    <a:pt x="34" y="1"/>
                  </a:cubicBezTo>
                  <a:cubicBezTo>
                    <a:pt x="56" y="0"/>
                    <a:pt x="68" y="22"/>
                    <a:pt x="52" y="37"/>
                  </a:cubicBezTo>
                  <a:close/>
                  <a:moveTo>
                    <a:pt x="9" y="42"/>
                  </a:moveTo>
                  <a:cubicBezTo>
                    <a:pt x="21" y="45"/>
                    <a:pt x="33" y="40"/>
                    <a:pt x="43" y="37"/>
                  </a:cubicBezTo>
                  <a:cubicBezTo>
                    <a:pt x="44" y="32"/>
                    <a:pt x="49" y="31"/>
                    <a:pt x="51" y="27"/>
                  </a:cubicBezTo>
                  <a:cubicBezTo>
                    <a:pt x="47" y="28"/>
                    <a:pt x="47" y="27"/>
                    <a:pt x="42" y="27"/>
                  </a:cubicBezTo>
                  <a:cubicBezTo>
                    <a:pt x="42" y="26"/>
                    <a:pt x="42" y="24"/>
                    <a:pt x="42" y="23"/>
                  </a:cubicBezTo>
                  <a:cubicBezTo>
                    <a:pt x="25" y="20"/>
                    <a:pt x="11" y="27"/>
                    <a:pt x="9" y="42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15" name="Group 125"/>
          <p:cNvGrpSpPr>
            <a:grpSpLocks noChangeAspect="1"/>
          </p:cNvGrpSpPr>
          <p:nvPr/>
        </p:nvGrpSpPr>
        <p:grpSpPr bwMode="auto">
          <a:xfrm>
            <a:off x="2516188" y="5495925"/>
            <a:ext cx="1470025" cy="595313"/>
            <a:chOff x="1585" y="3462"/>
            <a:chExt cx="926" cy="375"/>
          </a:xfrm>
        </p:grpSpPr>
        <p:sp>
          <p:nvSpPr>
            <p:cNvPr id="216" name="AutoShape 124"/>
            <p:cNvSpPr>
              <a:spLocks noChangeAspect="1" noChangeArrowheads="1" noTextEdit="1"/>
            </p:cNvSpPr>
            <p:nvPr/>
          </p:nvSpPr>
          <p:spPr bwMode="auto">
            <a:xfrm>
              <a:off x="1585" y="3462"/>
              <a:ext cx="926" cy="375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7" name="Freeform 126"/>
            <p:cNvSpPr>
              <a:spLocks/>
            </p:cNvSpPr>
            <p:nvPr/>
          </p:nvSpPr>
          <p:spPr bwMode="auto">
            <a:xfrm>
              <a:off x="2294" y="3465"/>
              <a:ext cx="183" cy="256"/>
            </a:xfrm>
            <a:custGeom>
              <a:avLst/>
              <a:gdLst/>
              <a:ahLst/>
              <a:cxnLst>
                <a:cxn ang="0">
                  <a:pos x="31" y="2"/>
                </a:cxn>
                <a:cxn ang="0">
                  <a:pos x="12" y="60"/>
                </a:cxn>
                <a:cxn ang="0">
                  <a:pos x="60" y="42"/>
                </a:cxn>
                <a:cxn ang="0">
                  <a:pos x="43" y="80"/>
                </a:cxn>
                <a:cxn ang="0">
                  <a:pos x="35" y="81"/>
                </a:cxn>
                <a:cxn ang="0">
                  <a:pos x="53" y="46"/>
                </a:cxn>
                <a:cxn ang="0">
                  <a:pos x="14" y="67"/>
                </a:cxn>
                <a:cxn ang="0">
                  <a:pos x="4" y="75"/>
                </a:cxn>
                <a:cxn ang="0">
                  <a:pos x="7" y="57"/>
                </a:cxn>
                <a:cxn ang="0">
                  <a:pos x="13" y="39"/>
                </a:cxn>
                <a:cxn ang="0">
                  <a:pos x="25" y="0"/>
                </a:cxn>
                <a:cxn ang="0">
                  <a:pos x="31" y="2"/>
                </a:cxn>
              </a:cxnLst>
              <a:rect l="0" t="0" r="r" b="b"/>
              <a:pathLst>
                <a:path w="60" h="84">
                  <a:moveTo>
                    <a:pt x="31" y="2"/>
                  </a:moveTo>
                  <a:cubicBezTo>
                    <a:pt x="29" y="23"/>
                    <a:pt x="17" y="39"/>
                    <a:pt x="12" y="60"/>
                  </a:cubicBezTo>
                  <a:cubicBezTo>
                    <a:pt x="24" y="48"/>
                    <a:pt x="38" y="38"/>
                    <a:pt x="60" y="42"/>
                  </a:cubicBezTo>
                  <a:cubicBezTo>
                    <a:pt x="59" y="58"/>
                    <a:pt x="44" y="64"/>
                    <a:pt x="43" y="80"/>
                  </a:cubicBezTo>
                  <a:cubicBezTo>
                    <a:pt x="40" y="79"/>
                    <a:pt x="40" y="84"/>
                    <a:pt x="35" y="81"/>
                  </a:cubicBezTo>
                  <a:cubicBezTo>
                    <a:pt x="35" y="69"/>
                    <a:pt x="49" y="60"/>
                    <a:pt x="53" y="46"/>
                  </a:cubicBezTo>
                  <a:cubicBezTo>
                    <a:pt x="35" y="45"/>
                    <a:pt x="25" y="57"/>
                    <a:pt x="14" y="67"/>
                  </a:cubicBezTo>
                  <a:cubicBezTo>
                    <a:pt x="12" y="72"/>
                    <a:pt x="10" y="77"/>
                    <a:pt x="4" y="75"/>
                  </a:cubicBezTo>
                  <a:cubicBezTo>
                    <a:pt x="0" y="70"/>
                    <a:pt x="5" y="63"/>
                    <a:pt x="7" y="57"/>
                  </a:cubicBezTo>
                  <a:cubicBezTo>
                    <a:pt x="9" y="51"/>
                    <a:pt x="11" y="45"/>
                    <a:pt x="13" y="39"/>
                  </a:cubicBezTo>
                  <a:cubicBezTo>
                    <a:pt x="18" y="26"/>
                    <a:pt x="22" y="12"/>
                    <a:pt x="25" y="0"/>
                  </a:cubicBezTo>
                  <a:cubicBezTo>
                    <a:pt x="27" y="1"/>
                    <a:pt x="29" y="1"/>
                    <a:pt x="31" y="2"/>
                  </a:cubicBezTo>
                  <a:close/>
                </a:path>
              </a:pathLst>
            </a:custGeom>
            <a:solidFill>
              <a:srgbClr val="F1AA25"/>
            </a:solidFill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8" name="Freeform 127"/>
            <p:cNvSpPr>
              <a:spLocks/>
            </p:cNvSpPr>
            <p:nvPr/>
          </p:nvSpPr>
          <p:spPr bwMode="auto">
            <a:xfrm>
              <a:off x="2071" y="3477"/>
              <a:ext cx="95" cy="232"/>
            </a:xfrm>
            <a:custGeom>
              <a:avLst/>
              <a:gdLst/>
              <a:ahLst/>
              <a:cxnLst>
                <a:cxn ang="0">
                  <a:pos x="9" y="75"/>
                </a:cxn>
                <a:cxn ang="0">
                  <a:pos x="0" y="75"/>
                </a:cxn>
                <a:cxn ang="0">
                  <a:pos x="26" y="0"/>
                </a:cxn>
                <a:cxn ang="0">
                  <a:pos x="29" y="0"/>
                </a:cxn>
                <a:cxn ang="0">
                  <a:pos x="31" y="1"/>
                </a:cxn>
                <a:cxn ang="0">
                  <a:pos x="10" y="64"/>
                </a:cxn>
                <a:cxn ang="0">
                  <a:pos x="9" y="75"/>
                </a:cxn>
              </a:cxnLst>
              <a:rect l="0" t="0" r="r" b="b"/>
              <a:pathLst>
                <a:path w="31" h="76">
                  <a:moveTo>
                    <a:pt x="9" y="75"/>
                  </a:moveTo>
                  <a:cubicBezTo>
                    <a:pt x="7" y="76"/>
                    <a:pt x="4" y="76"/>
                    <a:pt x="0" y="75"/>
                  </a:cubicBezTo>
                  <a:cubicBezTo>
                    <a:pt x="5" y="44"/>
                    <a:pt x="22" y="29"/>
                    <a:pt x="26" y="0"/>
                  </a:cubicBezTo>
                  <a:cubicBezTo>
                    <a:pt x="27" y="0"/>
                    <a:pt x="28" y="1"/>
                    <a:pt x="29" y="0"/>
                  </a:cubicBezTo>
                  <a:cubicBezTo>
                    <a:pt x="30" y="0"/>
                    <a:pt x="30" y="1"/>
                    <a:pt x="31" y="1"/>
                  </a:cubicBezTo>
                  <a:cubicBezTo>
                    <a:pt x="31" y="22"/>
                    <a:pt x="14" y="42"/>
                    <a:pt x="10" y="64"/>
                  </a:cubicBezTo>
                  <a:cubicBezTo>
                    <a:pt x="9" y="69"/>
                    <a:pt x="13" y="70"/>
                    <a:pt x="9" y="75"/>
                  </a:cubicBezTo>
                  <a:close/>
                </a:path>
              </a:pathLst>
            </a:custGeom>
            <a:solidFill>
              <a:srgbClr val="F1AA25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9" name="Freeform 128"/>
            <p:cNvSpPr>
              <a:spLocks/>
            </p:cNvSpPr>
            <p:nvPr/>
          </p:nvSpPr>
          <p:spPr bwMode="auto">
            <a:xfrm>
              <a:off x="1585" y="3465"/>
              <a:ext cx="480" cy="299"/>
            </a:xfrm>
            <a:custGeom>
              <a:avLst/>
              <a:gdLst/>
              <a:ahLst/>
              <a:cxnLst>
                <a:cxn ang="0">
                  <a:pos x="119" y="7"/>
                </a:cxn>
                <a:cxn ang="0">
                  <a:pos x="89" y="38"/>
                </a:cxn>
                <a:cxn ang="0">
                  <a:pos x="157" y="59"/>
                </a:cxn>
                <a:cxn ang="0">
                  <a:pos x="155" y="67"/>
                </a:cxn>
                <a:cxn ang="0">
                  <a:pos x="114" y="82"/>
                </a:cxn>
                <a:cxn ang="0">
                  <a:pos x="33" y="91"/>
                </a:cxn>
                <a:cxn ang="0">
                  <a:pos x="16" y="91"/>
                </a:cxn>
                <a:cxn ang="0">
                  <a:pos x="0" y="93"/>
                </a:cxn>
                <a:cxn ang="0">
                  <a:pos x="21" y="87"/>
                </a:cxn>
                <a:cxn ang="0">
                  <a:pos x="26" y="89"/>
                </a:cxn>
                <a:cxn ang="0">
                  <a:pos x="137" y="74"/>
                </a:cxn>
                <a:cxn ang="0">
                  <a:pos x="149" y="61"/>
                </a:cxn>
                <a:cxn ang="0">
                  <a:pos x="77" y="43"/>
                </a:cxn>
                <a:cxn ang="0">
                  <a:pos x="58" y="82"/>
                </a:cxn>
                <a:cxn ang="0">
                  <a:pos x="51" y="82"/>
                </a:cxn>
                <a:cxn ang="0">
                  <a:pos x="67" y="46"/>
                </a:cxn>
                <a:cxn ang="0">
                  <a:pos x="52" y="44"/>
                </a:cxn>
                <a:cxn ang="0">
                  <a:pos x="71" y="38"/>
                </a:cxn>
                <a:cxn ang="0">
                  <a:pos x="87" y="12"/>
                </a:cxn>
                <a:cxn ang="0">
                  <a:pos x="80" y="35"/>
                </a:cxn>
                <a:cxn ang="0">
                  <a:pos x="112" y="12"/>
                </a:cxn>
                <a:cxn ang="0">
                  <a:pos x="78" y="9"/>
                </a:cxn>
                <a:cxn ang="0">
                  <a:pos x="43" y="11"/>
                </a:cxn>
                <a:cxn ang="0">
                  <a:pos x="70" y="4"/>
                </a:cxn>
                <a:cxn ang="0">
                  <a:pos x="119" y="7"/>
                </a:cxn>
              </a:cxnLst>
              <a:rect l="0" t="0" r="r" b="b"/>
              <a:pathLst>
                <a:path w="157" h="98">
                  <a:moveTo>
                    <a:pt x="119" y="7"/>
                  </a:moveTo>
                  <a:cubicBezTo>
                    <a:pt x="123" y="27"/>
                    <a:pt x="102" y="34"/>
                    <a:pt x="89" y="38"/>
                  </a:cubicBezTo>
                  <a:cubicBezTo>
                    <a:pt x="108" y="40"/>
                    <a:pt x="144" y="43"/>
                    <a:pt x="157" y="59"/>
                  </a:cubicBezTo>
                  <a:cubicBezTo>
                    <a:pt x="156" y="62"/>
                    <a:pt x="156" y="64"/>
                    <a:pt x="155" y="67"/>
                  </a:cubicBezTo>
                  <a:cubicBezTo>
                    <a:pt x="149" y="80"/>
                    <a:pt x="130" y="80"/>
                    <a:pt x="114" y="82"/>
                  </a:cubicBezTo>
                  <a:cubicBezTo>
                    <a:pt x="89" y="86"/>
                    <a:pt x="61" y="87"/>
                    <a:pt x="33" y="91"/>
                  </a:cubicBezTo>
                  <a:cubicBezTo>
                    <a:pt x="29" y="91"/>
                    <a:pt x="23" y="92"/>
                    <a:pt x="16" y="91"/>
                  </a:cubicBezTo>
                  <a:cubicBezTo>
                    <a:pt x="11" y="92"/>
                    <a:pt x="5" y="98"/>
                    <a:pt x="0" y="93"/>
                  </a:cubicBezTo>
                  <a:cubicBezTo>
                    <a:pt x="3" y="84"/>
                    <a:pt x="16" y="92"/>
                    <a:pt x="21" y="87"/>
                  </a:cubicBezTo>
                  <a:cubicBezTo>
                    <a:pt x="24" y="87"/>
                    <a:pt x="25" y="88"/>
                    <a:pt x="26" y="89"/>
                  </a:cubicBezTo>
                  <a:cubicBezTo>
                    <a:pt x="62" y="82"/>
                    <a:pt x="102" y="82"/>
                    <a:pt x="137" y="74"/>
                  </a:cubicBezTo>
                  <a:cubicBezTo>
                    <a:pt x="141" y="70"/>
                    <a:pt x="152" y="69"/>
                    <a:pt x="149" y="61"/>
                  </a:cubicBezTo>
                  <a:cubicBezTo>
                    <a:pt x="144" y="45"/>
                    <a:pt x="86" y="44"/>
                    <a:pt x="77" y="43"/>
                  </a:cubicBezTo>
                  <a:cubicBezTo>
                    <a:pt x="69" y="53"/>
                    <a:pt x="62" y="70"/>
                    <a:pt x="58" y="82"/>
                  </a:cubicBezTo>
                  <a:cubicBezTo>
                    <a:pt x="55" y="81"/>
                    <a:pt x="55" y="84"/>
                    <a:pt x="51" y="82"/>
                  </a:cubicBezTo>
                  <a:cubicBezTo>
                    <a:pt x="53" y="70"/>
                    <a:pt x="62" y="57"/>
                    <a:pt x="67" y="46"/>
                  </a:cubicBezTo>
                  <a:cubicBezTo>
                    <a:pt x="65" y="44"/>
                    <a:pt x="56" y="49"/>
                    <a:pt x="52" y="44"/>
                  </a:cubicBezTo>
                  <a:cubicBezTo>
                    <a:pt x="54" y="35"/>
                    <a:pt x="65" y="41"/>
                    <a:pt x="71" y="38"/>
                  </a:cubicBezTo>
                  <a:cubicBezTo>
                    <a:pt x="77" y="30"/>
                    <a:pt x="81" y="16"/>
                    <a:pt x="87" y="12"/>
                  </a:cubicBezTo>
                  <a:cubicBezTo>
                    <a:pt x="93" y="18"/>
                    <a:pt x="83" y="30"/>
                    <a:pt x="80" y="35"/>
                  </a:cubicBezTo>
                  <a:cubicBezTo>
                    <a:pt x="91" y="33"/>
                    <a:pt x="112" y="27"/>
                    <a:pt x="112" y="12"/>
                  </a:cubicBezTo>
                  <a:cubicBezTo>
                    <a:pt x="102" y="5"/>
                    <a:pt x="89" y="8"/>
                    <a:pt x="78" y="9"/>
                  </a:cubicBezTo>
                  <a:cubicBezTo>
                    <a:pt x="66" y="10"/>
                    <a:pt x="55" y="12"/>
                    <a:pt x="43" y="11"/>
                  </a:cubicBezTo>
                  <a:cubicBezTo>
                    <a:pt x="47" y="2"/>
                    <a:pt x="61" y="4"/>
                    <a:pt x="70" y="4"/>
                  </a:cubicBezTo>
                  <a:cubicBezTo>
                    <a:pt x="85" y="3"/>
                    <a:pt x="101" y="0"/>
                    <a:pt x="119" y="7"/>
                  </a:cubicBezTo>
                  <a:close/>
                </a:path>
              </a:pathLst>
            </a:custGeom>
            <a:solidFill>
              <a:srgbClr val="F1AA25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0" name="Freeform 129"/>
            <p:cNvSpPr>
              <a:spLocks noEditPoints="1"/>
            </p:cNvSpPr>
            <p:nvPr/>
          </p:nvSpPr>
          <p:spPr bwMode="auto">
            <a:xfrm>
              <a:off x="2132" y="3535"/>
              <a:ext cx="162" cy="186"/>
            </a:xfrm>
            <a:custGeom>
              <a:avLst/>
              <a:gdLst/>
              <a:ahLst/>
              <a:cxnLst>
                <a:cxn ang="0">
                  <a:pos x="39" y="51"/>
                </a:cxn>
                <a:cxn ang="0">
                  <a:pos x="51" y="54"/>
                </a:cxn>
                <a:cxn ang="0">
                  <a:pos x="32" y="54"/>
                </a:cxn>
                <a:cxn ang="0">
                  <a:pos x="33" y="38"/>
                </a:cxn>
                <a:cxn ang="0">
                  <a:pos x="2" y="46"/>
                </a:cxn>
                <a:cxn ang="0">
                  <a:pos x="1" y="35"/>
                </a:cxn>
                <a:cxn ang="0">
                  <a:pos x="49" y="16"/>
                </a:cxn>
                <a:cxn ang="0">
                  <a:pos x="49" y="28"/>
                </a:cxn>
                <a:cxn ang="0">
                  <a:pos x="42" y="33"/>
                </a:cxn>
                <a:cxn ang="0">
                  <a:pos x="39" y="51"/>
                </a:cxn>
                <a:cxn ang="0">
                  <a:pos x="9" y="42"/>
                </a:cxn>
                <a:cxn ang="0">
                  <a:pos x="39" y="25"/>
                </a:cxn>
                <a:cxn ang="0">
                  <a:pos x="45" y="26"/>
                </a:cxn>
                <a:cxn ang="0">
                  <a:pos x="9" y="42"/>
                </a:cxn>
              </a:cxnLst>
              <a:rect l="0" t="0" r="r" b="b"/>
              <a:pathLst>
                <a:path w="53" h="61">
                  <a:moveTo>
                    <a:pt x="39" y="51"/>
                  </a:moveTo>
                  <a:cubicBezTo>
                    <a:pt x="43" y="53"/>
                    <a:pt x="45" y="52"/>
                    <a:pt x="51" y="54"/>
                  </a:cubicBezTo>
                  <a:cubicBezTo>
                    <a:pt x="48" y="61"/>
                    <a:pt x="37" y="58"/>
                    <a:pt x="32" y="54"/>
                  </a:cubicBezTo>
                  <a:cubicBezTo>
                    <a:pt x="31" y="50"/>
                    <a:pt x="29" y="43"/>
                    <a:pt x="33" y="38"/>
                  </a:cubicBezTo>
                  <a:cubicBezTo>
                    <a:pt x="23" y="42"/>
                    <a:pt x="18" y="53"/>
                    <a:pt x="2" y="46"/>
                  </a:cubicBezTo>
                  <a:cubicBezTo>
                    <a:pt x="2" y="43"/>
                    <a:pt x="0" y="39"/>
                    <a:pt x="1" y="35"/>
                  </a:cubicBezTo>
                  <a:cubicBezTo>
                    <a:pt x="3" y="29"/>
                    <a:pt x="37" y="0"/>
                    <a:pt x="49" y="16"/>
                  </a:cubicBezTo>
                  <a:cubicBezTo>
                    <a:pt x="49" y="21"/>
                    <a:pt x="53" y="23"/>
                    <a:pt x="49" y="28"/>
                  </a:cubicBezTo>
                  <a:cubicBezTo>
                    <a:pt x="48" y="30"/>
                    <a:pt x="44" y="30"/>
                    <a:pt x="42" y="33"/>
                  </a:cubicBezTo>
                  <a:cubicBezTo>
                    <a:pt x="38" y="38"/>
                    <a:pt x="37" y="44"/>
                    <a:pt x="39" y="51"/>
                  </a:cubicBezTo>
                  <a:close/>
                  <a:moveTo>
                    <a:pt x="9" y="42"/>
                  </a:moveTo>
                  <a:cubicBezTo>
                    <a:pt x="22" y="42"/>
                    <a:pt x="30" y="32"/>
                    <a:pt x="39" y="25"/>
                  </a:cubicBezTo>
                  <a:cubicBezTo>
                    <a:pt x="41" y="23"/>
                    <a:pt x="43" y="28"/>
                    <a:pt x="45" y="26"/>
                  </a:cubicBezTo>
                  <a:cubicBezTo>
                    <a:pt x="42" y="3"/>
                    <a:pt x="5" y="33"/>
                    <a:pt x="9" y="42"/>
                  </a:cubicBezTo>
                  <a:close/>
                </a:path>
              </a:pathLst>
            </a:custGeom>
            <a:solidFill>
              <a:srgbClr val="F1AA25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1" name="Freeform 130"/>
            <p:cNvSpPr>
              <a:spLocks/>
            </p:cNvSpPr>
            <p:nvPr/>
          </p:nvSpPr>
          <p:spPr bwMode="auto">
            <a:xfrm>
              <a:off x="1640" y="3791"/>
              <a:ext cx="871" cy="58"/>
            </a:xfrm>
            <a:custGeom>
              <a:avLst/>
              <a:gdLst/>
              <a:ahLst/>
              <a:cxnLst>
                <a:cxn ang="0">
                  <a:pos x="279" y="0"/>
                </a:cxn>
                <a:cxn ang="0">
                  <a:pos x="285" y="3"/>
                </a:cxn>
                <a:cxn ang="0">
                  <a:pos x="269" y="7"/>
                </a:cxn>
                <a:cxn ang="0">
                  <a:pos x="200" y="8"/>
                </a:cxn>
                <a:cxn ang="0">
                  <a:pos x="80" y="10"/>
                </a:cxn>
                <a:cxn ang="0">
                  <a:pos x="47" y="12"/>
                </a:cxn>
                <a:cxn ang="0">
                  <a:pos x="13" y="15"/>
                </a:cxn>
                <a:cxn ang="0">
                  <a:pos x="0" y="12"/>
                </a:cxn>
                <a:cxn ang="0">
                  <a:pos x="17" y="9"/>
                </a:cxn>
                <a:cxn ang="0">
                  <a:pos x="81" y="5"/>
                </a:cxn>
                <a:cxn ang="0">
                  <a:pos x="246" y="3"/>
                </a:cxn>
                <a:cxn ang="0">
                  <a:pos x="279" y="0"/>
                </a:cxn>
              </a:cxnLst>
              <a:rect l="0" t="0" r="r" b="b"/>
              <a:pathLst>
                <a:path w="285" h="19">
                  <a:moveTo>
                    <a:pt x="279" y="0"/>
                  </a:moveTo>
                  <a:cubicBezTo>
                    <a:pt x="282" y="0"/>
                    <a:pt x="284" y="1"/>
                    <a:pt x="285" y="3"/>
                  </a:cubicBezTo>
                  <a:cubicBezTo>
                    <a:pt x="282" y="11"/>
                    <a:pt x="275" y="7"/>
                    <a:pt x="269" y="7"/>
                  </a:cubicBezTo>
                  <a:cubicBezTo>
                    <a:pt x="247" y="7"/>
                    <a:pt x="223" y="8"/>
                    <a:pt x="200" y="8"/>
                  </a:cubicBezTo>
                  <a:cubicBezTo>
                    <a:pt x="161" y="8"/>
                    <a:pt x="119" y="8"/>
                    <a:pt x="80" y="10"/>
                  </a:cubicBezTo>
                  <a:cubicBezTo>
                    <a:pt x="69" y="10"/>
                    <a:pt x="58" y="11"/>
                    <a:pt x="47" y="12"/>
                  </a:cubicBezTo>
                  <a:cubicBezTo>
                    <a:pt x="35" y="13"/>
                    <a:pt x="25" y="14"/>
                    <a:pt x="13" y="15"/>
                  </a:cubicBezTo>
                  <a:cubicBezTo>
                    <a:pt x="10" y="15"/>
                    <a:pt x="2" y="19"/>
                    <a:pt x="0" y="12"/>
                  </a:cubicBezTo>
                  <a:cubicBezTo>
                    <a:pt x="2" y="3"/>
                    <a:pt x="12" y="9"/>
                    <a:pt x="17" y="9"/>
                  </a:cubicBezTo>
                  <a:cubicBezTo>
                    <a:pt x="37" y="9"/>
                    <a:pt x="58" y="6"/>
                    <a:pt x="81" y="5"/>
                  </a:cubicBezTo>
                  <a:cubicBezTo>
                    <a:pt x="133" y="3"/>
                    <a:pt x="190" y="4"/>
                    <a:pt x="246" y="3"/>
                  </a:cubicBezTo>
                  <a:cubicBezTo>
                    <a:pt x="259" y="3"/>
                    <a:pt x="271" y="4"/>
                    <a:pt x="279" y="0"/>
                  </a:cubicBezTo>
                  <a:close/>
                </a:path>
              </a:pathLst>
            </a:custGeom>
            <a:solidFill>
              <a:srgbClr val="F1AA25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23" name="Group 133"/>
          <p:cNvGrpSpPr>
            <a:grpSpLocks noChangeAspect="1"/>
          </p:cNvGrpSpPr>
          <p:nvPr/>
        </p:nvGrpSpPr>
        <p:grpSpPr bwMode="auto">
          <a:xfrm>
            <a:off x="0" y="6202363"/>
            <a:ext cx="1984375" cy="655637"/>
            <a:chOff x="0" y="3907"/>
            <a:chExt cx="1250" cy="413"/>
          </a:xfrm>
        </p:grpSpPr>
        <p:sp>
          <p:nvSpPr>
            <p:cNvPr id="224" name="AutoShape 132"/>
            <p:cNvSpPr>
              <a:spLocks noChangeAspect="1" noChangeArrowheads="1" noTextEdit="1"/>
            </p:cNvSpPr>
            <p:nvPr/>
          </p:nvSpPr>
          <p:spPr bwMode="auto">
            <a:xfrm>
              <a:off x="0" y="3907"/>
              <a:ext cx="1250" cy="413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5" name="Freeform 134"/>
            <p:cNvSpPr>
              <a:spLocks noEditPoints="1"/>
            </p:cNvSpPr>
            <p:nvPr/>
          </p:nvSpPr>
          <p:spPr bwMode="auto">
            <a:xfrm>
              <a:off x="219" y="3991"/>
              <a:ext cx="78" cy="64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27" y="5"/>
                </a:cxn>
                <a:cxn ang="0">
                  <a:pos x="2" y="8"/>
                </a:cxn>
                <a:cxn ang="0">
                  <a:pos x="18" y="0"/>
                </a:cxn>
                <a:cxn ang="0">
                  <a:pos x="14" y="12"/>
                </a:cxn>
                <a:cxn ang="0">
                  <a:pos x="17" y="7"/>
                </a:cxn>
                <a:cxn ang="0">
                  <a:pos x="14" y="12"/>
                </a:cxn>
              </a:cxnLst>
              <a:rect l="0" t="0" r="r" b="b"/>
              <a:pathLst>
                <a:path w="31" h="25">
                  <a:moveTo>
                    <a:pt x="18" y="0"/>
                  </a:moveTo>
                  <a:cubicBezTo>
                    <a:pt x="22" y="0"/>
                    <a:pt x="26" y="0"/>
                    <a:pt x="27" y="5"/>
                  </a:cubicBezTo>
                  <a:cubicBezTo>
                    <a:pt x="31" y="22"/>
                    <a:pt x="0" y="25"/>
                    <a:pt x="2" y="8"/>
                  </a:cubicBezTo>
                  <a:cubicBezTo>
                    <a:pt x="3" y="1"/>
                    <a:pt x="10" y="0"/>
                    <a:pt x="18" y="0"/>
                  </a:cubicBezTo>
                  <a:close/>
                  <a:moveTo>
                    <a:pt x="14" y="12"/>
                  </a:moveTo>
                  <a:cubicBezTo>
                    <a:pt x="18" y="14"/>
                    <a:pt x="21" y="8"/>
                    <a:pt x="17" y="7"/>
                  </a:cubicBezTo>
                  <a:cubicBezTo>
                    <a:pt x="17" y="9"/>
                    <a:pt x="14" y="8"/>
                    <a:pt x="14" y="12"/>
                  </a:cubicBezTo>
                  <a:close/>
                </a:path>
              </a:pathLst>
            </a:custGeom>
            <a:solidFill>
              <a:srgbClr val="F1AA25"/>
            </a:solidFill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6" name="Freeform 135"/>
            <p:cNvSpPr>
              <a:spLocks noEditPoints="1"/>
            </p:cNvSpPr>
            <p:nvPr/>
          </p:nvSpPr>
          <p:spPr bwMode="auto">
            <a:xfrm>
              <a:off x="785" y="4052"/>
              <a:ext cx="92" cy="79"/>
            </a:xfrm>
            <a:custGeom>
              <a:avLst/>
              <a:gdLst/>
              <a:ahLst/>
              <a:cxnLst>
                <a:cxn ang="0">
                  <a:pos x="36" y="7"/>
                </a:cxn>
                <a:cxn ang="0">
                  <a:pos x="17" y="31"/>
                </a:cxn>
                <a:cxn ang="0">
                  <a:pos x="1" y="18"/>
                </a:cxn>
                <a:cxn ang="0">
                  <a:pos x="11" y="1"/>
                </a:cxn>
                <a:cxn ang="0">
                  <a:pos x="36" y="7"/>
                </a:cxn>
                <a:cxn ang="0">
                  <a:pos x="12" y="22"/>
                </a:cxn>
                <a:cxn ang="0">
                  <a:pos x="24" y="10"/>
                </a:cxn>
                <a:cxn ang="0">
                  <a:pos x="12" y="22"/>
                </a:cxn>
                <a:cxn ang="0">
                  <a:pos x="20" y="22"/>
                </a:cxn>
                <a:cxn ang="0">
                  <a:pos x="20" y="22"/>
                </a:cxn>
              </a:cxnLst>
              <a:rect l="0" t="0" r="r" b="b"/>
              <a:pathLst>
                <a:path w="36" h="31">
                  <a:moveTo>
                    <a:pt x="36" y="7"/>
                  </a:moveTo>
                  <a:cubicBezTo>
                    <a:pt x="36" y="23"/>
                    <a:pt x="28" y="31"/>
                    <a:pt x="17" y="31"/>
                  </a:cubicBezTo>
                  <a:cubicBezTo>
                    <a:pt x="8" y="31"/>
                    <a:pt x="1" y="25"/>
                    <a:pt x="1" y="18"/>
                  </a:cubicBezTo>
                  <a:cubicBezTo>
                    <a:pt x="0" y="11"/>
                    <a:pt x="7" y="7"/>
                    <a:pt x="11" y="1"/>
                  </a:cubicBezTo>
                  <a:cubicBezTo>
                    <a:pt x="19" y="2"/>
                    <a:pt x="31" y="0"/>
                    <a:pt x="36" y="7"/>
                  </a:cubicBezTo>
                  <a:close/>
                  <a:moveTo>
                    <a:pt x="12" y="22"/>
                  </a:moveTo>
                  <a:cubicBezTo>
                    <a:pt x="14" y="16"/>
                    <a:pt x="25" y="15"/>
                    <a:pt x="24" y="10"/>
                  </a:cubicBezTo>
                  <a:cubicBezTo>
                    <a:pt x="22" y="15"/>
                    <a:pt x="9" y="14"/>
                    <a:pt x="12" y="22"/>
                  </a:cubicBezTo>
                  <a:close/>
                  <a:moveTo>
                    <a:pt x="20" y="22"/>
                  </a:moveTo>
                  <a:cubicBezTo>
                    <a:pt x="26" y="22"/>
                    <a:pt x="23" y="18"/>
                    <a:pt x="20" y="22"/>
                  </a:cubicBezTo>
                  <a:close/>
                </a:path>
              </a:pathLst>
            </a:custGeom>
            <a:solidFill>
              <a:srgbClr val="F1AA25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7" name="Freeform 136"/>
            <p:cNvSpPr>
              <a:spLocks noEditPoints="1"/>
            </p:cNvSpPr>
            <p:nvPr/>
          </p:nvSpPr>
          <p:spPr bwMode="auto">
            <a:xfrm>
              <a:off x="234" y="4121"/>
              <a:ext cx="89" cy="89"/>
            </a:xfrm>
            <a:custGeom>
              <a:avLst/>
              <a:gdLst/>
              <a:ahLst/>
              <a:cxnLst>
                <a:cxn ang="0">
                  <a:pos x="30" y="4"/>
                </a:cxn>
                <a:cxn ang="0">
                  <a:pos x="28" y="31"/>
                </a:cxn>
                <a:cxn ang="0">
                  <a:pos x="22" y="34"/>
                </a:cxn>
                <a:cxn ang="0">
                  <a:pos x="4" y="9"/>
                </a:cxn>
                <a:cxn ang="0">
                  <a:pos x="30" y="4"/>
                </a:cxn>
                <a:cxn ang="0">
                  <a:pos x="17" y="18"/>
                </a:cxn>
                <a:cxn ang="0">
                  <a:pos x="24" y="11"/>
                </a:cxn>
                <a:cxn ang="0">
                  <a:pos x="17" y="18"/>
                </a:cxn>
                <a:cxn ang="0">
                  <a:pos x="22" y="24"/>
                </a:cxn>
                <a:cxn ang="0">
                  <a:pos x="24" y="21"/>
                </a:cxn>
                <a:cxn ang="0">
                  <a:pos x="22" y="24"/>
                </a:cxn>
              </a:cxnLst>
              <a:rect l="0" t="0" r="r" b="b"/>
              <a:pathLst>
                <a:path w="35" h="35">
                  <a:moveTo>
                    <a:pt x="30" y="4"/>
                  </a:moveTo>
                  <a:cubicBezTo>
                    <a:pt x="34" y="12"/>
                    <a:pt x="35" y="26"/>
                    <a:pt x="28" y="31"/>
                  </a:cubicBezTo>
                  <a:cubicBezTo>
                    <a:pt x="28" y="31"/>
                    <a:pt x="23" y="34"/>
                    <a:pt x="22" y="34"/>
                  </a:cubicBezTo>
                  <a:cubicBezTo>
                    <a:pt x="10" y="35"/>
                    <a:pt x="0" y="19"/>
                    <a:pt x="4" y="9"/>
                  </a:cubicBezTo>
                  <a:cubicBezTo>
                    <a:pt x="8" y="1"/>
                    <a:pt x="20" y="0"/>
                    <a:pt x="30" y="4"/>
                  </a:cubicBezTo>
                  <a:close/>
                  <a:moveTo>
                    <a:pt x="17" y="18"/>
                  </a:moveTo>
                  <a:cubicBezTo>
                    <a:pt x="20" y="16"/>
                    <a:pt x="23" y="14"/>
                    <a:pt x="24" y="11"/>
                  </a:cubicBezTo>
                  <a:cubicBezTo>
                    <a:pt x="21" y="12"/>
                    <a:pt x="19" y="15"/>
                    <a:pt x="17" y="18"/>
                  </a:cubicBezTo>
                  <a:close/>
                  <a:moveTo>
                    <a:pt x="22" y="24"/>
                  </a:moveTo>
                  <a:cubicBezTo>
                    <a:pt x="24" y="25"/>
                    <a:pt x="27" y="22"/>
                    <a:pt x="24" y="21"/>
                  </a:cubicBezTo>
                  <a:cubicBezTo>
                    <a:pt x="24" y="23"/>
                    <a:pt x="23" y="23"/>
                    <a:pt x="22" y="24"/>
                  </a:cubicBezTo>
                  <a:close/>
                </a:path>
              </a:pathLst>
            </a:custGeom>
            <a:solidFill>
              <a:srgbClr val="F1AA25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8" name="Freeform 137"/>
            <p:cNvSpPr>
              <a:spLocks noEditPoints="1"/>
            </p:cNvSpPr>
            <p:nvPr/>
          </p:nvSpPr>
          <p:spPr bwMode="auto">
            <a:xfrm>
              <a:off x="0" y="3899"/>
              <a:ext cx="1250" cy="421"/>
            </a:xfrm>
            <a:custGeom>
              <a:avLst/>
              <a:gdLst/>
              <a:ahLst/>
              <a:cxnLst>
                <a:cxn ang="0">
                  <a:pos x="471" y="91"/>
                </a:cxn>
                <a:cxn ang="0">
                  <a:pos x="400" y="145"/>
                </a:cxn>
                <a:cxn ang="0">
                  <a:pos x="287" y="143"/>
                </a:cxn>
                <a:cxn ang="0">
                  <a:pos x="195" y="149"/>
                </a:cxn>
                <a:cxn ang="0">
                  <a:pos x="40" y="159"/>
                </a:cxn>
                <a:cxn ang="0">
                  <a:pos x="12" y="107"/>
                </a:cxn>
                <a:cxn ang="0">
                  <a:pos x="62" y="18"/>
                </a:cxn>
                <a:cxn ang="0">
                  <a:pos x="163" y="28"/>
                </a:cxn>
                <a:cxn ang="0">
                  <a:pos x="238" y="10"/>
                </a:cxn>
                <a:cxn ang="0">
                  <a:pos x="272" y="36"/>
                </a:cxn>
                <a:cxn ang="0">
                  <a:pos x="340" y="4"/>
                </a:cxn>
                <a:cxn ang="0">
                  <a:pos x="428" y="21"/>
                </a:cxn>
                <a:cxn ang="0">
                  <a:pos x="485" y="17"/>
                </a:cxn>
                <a:cxn ang="0">
                  <a:pos x="420" y="14"/>
                </a:cxn>
                <a:cxn ang="0">
                  <a:pos x="395" y="106"/>
                </a:cxn>
                <a:cxn ang="0">
                  <a:pos x="424" y="135"/>
                </a:cxn>
                <a:cxn ang="0">
                  <a:pos x="448" y="16"/>
                </a:cxn>
                <a:cxn ang="0">
                  <a:pos x="327" y="12"/>
                </a:cxn>
                <a:cxn ang="0">
                  <a:pos x="324" y="105"/>
                </a:cxn>
                <a:cxn ang="0">
                  <a:pos x="362" y="76"/>
                </a:cxn>
                <a:cxn ang="0">
                  <a:pos x="339" y="13"/>
                </a:cxn>
                <a:cxn ang="0">
                  <a:pos x="364" y="38"/>
                </a:cxn>
                <a:cxn ang="0">
                  <a:pos x="210" y="100"/>
                </a:cxn>
                <a:cxn ang="0">
                  <a:pos x="185" y="88"/>
                </a:cxn>
                <a:cxn ang="0">
                  <a:pos x="234" y="110"/>
                </a:cxn>
                <a:cxn ang="0">
                  <a:pos x="366" y="52"/>
                </a:cxn>
                <a:cxn ang="0">
                  <a:pos x="169" y="39"/>
                </a:cxn>
                <a:cxn ang="0">
                  <a:pos x="43" y="141"/>
                </a:cxn>
                <a:cxn ang="0">
                  <a:pos x="163" y="126"/>
                </a:cxn>
                <a:cxn ang="0">
                  <a:pos x="110" y="71"/>
                </a:cxn>
                <a:cxn ang="0">
                  <a:pos x="270" y="66"/>
                </a:cxn>
                <a:cxn ang="0">
                  <a:pos x="367" y="62"/>
                </a:cxn>
                <a:cxn ang="0">
                  <a:pos x="66" y="23"/>
                </a:cxn>
                <a:cxn ang="0">
                  <a:pos x="165" y="55"/>
                </a:cxn>
                <a:cxn ang="0">
                  <a:pos x="32" y="62"/>
                </a:cxn>
                <a:cxn ang="0">
                  <a:pos x="265" y="77"/>
                </a:cxn>
                <a:cxn ang="0">
                  <a:pos x="182" y="61"/>
                </a:cxn>
                <a:cxn ang="0">
                  <a:pos x="410" y="85"/>
                </a:cxn>
                <a:cxn ang="0">
                  <a:pos x="406" y="99"/>
                </a:cxn>
                <a:cxn ang="0">
                  <a:pos x="30" y="74"/>
                </a:cxn>
                <a:cxn ang="0">
                  <a:pos x="30" y="74"/>
                </a:cxn>
                <a:cxn ang="0">
                  <a:pos x="286" y="75"/>
                </a:cxn>
                <a:cxn ang="0">
                  <a:pos x="404" y="109"/>
                </a:cxn>
                <a:cxn ang="0">
                  <a:pos x="371" y="93"/>
                </a:cxn>
                <a:cxn ang="0">
                  <a:pos x="54" y="66"/>
                </a:cxn>
                <a:cxn ang="0">
                  <a:pos x="263" y="98"/>
                </a:cxn>
                <a:cxn ang="0">
                  <a:pos x="403" y="122"/>
                </a:cxn>
                <a:cxn ang="0">
                  <a:pos x="278" y="97"/>
                </a:cxn>
                <a:cxn ang="0">
                  <a:pos x="52" y="80"/>
                </a:cxn>
                <a:cxn ang="0">
                  <a:pos x="403" y="130"/>
                </a:cxn>
                <a:cxn ang="0">
                  <a:pos x="410" y="134"/>
                </a:cxn>
                <a:cxn ang="0">
                  <a:pos x="44" y="110"/>
                </a:cxn>
                <a:cxn ang="0">
                  <a:pos x="160" y="137"/>
                </a:cxn>
                <a:cxn ang="0">
                  <a:pos x="40" y="124"/>
                </a:cxn>
                <a:cxn ang="0">
                  <a:pos x="35" y="140"/>
                </a:cxn>
              </a:cxnLst>
              <a:rect l="0" t="0" r="r" b="b"/>
              <a:pathLst>
                <a:path w="492" h="165">
                  <a:moveTo>
                    <a:pt x="489" y="11"/>
                  </a:moveTo>
                  <a:cubicBezTo>
                    <a:pt x="492" y="20"/>
                    <a:pt x="492" y="30"/>
                    <a:pt x="488" y="41"/>
                  </a:cubicBezTo>
                  <a:cubicBezTo>
                    <a:pt x="486" y="47"/>
                    <a:pt x="482" y="52"/>
                    <a:pt x="480" y="58"/>
                  </a:cubicBezTo>
                  <a:cubicBezTo>
                    <a:pt x="478" y="62"/>
                    <a:pt x="478" y="66"/>
                    <a:pt x="477" y="71"/>
                  </a:cubicBezTo>
                  <a:cubicBezTo>
                    <a:pt x="475" y="77"/>
                    <a:pt x="472" y="85"/>
                    <a:pt x="471" y="91"/>
                  </a:cubicBezTo>
                  <a:cubicBezTo>
                    <a:pt x="471" y="93"/>
                    <a:pt x="472" y="95"/>
                    <a:pt x="472" y="98"/>
                  </a:cubicBezTo>
                  <a:cubicBezTo>
                    <a:pt x="469" y="112"/>
                    <a:pt x="463" y="125"/>
                    <a:pt x="462" y="140"/>
                  </a:cubicBezTo>
                  <a:cubicBezTo>
                    <a:pt x="446" y="139"/>
                    <a:pt x="429" y="142"/>
                    <a:pt x="415" y="146"/>
                  </a:cubicBezTo>
                  <a:cubicBezTo>
                    <a:pt x="412" y="143"/>
                    <a:pt x="407" y="142"/>
                    <a:pt x="404" y="139"/>
                  </a:cubicBezTo>
                  <a:cubicBezTo>
                    <a:pt x="402" y="141"/>
                    <a:pt x="402" y="144"/>
                    <a:pt x="400" y="145"/>
                  </a:cubicBezTo>
                  <a:cubicBezTo>
                    <a:pt x="387" y="142"/>
                    <a:pt x="376" y="146"/>
                    <a:pt x="369" y="141"/>
                  </a:cubicBezTo>
                  <a:cubicBezTo>
                    <a:pt x="348" y="150"/>
                    <a:pt x="332" y="133"/>
                    <a:pt x="330" y="115"/>
                  </a:cubicBezTo>
                  <a:cubicBezTo>
                    <a:pt x="322" y="111"/>
                    <a:pt x="318" y="117"/>
                    <a:pt x="315" y="121"/>
                  </a:cubicBezTo>
                  <a:cubicBezTo>
                    <a:pt x="316" y="136"/>
                    <a:pt x="306" y="144"/>
                    <a:pt x="294" y="145"/>
                  </a:cubicBezTo>
                  <a:cubicBezTo>
                    <a:pt x="291" y="145"/>
                    <a:pt x="290" y="143"/>
                    <a:pt x="287" y="143"/>
                  </a:cubicBezTo>
                  <a:cubicBezTo>
                    <a:pt x="283" y="143"/>
                    <a:pt x="279" y="145"/>
                    <a:pt x="276" y="144"/>
                  </a:cubicBezTo>
                  <a:cubicBezTo>
                    <a:pt x="273" y="144"/>
                    <a:pt x="269" y="140"/>
                    <a:pt x="265" y="141"/>
                  </a:cubicBezTo>
                  <a:cubicBezTo>
                    <a:pt x="262" y="141"/>
                    <a:pt x="259" y="143"/>
                    <a:pt x="255" y="144"/>
                  </a:cubicBezTo>
                  <a:cubicBezTo>
                    <a:pt x="249" y="144"/>
                    <a:pt x="241" y="144"/>
                    <a:pt x="234" y="145"/>
                  </a:cubicBezTo>
                  <a:cubicBezTo>
                    <a:pt x="220" y="146"/>
                    <a:pt x="208" y="147"/>
                    <a:pt x="195" y="149"/>
                  </a:cubicBezTo>
                  <a:cubicBezTo>
                    <a:pt x="184" y="151"/>
                    <a:pt x="174" y="150"/>
                    <a:pt x="167" y="156"/>
                  </a:cubicBezTo>
                  <a:cubicBezTo>
                    <a:pt x="161" y="153"/>
                    <a:pt x="158" y="148"/>
                    <a:pt x="148" y="147"/>
                  </a:cubicBezTo>
                  <a:cubicBezTo>
                    <a:pt x="146" y="148"/>
                    <a:pt x="146" y="146"/>
                    <a:pt x="146" y="144"/>
                  </a:cubicBezTo>
                  <a:cubicBezTo>
                    <a:pt x="120" y="156"/>
                    <a:pt x="81" y="154"/>
                    <a:pt x="46" y="155"/>
                  </a:cubicBezTo>
                  <a:cubicBezTo>
                    <a:pt x="43" y="155"/>
                    <a:pt x="43" y="159"/>
                    <a:pt x="40" y="159"/>
                  </a:cubicBezTo>
                  <a:cubicBezTo>
                    <a:pt x="29" y="155"/>
                    <a:pt x="15" y="160"/>
                    <a:pt x="6" y="165"/>
                  </a:cubicBezTo>
                  <a:cubicBezTo>
                    <a:pt x="3" y="164"/>
                    <a:pt x="3" y="162"/>
                    <a:pt x="0" y="161"/>
                  </a:cubicBezTo>
                  <a:cubicBezTo>
                    <a:pt x="4" y="155"/>
                    <a:pt x="3" y="148"/>
                    <a:pt x="4" y="140"/>
                  </a:cubicBezTo>
                  <a:cubicBezTo>
                    <a:pt x="4" y="138"/>
                    <a:pt x="7" y="136"/>
                    <a:pt x="7" y="134"/>
                  </a:cubicBezTo>
                  <a:cubicBezTo>
                    <a:pt x="10" y="126"/>
                    <a:pt x="10" y="117"/>
                    <a:pt x="12" y="107"/>
                  </a:cubicBezTo>
                  <a:cubicBezTo>
                    <a:pt x="14" y="100"/>
                    <a:pt x="17" y="92"/>
                    <a:pt x="19" y="84"/>
                  </a:cubicBezTo>
                  <a:cubicBezTo>
                    <a:pt x="21" y="77"/>
                    <a:pt x="24" y="69"/>
                    <a:pt x="25" y="63"/>
                  </a:cubicBezTo>
                  <a:cubicBezTo>
                    <a:pt x="26" y="58"/>
                    <a:pt x="23" y="52"/>
                    <a:pt x="25" y="48"/>
                  </a:cubicBezTo>
                  <a:cubicBezTo>
                    <a:pt x="28" y="40"/>
                    <a:pt x="38" y="37"/>
                    <a:pt x="44" y="33"/>
                  </a:cubicBezTo>
                  <a:cubicBezTo>
                    <a:pt x="51" y="28"/>
                    <a:pt x="56" y="22"/>
                    <a:pt x="62" y="18"/>
                  </a:cubicBezTo>
                  <a:cubicBezTo>
                    <a:pt x="79" y="18"/>
                    <a:pt x="100" y="9"/>
                    <a:pt x="119" y="14"/>
                  </a:cubicBezTo>
                  <a:cubicBezTo>
                    <a:pt x="126" y="16"/>
                    <a:pt x="131" y="22"/>
                    <a:pt x="137" y="25"/>
                  </a:cubicBezTo>
                  <a:cubicBezTo>
                    <a:pt x="141" y="37"/>
                    <a:pt x="137" y="53"/>
                    <a:pt x="129" y="59"/>
                  </a:cubicBezTo>
                  <a:cubicBezTo>
                    <a:pt x="141" y="60"/>
                    <a:pt x="150" y="62"/>
                    <a:pt x="156" y="66"/>
                  </a:cubicBezTo>
                  <a:cubicBezTo>
                    <a:pt x="158" y="53"/>
                    <a:pt x="162" y="41"/>
                    <a:pt x="163" y="28"/>
                  </a:cubicBezTo>
                  <a:cubicBezTo>
                    <a:pt x="166" y="27"/>
                    <a:pt x="168" y="25"/>
                    <a:pt x="172" y="26"/>
                  </a:cubicBezTo>
                  <a:cubicBezTo>
                    <a:pt x="179" y="21"/>
                    <a:pt x="189" y="19"/>
                    <a:pt x="194" y="12"/>
                  </a:cubicBezTo>
                  <a:cubicBezTo>
                    <a:pt x="197" y="13"/>
                    <a:pt x="200" y="13"/>
                    <a:pt x="203" y="13"/>
                  </a:cubicBezTo>
                  <a:cubicBezTo>
                    <a:pt x="210" y="11"/>
                    <a:pt x="219" y="12"/>
                    <a:pt x="226" y="11"/>
                  </a:cubicBezTo>
                  <a:cubicBezTo>
                    <a:pt x="231" y="11"/>
                    <a:pt x="235" y="6"/>
                    <a:pt x="238" y="10"/>
                  </a:cubicBezTo>
                  <a:cubicBezTo>
                    <a:pt x="237" y="23"/>
                    <a:pt x="229" y="36"/>
                    <a:pt x="226" y="49"/>
                  </a:cubicBezTo>
                  <a:cubicBezTo>
                    <a:pt x="222" y="66"/>
                    <a:pt x="220" y="84"/>
                    <a:pt x="216" y="104"/>
                  </a:cubicBezTo>
                  <a:cubicBezTo>
                    <a:pt x="226" y="102"/>
                    <a:pt x="234" y="104"/>
                    <a:pt x="244" y="102"/>
                  </a:cubicBezTo>
                  <a:cubicBezTo>
                    <a:pt x="251" y="90"/>
                    <a:pt x="260" y="76"/>
                    <a:pt x="260" y="57"/>
                  </a:cubicBezTo>
                  <a:cubicBezTo>
                    <a:pt x="267" y="53"/>
                    <a:pt x="268" y="43"/>
                    <a:pt x="272" y="36"/>
                  </a:cubicBezTo>
                  <a:cubicBezTo>
                    <a:pt x="277" y="35"/>
                    <a:pt x="282" y="34"/>
                    <a:pt x="285" y="29"/>
                  </a:cubicBezTo>
                  <a:cubicBezTo>
                    <a:pt x="292" y="27"/>
                    <a:pt x="302" y="22"/>
                    <a:pt x="310" y="17"/>
                  </a:cubicBezTo>
                  <a:cubicBezTo>
                    <a:pt x="314" y="14"/>
                    <a:pt x="318" y="8"/>
                    <a:pt x="325" y="9"/>
                  </a:cubicBezTo>
                  <a:cubicBezTo>
                    <a:pt x="326" y="9"/>
                    <a:pt x="332" y="8"/>
                    <a:pt x="329" y="11"/>
                  </a:cubicBezTo>
                  <a:cubicBezTo>
                    <a:pt x="333" y="8"/>
                    <a:pt x="335" y="4"/>
                    <a:pt x="340" y="4"/>
                  </a:cubicBezTo>
                  <a:cubicBezTo>
                    <a:pt x="351" y="4"/>
                    <a:pt x="360" y="17"/>
                    <a:pt x="362" y="27"/>
                  </a:cubicBezTo>
                  <a:cubicBezTo>
                    <a:pt x="365" y="24"/>
                    <a:pt x="371" y="22"/>
                    <a:pt x="376" y="19"/>
                  </a:cubicBezTo>
                  <a:cubicBezTo>
                    <a:pt x="383" y="14"/>
                    <a:pt x="388" y="5"/>
                    <a:pt x="396" y="3"/>
                  </a:cubicBezTo>
                  <a:cubicBezTo>
                    <a:pt x="405" y="0"/>
                    <a:pt x="417" y="4"/>
                    <a:pt x="427" y="9"/>
                  </a:cubicBezTo>
                  <a:cubicBezTo>
                    <a:pt x="429" y="13"/>
                    <a:pt x="429" y="14"/>
                    <a:pt x="428" y="21"/>
                  </a:cubicBezTo>
                  <a:cubicBezTo>
                    <a:pt x="435" y="19"/>
                    <a:pt x="443" y="9"/>
                    <a:pt x="454" y="8"/>
                  </a:cubicBezTo>
                  <a:cubicBezTo>
                    <a:pt x="456" y="6"/>
                    <a:pt x="459" y="5"/>
                    <a:pt x="460" y="3"/>
                  </a:cubicBezTo>
                  <a:cubicBezTo>
                    <a:pt x="472" y="2"/>
                    <a:pt x="483" y="6"/>
                    <a:pt x="489" y="11"/>
                  </a:cubicBezTo>
                  <a:close/>
                  <a:moveTo>
                    <a:pt x="470" y="71"/>
                  </a:moveTo>
                  <a:cubicBezTo>
                    <a:pt x="475" y="51"/>
                    <a:pt x="487" y="35"/>
                    <a:pt x="485" y="17"/>
                  </a:cubicBezTo>
                  <a:cubicBezTo>
                    <a:pt x="481" y="10"/>
                    <a:pt x="472" y="11"/>
                    <a:pt x="462" y="10"/>
                  </a:cubicBezTo>
                  <a:cubicBezTo>
                    <a:pt x="450" y="17"/>
                    <a:pt x="453" y="38"/>
                    <a:pt x="446" y="48"/>
                  </a:cubicBezTo>
                  <a:cubicBezTo>
                    <a:pt x="436" y="51"/>
                    <a:pt x="429" y="45"/>
                    <a:pt x="418" y="47"/>
                  </a:cubicBezTo>
                  <a:cubicBezTo>
                    <a:pt x="417" y="43"/>
                    <a:pt x="414" y="41"/>
                    <a:pt x="414" y="36"/>
                  </a:cubicBezTo>
                  <a:cubicBezTo>
                    <a:pt x="414" y="30"/>
                    <a:pt x="423" y="20"/>
                    <a:pt x="420" y="14"/>
                  </a:cubicBezTo>
                  <a:cubicBezTo>
                    <a:pt x="416" y="9"/>
                    <a:pt x="404" y="9"/>
                    <a:pt x="395" y="10"/>
                  </a:cubicBezTo>
                  <a:cubicBezTo>
                    <a:pt x="396" y="22"/>
                    <a:pt x="392" y="42"/>
                    <a:pt x="394" y="52"/>
                  </a:cubicBezTo>
                  <a:cubicBezTo>
                    <a:pt x="386" y="80"/>
                    <a:pt x="382" y="110"/>
                    <a:pt x="375" y="135"/>
                  </a:cubicBezTo>
                  <a:cubicBezTo>
                    <a:pt x="380" y="137"/>
                    <a:pt x="389" y="137"/>
                    <a:pt x="394" y="137"/>
                  </a:cubicBezTo>
                  <a:cubicBezTo>
                    <a:pt x="395" y="122"/>
                    <a:pt x="398" y="115"/>
                    <a:pt x="395" y="106"/>
                  </a:cubicBezTo>
                  <a:cubicBezTo>
                    <a:pt x="402" y="98"/>
                    <a:pt x="401" y="82"/>
                    <a:pt x="407" y="71"/>
                  </a:cubicBezTo>
                  <a:cubicBezTo>
                    <a:pt x="411" y="70"/>
                    <a:pt x="416" y="72"/>
                    <a:pt x="420" y="71"/>
                  </a:cubicBezTo>
                  <a:cubicBezTo>
                    <a:pt x="426" y="71"/>
                    <a:pt x="431" y="67"/>
                    <a:pt x="435" y="68"/>
                  </a:cubicBezTo>
                  <a:cubicBezTo>
                    <a:pt x="436" y="69"/>
                    <a:pt x="440" y="69"/>
                    <a:pt x="440" y="72"/>
                  </a:cubicBezTo>
                  <a:cubicBezTo>
                    <a:pt x="442" y="97"/>
                    <a:pt x="427" y="111"/>
                    <a:pt x="424" y="135"/>
                  </a:cubicBezTo>
                  <a:cubicBezTo>
                    <a:pt x="434" y="134"/>
                    <a:pt x="445" y="133"/>
                    <a:pt x="455" y="132"/>
                  </a:cubicBezTo>
                  <a:cubicBezTo>
                    <a:pt x="462" y="111"/>
                    <a:pt x="464" y="92"/>
                    <a:pt x="470" y="71"/>
                  </a:cubicBezTo>
                  <a:close/>
                  <a:moveTo>
                    <a:pt x="423" y="33"/>
                  </a:moveTo>
                  <a:cubicBezTo>
                    <a:pt x="428" y="32"/>
                    <a:pt x="431" y="30"/>
                    <a:pt x="435" y="27"/>
                  </a:cubicBezTo>
                  <a:cubicBezTo>
                    <a:pt x="441" y="24"/>
                    <a:pt x="448" y="22"/>
                    <a:pt x="448" y="16"/>
                  </a:cubicBezTo>
                  <a:cubicBezTo>
                    <a:pt x="441" y="23"/>
                    <a:pt x="430" y="26"/>
                    <a:pt x="423" y="33"/>
                  </a:cubicBezTo>
                  <a:close/>
                  <a:moveTo>
                    <a:pt x="284" y="42"/>
                  </a:moveTo>
                  <a:cubicBezTo>
                    <a:pt x="282" y="42"/>
                    <a:pt x="280" y="42"/>
                    <a:pt x="278" y="41"/>
                  </a:cubicBezTo>
                  <a:cubicBezTo>
                    <a:pt x="279" y="45"/>
                    <a:pt x="274" y="46"/>
                    <a:pt x="276" y="48"/>
                  </a:cubicBezTo>
                  <a:cubicBezTo>
                    <a:pt x="294" y="37"/>
                    <a:pt x="317" y="28"/>
                    <a:pt x="327" y="12"/>
                  </a:cubicBezTo>
                  <a:cubicBezTo>
                    <a:pt x="315" y="25"/>
                    <a:pt x="297" y="31"/>
                    <a:pt x="284" y="42"/>
                  </a:cubicBezTo>
                  <a:close/>
                  <a:moveTo>
                    <a:pt x="339" y="13"/>
                  </a:moveTo>
                  <a:cubicBezTo>
                    <a:pt x="304" y="38"/>
                    <a:pt x="290" y="87"/>
                    <a:pt x="274" y="134"/>
                  </a:cubicBezTo>
                  <a:cubicBezTo>
                    <a:pt x="281" y="139"/>
                    <a:pt x="296" y="136"/>
                    <a:pt x="303" y="133"/>
                  </a:cubicBezTo>
                  <a:cubicBezTo>
                    <a:pt x="308" y="122"/>
                    <a:pt x="311" y="105"/>
                    <a:pt x="324" y="105"/>
                  </a:cubicBezTo>
                  <a:cubicBezTo>
                    <a:pt x="328" y="105"/>
                    <a:pt x="331" y="108"/>
                    <a:pt x="337" y="110"/>
                  </a:cubicBezTo>
                  <a:cubicBezTo>
                    <a:pt x="338" y="125"/>
                    <a:pt x="349" y="142"/>
                    <a:pt x="365" y="134"/>
                  </a:cubicBezTo>
                  <a:cubicBezTo>
                    <a:pt x="371" y="118"/>
                    <a:pt x="363" y="106"/>
                    <a:pt x="364" y="88"/>
                  </a:cubicBezTo>
                  <a:cubicBezTo>
                    <a:pt x="363" y="86"/>
                    <a:pt x="360" y="86"/>
                    <a:pt x="360" y="83"/>
                  </a:cubicBezTo>
                  <a:cubicBezTo>
                    <a:pt x="361" y="81"/>
                    <a:pt x="362" y="79"/>
                    <a:pt x="362" y="76"/>
                  </a:cubicBezTo>
                  <a:cubicBezTo>
                    <a:pt x="360" y="75"/>
                    <a:pt x="359" y="73"/>
                    <a:pt x="358" y="71"/>
                  </a:cubicBezTo>
                  <a:cubicBezTo>
                    <a:pt x="362" y="64"/>
                    <a:pt x="357" y="60"/>
                    <a:pt x="359" y="53"/>
                  </a:cubicBezTo>
                  <a:cubicBezTo>
                    <a:pt x="357" y="53"/>
                    <a:pt x="351" y="55"/>
                    <a:pt x="350" y="51"/>
                  </a:cubicBezTo>
                  <a:cubicBezTo>
                    <a:pt x="350" y="46"/>
                    <a:pt x="356" y="46"/>
                    <a:pt x="358" y="43"/>
                  </a:cubicBezTo>
                  <a:cubicBezTo>
                    <a:pt x="354" y="31"/>
                    <a:pt x="355" y="15"/>
                    <a:pt x="339" y="13"/>
                  </a:cubicBezTo>
                  <a:close/>
                  <a:moveTo>
                    <a:pt x="364" y="38"/>
                  </a:moveTo>
                  <a:cubicBezTo>
                    <a:pt x="367" y="38"/>
                    <a:pt x="372" y="35"/>
                    <a:pt x="376" y="32"/>
                  </a:cubicBezTo>
                  <a:cubicBezTo>
                    <a:pt x="380" y="29"/>
                    <a:pt x="383" y="24"/>
                    <a:pt x="387" y="22"/>
                  </a:cubicBezTo>
                  <a:cubicBezTo>
                    <a:pt x="386" y="20"/>
                    <a:pt x="391" y="18"/>
                    <a:pt x="388" y="17"/>
                  </a:cubicBezTo>
                  <a:cubicBezTo>
                    <a:pt x="380" y="24"/>
                    <a:pt x="371" y="30"/>
                    <a:pt x="364" y="38"/>
                  </a:cubicBezTo>
                  <a:close/>
                  <a:moveTo>
                    <a:pt x="427" y="38"/>
                  </a:moveTo>
                  <a:cubicBezTo>
                    <a:pt x="432" y="41"/>
                    <a:pt x="437" y="35"/>
                    <a:pt x="440" y="32"/>
                  </a:cubicBezTo>
                  <a:cubicBezTo>
                    <a:pt x="442" y="32"/>
                    <a:pt x="446" y="33"/>
                    <a:pt x="444" y="30"/>
                  </a:cubicBezTo>
                  <a:cubicBezTo>
                    <a:pt x="439" y="33"/>
                    <a:pt x="432" y="34"/>
                    <a:pt x="427" y="38"/>
                  </a:cubicBezTo>
                  <a:close/>
                  <a:moveTo>
                    <a:pt x="210" y="100"/>
                  </a:moveTo>
                  <a:cubicBezTo>
                    <a:pt x="215" y="72"/>
                    <a:pt x="221" y="40"/>
                    <a:pt x="230" y="18"/>
                  </a:cubicBezTo>
                  <a:cubicBezTo>
                    <a:pt x="220" y="16"/>
                    <a:pt x="208" y="19"/>
                    <a:pt x="199" y="21"/>
                  </a:cubicBezTo>
                  <a:cubicBezTo>
                    <a:pt x="195" y="31"/>
                    <a:pt x="194" y="42"/>
                    <a:pt x="191" y="54"/>
                  </a:cubicBezTo>
                  <a:cubicBezTo>
                    <a:pt x="190" y="58"/>
                    <a:pt x="187" y="62"/>
                    <a:pt x="186" y="67"/>
                  </a:cubicBezTo>
                  <a:cubicBezTo>
                    <a:pt x="185" y="73"/>
                    <a:pt x="186" y="81"/>
                    <a:pt x="185" y="88"/>
                  </a:cubicBezTo>
                  <a:cubicBezTo>
                    <a:pt x="182" y="99"/>
                    <a:pt x="176" y="110"/>
                    <a:pt x="174" y="122"/>
                  </a:cubicBezTo>
                  <a:cubicBezTo>
                    <a:pt x="172" y="129"/>
                    <a:pt x="173" y="138"/>
                    <a:pt x="172" y="145"/>
                  </a:cubicBezTo>
                  <a:cubicBezTo>
                    <a:pt x="203" y="143"/>
                    <a:pt x="233" y="139"/>
                    <a:pt x="263" y="135"/>
                  </a:cubicBezTo>
                  <a:cubicBezTo>
                    <a:pt x="269" y="128"/>
                    <a:pt x="272" y="117"/>
                    <a:pt x="276" y="108"/>
                  </a:cubicBezTo>
                  <a:cubicBezTo>
                    <a:pt x="262" y="108"/>
                    <a:pt x="245" y="109"/>
                    <a:pt x="234" y="110"/>
                  </a:cubicBezTo>
                  <a:cubicBezTo>
                    <a:pt x="228" y="111"/>
                    <a:pt x="224" y="110"/>
                    <a:pt x="219" y="111"/>
                  </a:cubicBezTo>
                  <a:cubicBezTo>
                    <a:pt x="214" y="111"/>
                    <a:pt x="206" y="116"/>
                    <a:pt x="205" y="108"/>
                  </a:cubicBezTo>
                  <a:cubicBezTo>
                    <a:pt x="203" y="104"/>
                    <a:pt x="210" y="105"/>
                    <a:pt x="210" y="100"/>
                  </a:cubicBezTo>
                  <a:close/>
                  <a:moveTo>
                    <a:pt x="366" y="46"/>
                  </a:moveTo>
                  <a:cubicBezTo>
                    <a:pt x="365" y="46"/>
                    <a:pt x="367" y="50"/>
                    <a:pt x="366" y="52"/>
                  </a:cubicBezTo>
                  <a:cubicBezTo>
                    <a:pt x="371" y="49"/>
                    <a:pt x="384" y="44"/>
                    <a:pt x="386" y="37"/>
                  </a:cubicBezTo>
                  <a:cubicBezTo>
                    <a:pt x="386" y="36"/>
                    <a:pt x="388" y="32"/>
                    <a:pt x="385" y="32"/>
                  </a:cubicBezTo>
                  <a:cubicBezTo>
                    <a:pt x="380" y="38"/>
                    <a:pt x="371" y="39"/>
                    <a:pt x="366" y="46"/>
                  </a:cubicBezTo>
                  <a:close/>
                  <a:moveTo>
                    <a:pt x="189" y="24"/>
                  </a:moveTo>
                  <a:cubicBezTo>
                    <a:pt x="182" y="29"/>
                    <a:pt x="172" y="30"/>
                    <a:pt x="169" y="39"/>
                  </a:cubicBezTo>
                  <a:cubicBezTo>
                    <a:pt x="177" y="36"/>
                    <a:pt x="184" y="31"/>
                    <a:pt x="191" y="26"/>
                  </a:cubicBezTo>
                  <a:cubicBezTo>
                    <a:pt x="191" y="24"/>
                    <a:pt x="190" y="23"/>
                    <a:pt x="189" y="24"/>
                  </a:cubicBezTo>
                  <a:close/>
                  <a:moveTo>
                    <a:pt x="129" y="28"/>
                  </a:moveTo>
                  <a:cubicBezTo>
                    <a:pt x="116" y="16"/>
                    <a:pt x="88" y="19"/>
                    <a:pt x="73" y="25"/>
                  </a:cubicBezTo>
                  <a:cubicBezTo>
                    <a:pt x="64" y="66"/>
                    <a:pt x="53" y="103"/>
                    <a:pt x="43" y="141"/>
                  </a:cubicBezTo>
                  <a:cubicBezTo>
                    <a:pt x="48" y="142"/>
                    <a:pt x="47" y="146"/>
                    <a:pt x="46" y="150"/>
                  </a:cubicBezTo>
                  <a:cubicBezTo>
                    <a:pt x="61" y="149"/>
                    <a:pt x="82" y="146"/>
                    <a:pt x="102" y="146"/>
                  </a:cubicBezTo>
                  <a:cubicBezTo>
                    <a:pt x="121" y="145"/>
                    <a:pt x="140" y="143"/>
                    <a:pt x="153" y="135"/>
                  </a:cubicBezTo>
                  <a:cubicBezTo>
                    <a:pt x="154" y="134"/>
                    <a:pt x="155" y="131"/>
                    <a:pt x="157" y="130"/>
                  </a:cubicBezTo>
                  <a:cubicBezTo>
                    <a:pt x="159" y="128"/>
                    <a:pt x="162" y="128"/>
                    <a:pt x="163" y="126"/>
                  </a:cubicBezTo>
                  <a:cubicBezTo>
                    <a:pt x="166" y="123"/>
                    <a:pt x="169" y="114"/>
                    <a:pt x="170" y="107"/>
                  </a:cubicBezTo>
                  <a:cubicBezTo>
                    <a:pt x="173" y="91"/>
                    <a:pt x="167" y="86"/>
                    <a:pt x="161" y="77"/>
                  </a:cubicBezTo>
                  <a:cubicBezTo>
                    <a:pt x="159" y="76"/>
                    <a:pt x="159" y="78"/>
                    <a:pt x="156" y="78"/>
                  </a:cubicBezTo>
                  <a:cubicBezTo>
                    <a:pt x="152" y="69"/>
                    <a:pt x="141" y="65"/>
                    <a:pt x="130" y="66"/>
                  </a:cubicBezTo>
                  <a:cubicBezTo>
                    <a:pt x="122" y="66"/>
                    <a:pt x="116" y="73"/>
                    <a:pt x="110" y="71"/>
                  </a:cubicBezTo>
                  <a:cubicBezTo>
                    <a:pt x="111" y="68"/>
                    <a:pt x="107" y="69"/>
                    <a:pt x="108" y="65"/>
                  </a:cubicBezTo>
                  <a:cubicBezTo>
                    <a:pt x="121" y="60"/>
                    <a:pt x="136" y="47"/>
                    <a:pt x="129" y="28"/>
                  </a:cubicBezTo>
                  <a:close/>
                  <a:moveTo>
                    <a:pt x="270" y="66"/>
                  </a:moveTo>
                  <a:cubicBezTo>
                    <a:pt x="281" y="56"/>
                    <a:pt x="302" y="53"/>
                    <a:pt x="305" y="38"/>
                  </a:cubicBezTo>
                  <a:cubicBezTo>
                    <a:pt x="294" y="48"/>
                    <a:pt x="270" y="49"/>
                    <a:pt x="270" y="66"/>
                  </a:cubicBezTo>
                  <a:close/>
                  <a:moveTo>
                    <a:pt x="367" y="62"/>
                  </a:moveTo>
                  <a:cubicBezTo>
                    <a:pt x="370" y="64"/>
                    <a:pt x="372" y="60"/>
                    <a:pt x="375" y="58"/>
                  </a:cubicBezTo>
                  <a:cubicBezTo>
                    <a:pt x="378" y="56"/>
                    <a:pt x="383" y="54"/>
                    <a:pt x="385" y="50"/>
                  </a:cubicBezTo>
                  <a:cubicBezTo>
                    <a:pt x="385" y="49"/>
                    <a:pt x="385" y="48"/>
                    <a:pt x="384" y="48"/>
                  </a:cubicBezTo>
                  <a:cubicBezTo>
                    <a:pt x="379" y="54"/>
                    <a:pt x="370" y="54"/>
                    <a:pt x="367" y="62"/>
                  </a:cubicBezTo>
                  <a:close/>
                  <a:moveTo>
                    <a:pt x="37" y="47"/>
                  </a:moveTo>
                  <a:cubicBezTo>
                    <a:pt x="36" y="48"/>
                    <a:pt x="32" y="48"/>
                    <a:pt x="34" y="50"/>
                  </a:cubicBezTo>
                  <a:cubicBezTo>
                    <a:pt x="43" y="42"/>
                    <a:pt x="53" y="36"/>
                    <a:pt x="62" y="29"/>
                  </a:cubicBezTo>
                  <a:cubicBezTo>
                    <a:pt x="63" y="29"/>
                    <a:pt x="63" y="30"/>
                    <a:pt x="65" y="30"/>
                  </a:cubicBezTo>
                  <a:cubicBezTo>
                    <a:pt x="65" y="28"/>
                    <a:pt x="68" y="25"/>
                    <a:pt x="66" y="23"/>
                  </a:cubicBezTo>
                  <a:cubicBezTo>
                    <a:pt x="56" y="30"/>
                    <a:pt x="44" y="38"/>
                    <a:pt x="37" y="47"/>
                  </a:cubicBezTo>
                  <a:close/>
                  <a:moveTo>
                    <a:pt x="165" y="55"/>
                  </a:moveTo>
                  <a:cubicBezTo>
                    <a:pt x="173" y="53"/>
                    <a:pt x="177" y="46"/>
                    <a:pt x="185" y="44"/>
                  </a:cubicBezTo>
                  <a:cubicBezTo>
                    <a:pt x="184" y="40"/>
                    <a:pt x="188" y="38"/>
                    <a:pt x="186" y="37"/>
                  </a:cubicBezTo>
                  <a:cubicBezTo>
                    <a:pt x="179" y="43"/>
                    <a:pt x="168" y="44"/>
                    <a:pt x="165" y="55"/>
                  </a:cubicBezTo>
                  <a:close/>
                  <a:moveTo>
                    <a:pt x="369" y="68"/>
                  </a:moveTo>
                  <a:cubicBezTo>
                    <a:pt x="370" y="70"/>
                    <a:pt x="367" y="74"/>
                    <a:pt x="370" y="75"/>
                  </a:cubicBezTo>
                  <a:cubicBezTo>
                    <a:pt x="373" y="69"/>
                    <a:pt x="382" y="70"/>
                    <a:pt x="383" y="62"/>
                  </a:cubicBezTo>
                  <a:cubicBezTo>
                    <a:pt x="379" y="61"/>
                    <a:pt x="373" y="66"/>
                    <a:pt x="369" y="68"/>
                  </a:cubicBezTo>
                  <a:close/>
                  <a:moveTo>
                    <a:pt x="32" y="62"/>
                  </a:moveTo>
                  <a:cubicBezTo>
                    <a:pt x="37" y="62"/>
                    <a:pt x="43" y="57"/>
                    <a:pt x="48" y="53"/>
                  </a:cubicBezTo>
                  <a:cubicBezTo>
                    <a:pt x="53" y="48"/>
                    <a:pt x="59" y="43"/>
                    <a:pt x="62" y="38"/>
                  </a:cubicBezTo>
                  <a:cubicBezTo>
                    <a:pt x="63" y="38"/>
                    <a:pt x="63" y="37"/>
                    <a:pt x="62" y="37"/>
                  </a:cubicBezTo>
                  <a:cubicBezTo>
                    <a:pt x="51" y="45"/>
                    <a:pt x="40" y="52"/>
                    <a:pt x="32" y="62"/>
                  </a:cubicBezTo>
                  <a:close/>
                  <a:moveTo>
                    <a:pt x="265" y="77"/>
                  </a:moveTo>
                  <a:cubicBezTo>
                    <a:pt x="274" y="74"/>
                    <a:pt x="290" y="72"/>
                    <a:pt x="294" y="60"/>
                  </a:cubicBezTo>
                  <a:cubicBezTo>
                    <a:pt x="285" y="63"/>
                    <a:pt x="277" y="66"/>
                    <a:pt x="273" y="74"/>
                  </a:cubicBezTo>
                  <a:cubicBezTo>
                    <a:pt x="271" y="76"/>
                    <a:pt x="265" y="72"/>
                    <a:pt x="265" y="77"/>
                  </a:cubicBezTo>
                  <a:close/>
                  <a:moveTo>
                    <a:pt x="165" y="67"/>
                  </a:moveTo>
                  <a:cubicBezTo>
                    <a:pt x="171" y="65"/>
                    <a:pt x="173" y="59"/>
                    <a:pt x="182" y="61"/>
                  </a:cubicBezTo>
                  <a:cubicBezTo>
                    <a:pt x="183" y="57"/>
                    <a:pt x="180" y="56"/>
                    <a:pt x="182" y="54"/>
                  </a:cubicBezTo>
                  <a:cubicBezTo>
                    <a:pt x="176" y="56"/>
                    <a:pt x="165" y="60"/>
                    <a:pt x="165" y="67"/>
                  </a:cubicBezTo>
                  <a:close/>
                  <a:moveTo>
                    <a:pt x="410" y="85"/>
                  </a:moveTo>
                  <a:cubicBezTo>
                    <a:pt x="416" y="83"/>
                    <a:pt x="422" y="81"/>
                    <a:pt x="426" y="77"/>
                  </a:cubicBezTo>
                  <a:cubicBezTo>
                    <a:pt x="419" y="77"/>
                    <a:pt x="413" y="79"/>
                    <a:pt x="410" y="85"/>
                  </a:cubicBezTo>
                  <a:close/>
                  <a:moveTo>
                    <a:pt x="370" y="80"/>
                  </a:moveTo>
                  <a:cubicBezTo>
                    <a:pt x="370" y="84"/>
                    <a:pt x="370" y="83"/>
                    <a:pt x="371" y="86"/>
                  </a:cubicBezTo>
                  <a:cubicBezTo>
                    <a:pt x="375" y="84"/>
                    <a:pt x="382" y="81"/>
                    <a:pt x="379" y="75"/>
                  </a:cubicBezTo>
                  <a:cubicBezTo>
                    <a:pt x="377" y="77"/>
                    <a:pt x="374" y="79"/>
                    <a:pt x="370" y="80"/>
                  </a:cubicBezTo>
                  <a:close/>
                  <a:moveTo>
                    <a:pt x="406" y="99"/>
                  </a:moveTo>
                  <a:cubicBezTo>
                    <a:pt x="415" y="95"/>
                    <a:pt x="421" y="90"/>
                    <a:pt x="429" y="86"/>
                  </a:cubicBezTo>
                  <a:cubicBezTo>
                    <a:pt x="431" y="86"/>
                    <a:pt x="431" y="87"/>
                    <a:pt x="432" y="88"/>
                  </a:cubicBezTo>
                  <a:cubicBezTo>
                    <a:pt x="432" y="85"/>
                    <a:pt x="435" y="82"/>
                    <a:pt x="433" y="80"/>
                  </a:cubicBezTo>
                  <a:cubicBezTo>
                    <a:pt x="424" y="86"/>
                    <a:pt x="412" y="89"/>
                    <a:pt x="406" y="99"/>
                  </a:cubicBezTo>
                  <a:close/>
                  <a:moveTo>
                    <a:pt x="30" y="74"/>
                  </a:moveTo>
                  <a:cubicBezTo>
                    <a:pt x="29" y="74"/>
                    <a:pt x="26" y="77"/>
                    <a:pt x="28" y="78"/>
                  </a:cubicBezTo>
                  <a:cubicBezTo>
                    <a:pt x="30" y="75"/>
                    <a:pt x="33" y="73"/>
                    <a:pt x="36" y="72"/>
                  </a:cubicBezTo>
                  <a:cubicBezTo>
                    <a:pt x="43" y="67"/>
                    <a:pt x="49" y="62"/>
                    <a:pt x="57" y="58"/>
                  </a:cubicBezTo>
                  <a:cubicBezTo>
                    <a:pt x="57" y="55"/>
                    <a:pt x="60" y="56"/>
                    <a:pt x="59" y="52"/>
                  </a:cubicBezTo>
                  <a:cubicBezTo>
                    <a:pt x="48" y="57"/>
                    <a:pt x="40" y="67"/>
                    <a:pt x="30" y="74"/>
                  </a:cubicBezTo>
                  <a:close/>
                  <a:moveTo>
                    <a:pt x="167" y="74"/>
                  </a:moveTo>
                  <a:cubicBezTo>
                    <a:pt x="172" y="78"/>
                    <a:pt x="183" y="69"/>
                    <a:pt x="179" y="66"/>
                  </a:cubicBezTo>
                  <a:cubicBezTo>
                    <a:pt x="176" y="70"/>
                    <a:pt x="171" y="71"/>
                    <a:pt x="167" y="74"/>
                  </a:cubicBezTo>
                  <a:close/>
                  <a:moveTo>
                    <a:pt x="268" y="85"/>
                  </a:moveTo>
                  <a:cubicBezTo>
                    <a:pt x="275" y="84"/>
                    <a:pt x="286" y="82"/>
                    <a:pt x="286" y="75"/>
                  </a:cubicBezTo>
                  <a:cubicBezTo>
                    <a:pt x="281" y="80"/>
                    <a:pt x="271" y="79"/>
                    <a:pt x="268" y="85"/>
                  </a:cubicBezTo>
                  <a:close/>
                  <a:moveTo>
                    <a:pt x="404" y="109"/>
                  </a:moveTo>
                  <a:cubicBezTo>
                    <a:pt x="414" y="106"/>
                    <a:pt x="422" y="101"/>
                    <a:pt x="430" y="96"/>
                  </a:cubicBezTo>
                  <a:cubicBezTo>
                    <a:pt x="429" y="93"/>
                    <a:pt x="434" y="91"/>
                    <a:pt x="430" y="90"/>
                  </a:cubicBezTo>
                  <a:cubicBezTo>
                    <a:pt x="424" y="100"/>
                    <a:pt x="410" y="100"/>
                    <a:pt x="404" y="109"/>
                  </a:cubicBezTo>
                  <a:close/>
                  <a:moveTo>
                    <a:pt x="371" y="93"/>
                  </a:moveTo>
                  <a:cubicBezTo>
                    <a:pt x="372" y="98"/>
                    <a:pt x="372" y="104"/>
                    <a:pt x="374" y="108"/>
                  </a:cubicBezTo>
                  <a:cubicBezTo>
                    <a:pt x="375" y="103"/>
                    <a:pt x="376" y="102"/>
                    <a:pt x="374" y="97"/>
                  </a:cubicBezTo>
                  <a:cubicBezTo>
                    <a:pt x="376" y="97"/>
                    <a:pt x="380" y="90"/>
                    <a:pt x="376" y="90"/>
                  </a:cubicBezTo>
                  <a:cubicBezTo>
                    <a:pt x="375" y="92"/>
                    <a:pt x="372" y="92"/>
                    <a:pt x="371" y="93"/>
                  </a:cubicBezTo>
                  <a:close/>
                  <a:moveTo>
                    <a:pt x="31" y="86"/>
                  </a:moveTo>
                  <a:cubicBezTo>
                    <a:pt x="27" y="86"/>
                    <a:pt x="25" y="87"/>
                    <a:pt x="24" y="90"/>
                  </a:cubicBezTo>
                  <a:cubicBezTo>
                    <a:pt x="32" y="86"/>
                    <a:pt x="41" y="83"/>
                    <a:pt x="45" y="75"/>
                  </a:cubicBezTo>
                  <a:cubicBezTo>
                    <a:pt x="51" y="76"/>
                    <a:pt x="52" y="71"/>
                    <a:pt x="56" y="70"/>
                  </a:cubicBezTo>
                  <a:cubicBezTo>
                    <a:pt x="53" y="69"/>
                    <a:pt x="59" y="65"/>
                    <a:pt x="54" y="66"/>
                  </a:cubicBezTo>
                  <a:cubicBezTo>
                    <a:pt x="46" y="72"/>
                    <a:pt x="37" y="77"/>
                    <a:pt x="31" y="86"/>
                  </a:cubicBezTo>
                  <a:close/>
                  <a:moveTo>
                    <a:pt x="263" y="98"/>
                  </a:moveTo>
                  <a:cubicBezTo>
                    <a:pt x="266" y="96"/>
                    <a:pt x="269" y="93"/>
                    <a:pt x="275" y="93"/>
                  </a:cubicBezTo>
                  <a:cubicBezTo>
                    <a:pt x="275" y="90"/>
                    <a:pt x="286" y="89"/>
                    <a:pt x="281" y="87"/>
                  </a:cubicBezTo>
                  <a:cubicBezTo>
                    <a:pt x="276" y="91"/>
                    <a:pt x="263" y="92"/>
                    <a:pt x="263" y="98"/>
                  </a:cubicBezTo>
                  <a:close/>
                  <a:moveTo>
                    <a:pt x="177" y="86"/>
                  </a:moveTo>
                  <a:cubicBezTo>
                    <a:pt x="176" y="82"/>
                    <a:pt x="180" y="80"/>
                    <a:pt x="177" y="79"/>
                  </a:cubicBezTo>
                  <a:cubicBezTo>
                    <a:pt x="174" y="81"/>
                    <a:pt x="174" y="85"/>
                    <a:pt x="177" y="86"/>
                  </a:cubicBezTo>
                  <a:close/>
                  <a:moveTo>
                    <a:pt x="405" y="115"/>
                  </a:moveTo>
                  <a:cubicBezTo>
                    <a:pt x="405" y="119"/>
                    <a:pt x="403" y="119"/>
                    <a:pt x="403" y="122"/>
                  </a:cubicBezTo>
                  <a:cubicBezTo>
                    <a:pt x="410" y="120"/>
                    <a:pt x="413" y="114"/>
                    <a:pt x="422" y="115"/>
                  </a:cubicBezTo>
                  <a:cubicBezTo>
                    <a:pt x="423" y="112"/>
                    <a:pt x="425" y="110"/>
                    <a:pt x="426" y="106"/>
                  </a:cubicBezTo>
                  <a:cubicBezTo>
                    <a:pt x="418" y="108"/>
                    <a:pt x="412" y="113"/>
                    <a:pt x="405" y="115"/>
                  </a:cubicBezTo>
                  <a:close/>
                  <a:moveTo>
                    <a:pt x="272" y="101"/>
                  </a:moveTo>
                  <a:cubicBezTo>
                    <a:pt x="275" y="101"/>
                    <a:pt x="278" y="100"/>
                    <a:pt x="278" y="97"/>
                  </a:cubicBezTo>
                  <a:cubicBezTo>
                    <a:pt x="275" y="97"/>
                    <a:pt x="273" y="99"/>
                    <a:pt x="272" y="101"/>
                  </a:cubicBezTo>
                  <a:close/>
                  <a:moveTo>
                    <a:pt x="29" y="95"/>
                  </a:moveTo>
                  <a:cubicBezTo>
                    <a:pt x="29" y="102"/>
                    <a:pt x="21" y="100"/>
                    <a:pt x="21" y="107"/>
                  </a:cubicBezTo>
                  <a:cubicBezTo>
                    <a:pt x="30" y="103"/>
                    <a:pt x="42" y="93"/>
                    <a:pt x="52" y="87"/>
                  </a:cubicBezTo>
                  <a:cubicBezTo>
                    <a:pt x="51" y="84"/>
                    <a:pt x="55" y="81"/>
                    <a:pt x="52" y="80"/>
                  </a:cubicBezTo>
                  <a:cubicBezTo>
                    <a:pt x="44" y="85"/>
                    <a:pt x="38" y="91"/>
                    <a:pt x="29" y="95"/>
                  </a:cubicBezTo>
                  <a:close/>
                  <a:moveTo>
                    <a:pt x="403" y="130"/>
                  </a:moveTo>
                  <a:cubicBezTo>
                    <a:pt x="409" y="130"/>
                    <a:pt x="412" y="122"/>
                    <a:pt x="419" y="126"/>
                  </a:cubicBezTo>
                  <a:cubicBezTo>
                    <a:pt x="418" y="123"/>
                    <a:pt x="424" y="120"/>
                    <a:pt x="420" y="119"/>
                  </a:cubicBezTo>
                  <a:cubicBezTo>
                    <a:pt x="416" y="125"/>
                    <a:pt x="407" y="124"/>
                    <a:pt x="403" y="130"/>
                  </a:cubicBezTo>
                  <a:close/>
                  <a:moveTo>
                    <a:pt x="26" y="113"/>
                  </a:moveTo>
                  <a:cubicBezTo>
                    <a:pt x="30" y="112"/>
                    <a:pt x="36" y="109"/>
                    <a:pt x="39" y="107"/>
                  </a:cubicBezTo>
                  <a:cubicBezTo>
                    <a:pt x="42" y="105"/>
                    <a:pt x="50" y="99"/>
                    <a:pt x="47" y="97"/>
                  </a:cubicBezTo>
                  <a:cubicBezTo>
                    <a:pt x="41" y="103"/>
                    <a:pt x="31" y="105"/>
                    <a:pt x="26" y="113"/>
                  </a:cubicBezTo>
                  <a:close/>
                  <a:moveTo>
                    <a:pt x="410" y="134"/>
                  </a:moveTo>
                  <a:cubicBezTo>
                    <a:pt x="412" y="135"/>
                    <a:pt x="414" y="136"/>
                    <a:pt x="418" y="136"/>
                  </a:cubicBezTo>
                  <a:cubicBezTo>
                    <a:pt x="420" y="134"/>
                    <a:pt x="417" y="132"/>
                    <a:pt x="419" y="130"/>
                  </a:cubicBezTo>
                  <a:cubicBezTo>
                    <a:pt x="415" y="130"/>
                    <a:pt x="414" y="133"/>
                    <a:pt x="410" y="134"/>
                  </a:cubicBezTo>
                  <a:close/>
                  <a:moveTo>
                    <a:pt x="22" y="128"/>
                  </a:moveTo>
                  <a:cubicBezTo>
                    <a:pt x="29" y="122"/>
                    <a:pt x="43" y="119"/>
                    <a:pt x="44" y="110"/>
                  </a:cubicBezTo>
                  <a:cubicBezTo>
                    <a:pt x="38" y="117"/>
                    <a:pt x="22" y="117"/>
                    <a:pt x="22" y="128"/>
                  </a:cubicBezTo>
                  <a:close/>
                  <a:moveTo>
                    <a:pt x="19" y="119"/>
                  </a:moveTo>
                  <a:cubicBezTo>
                    <a:pt x="20" y="117"/>
                    <a:pt x="22" y="118"/>
                    <a:pt x="22" y="116"/>
                  </a:cubicBezTo>
                  <a:cubicBezTo>
                    <a:pt x="20" y="114"/>
                    <a:pt x="16" y="117"/>
                    <a:pt x="19" y="119"/>
                  </a:cubicBezTo>
                  <a:close/>
                  <a:moveTo>
                    <a:pt x="160" y="137"/>
                  </a:moveTo>
                  <a:cubicBezTo>
                    <a:pt x="163" y="136"/>
                    <a:pt x="165" y="136"/>
                    <a:pt x="165" y="133"/>
                  </a:cubicBezTo>
                  <a:cubicBezTo>
                    <a:pt x="163" y="133"/>
                    <a:pt x="162" y="135"/>
                    <a:pt x="160" y="137"/>
                  </a:cubicBezTo>
                  <a:close/>
                  <a:moveTo>
                    <a:pt x="14" y="138"/>
                  </a:moveTo>
                  <a:cubicBezTo>
                    <a:pt x="14" y="142"/>
                    <a:pt x="12" y="142"/>
                    <a:pt x="12" y="146"/>
                  </a:cubicBezTo>
                  <a:cubicBezTo>
                    <a:pt x="20" y="141"/>
                    <a:pt x="41" y="136"/>
                    <a:pt x="40" y="124"/>
                  </a:cubicBezTo>
                  <a:cubicBezTo>
                    <a:pt x="32" y="129"/>
                    <a:pt x="23" y="134"/>
                    <a:pt x="14" y="138"/>
                  </a:cubicBezTo>
                  <a:close/>
                  <a:moveTo>
                    <a:pt x="16" y="132"/>
                  </a:moveTo>
                  <a:cubicBezTo>
                    <a:pt x="17" y="131"/>
                    <a:pt x="22" y="130"/>
                    <a:pt x="19" y="128"/>
                  </a:cubicBezTo>
                  <a:cubicBezTo>
                    <a:pt x="19" y="130"/>
                    <a:pt x="13" y="130"/>
                    <a:pt x="16" y="132"/>
                  </a:cubicBezTo>
                  <a:close/>
                  <a:moveTo>
                    <a:pt x="35" y="140"/>
                  </a:moveTo>
                  <a:cubicBezTo>
                    <a:pt x="29" y="145"/>
                    <a:pt x="19" y="146"/>
                    <a:pt x="15" y="154"/>
                  </a:cubicBezTo>
                  <a:cubicBezTo>
                    <a:pt x="23" y="153"/>
                    <a:pt x="29" y="151"/>
                    <a:pt x="35" y="149"/>
                  </a:cubicBezTo>
                  <a:cubicBezTo>
                    <a:pt x="34" y="145"/>
                    <a:pt x="39" y="141"/>
                    <a:pt x="35" y="140"/>
                  </a:cubicBezTo>
                  <a:close/>
                </a:path>
              </a:pathLst>
            </a:custGeom>
            <a:solidFill>
              <a:srgbClr val="F1AA25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Ovr>
    <a:masterClrMapping/>
  </p:clrMapOvr>
  <p:transition spd="slow" advClick="0" advTm="3000">
    <p:fade/>
  </p:transition>
  <p:timing>
    <p:tnLst>
      <p:par>
        <p:cTn id="1" dur="indefinite" restart="never" nodeType="tmRoot">
          <p:childTnLst>
            <p:audio>
              <p:cMediaNode numSld="999" showWhenStopped="0">
                <p:cTn id="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7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8" name="Group 784"/>
          <p:cNvGrpSpPr>
            <a:grpSpLocks noChangeAspect="1"/>
          </p:cNvGrpSpPr>
          <p:nvPr/>
        </p:nvGrpSpPr>
        <p:grpSpPr bwMode="auto">
          <a:xfrm>
            <a:off x="4316413" y="3051175"/>
            <a:ext cx="4586287" cy="2100263"/>
            <a:chOff x="2719" y="1922"/>
            <a:chExt cx="2889" cy="1323"/>
          </a:xfrm>
        </p:grpSpPr>
        <p:sp>
          <p:nvSpPr>
            <p:cNvPr id="26" name="AutoShape 783"/>
            <p:cNvSpPr>
              <a:spLocks noChangeAspect="1" noChangeArrowheads="1" noTextEdit="1"/>
            </p:cNvSpPr>
            <p:nvPr/>
          </p:nvSpPr>
          <p:spPr bwMode="auto">
            <a:xfrm>
              <a:off x="2719" y="1922"/>
              <a:ext cx="2889" cy="1323"/>
            </a:xfrm>
            <a:prstGeom prst="rect">
              <a:avLst/>
            </a:prstGeom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7" name="Group 985"/>
            <p:cNvGrpSpPr>
              <a:grpSpLocks/>
            </p:cNvGrpSpPr>
            <p:nvPr/>
          </p:nvGrpSpPr>
          <p:grpSpPr bwMode="auto">
            <a:xfrm>
              <a:off x="3081" y="1918"/>
              <a:ext cx="2516" cy="1107"/>
              <a:chOff x="3081" y="1918"/>
              <a:chExt cx="2516" cy="1107"/>
            </a:xfrm>
          </p:grpSpPr>
          <p:sp>
            <p:nvSpPr>
              <p:cNvPr id="604" name="Rectangle 785"/>
              <p:cNvSpPr>
                <a:spLocks noChangeArrowheads="1"/>
              </p:cNvSpPr>
              <p:nvPr/>
            </p:nvSpPr>
            <p:spPr bwMode="auto">
              <a:xfrm>
                <a:off x="3365" y="2883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5" name="Freeform 786"/>
              <p:cNvSpPr>
                <a:spLocks/>
              </p:cNvSpPr>
              <p:nvPr/>
            </p:nvSpPr>
            <p:spPr bwMode="auto">
              <a:xfrm>
                <a:off x="3365" y="28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6" name="Freeform 787"/>
              <p:cNvSpPr>
                <a:spLocks/>
              </p:cNvSpPr>
              <p:nvPr/>
            </p:nvSpPr>
            <p:spPr bwMode="auto">
              <a:xfrm>
                <a:off x="3365" y="28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7" name="Freeform 788"/>
              <p:cNvSpPr>
                <a:spLocks/>
              </p:cNvSpPr>
              <p:nvPr/>
            </p:nvSpPr>
            <p:spPr bwMode="auto">
              <a:xfrm>
                <a:off x="3365" y="28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8" name="Freeform 789"/>
              <p:cNvSpPr>
                <a:spLocks/>
              </p:cNvSpPr>
              <p:nvPr/>
            </p:nvSpPr>
            <p:spPr bwMode="auto">
              <a:xfrm>
                <a:off x="3365" y="28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9" name="Freeform 790"/>
              <p:cNvSpPr>
                <a:spLocks/>
              </p:cNvSpPr>
              <p:nvPr/>
            </p:nvSpPr>
            <p:spPr bwMode="auto">
              <a:xfrm>
                <a:off x="3365" y="28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0" name="Rectangle 791"/>
              <p:cNvSpPr>
                <a:spLocks noChangeArrowheads="1"/>
              </p:cNvSpPr>
              <p:nvPr/>
            </p:nvSpPr>
            <p:spPr bwMode="auto">
              <a:xfrm>
                <a:off x="3365" y="2883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1" name="Rectangle 792"/>
              <p:cNvSpPr>
                <a:spLocks noChangeArrowheads="1"/>
              </p:cNvSpPr>
              <p:nvPr/>
            </p:nvSpPr>
            <p:spPr bwMode="auto">
              <a:xfrm>
                <a:off x="3365" y="2883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2" name="Rectangle 793"/>
              <p:cNvSpPr>
                <a:spLocks noChangeArrowheads="1"/>
              </p:cNvSpPr>
              <p:nvPr/>
            </p:nvSpPr>
            <p:spPr bwMode="auto">
              <a:xfrm>
                <a:off x="3365" y="2883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3" name="Freeform 794"/>
              <p:cNvSpPr>
                <a:spLocks/>
              </p:cNvSpPr>
              <p:nvPr/>
            </p:nvSpPr>
            <p:spPr bwMode="auto">
              <a:xfrm>
                <a:off x="3365" y="28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4" name="Freeform 795"/>
              <p:cNvSpPr>
                <a:spLocks/>
              </p:cNvSpPr>
              <p:nvPr/>
            </p:nvSpPr>
            <p:spPr bwMode="auto">
              <a:xfrm>
                <a:off x="3365" y="28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5" name="Freeform 796"/>
              <p:cNvSpPr>
                <a:spLocks/>
              </p:cNvSpPr>
              <p:nvPr/>
            </p:nvSpPr>
            <p:spPr bwMode="auto">
              <a:xfrm>
                <a:off x="3365" y="28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6" name="Rectangle 797"/>
              <p:cNvSpPr>
                <a:spLocks noChangeArrowheads="1"/>
              </p:cNvSpPr>
              <p:nvPr/>
            </p:nvSpPr>
            <p:spPr bwMode="auto">
              <a:xfrm>
                <a:off x="3365" y="2883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7" name="Freeform 798"/>
              <p:cNvSpPr>
                <a:spLocks/>
              </p:cNvSpPr>
              <p:nvPr/>
            </p:nvSpPr>
            <p:spPr bwMode="auto">
              <a:xfrm>
                <a:off x="3365" y="28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8" name="Freeform 799"/>
              <p:cNvSpPr>
                <a:spLocks/>
              </p:cNvSpPr>
              <p:nvPr/>
            </p:nvSpPr>
            <p:spPr bwMode="auto">
              <a:xfrm>
                <a:off x="3365" y="28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9" name="Freeform 800"/>
              <p:cNvSpPr>
                <a:spLocks/>
              </p:cNvSpPr>
              <p:nvPr/>
            </p:nvSpPr>
            <p:spPr bwMode="auto">
              <a:xfrm>
                <a:off x="3365" y="28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0" name="Rectangle 801"/>
              <p:cNvSpPr>
                <a:spLocks noChangeArrowheads="1"/>
              </p:cNvSpPr>
              <p:nvPr/>
            </p:nvSpPr>
            <p:spPr bwMode="auto">
              <a:xfrm>
                <a:off x="3365" y="2883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1" name="Freeform 802"/>
              <p:cNvSpPr>
                <a:spLocks/>
              </p:cNvSpPr>
              <p:nvPr/>
            </p:nvSpPr>
            <p:spPr bwMode="auto">
              <a:xfrm>
                <a:off x="3365" y="28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2" name="Freeform 803"/>
              <p:cNvSpPr>
                <a:spLocks/>
              </p:cNvSpPr>
              <p:nvPr/>
            </p:nvSpPr>
            <p:spPr bwMode="auto">
              <a:xfrm>
                <a:off x="3365" y="28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3" name="Rectangle 804"/>
              <p:cNvSpPr>
                <a:spLocks noChangeArrowheads="1"/>
              </p:cNvSpPr>
              <p:nvPr/>
            </p:nvSpPr>
            <p:spPr bwMode="auto">
              <a:xfrm>
                <a:off x="3365" y="2883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4" name="Rectangle 805"/>
              <p:cNvSpPr>
                <a:spLocks noChangeArrowheads="1"/>
              </p:cNvSpPr>
              <p:nvPr/>
            </p:nvSpPr>
            <p:spPr bwMode="auto">
              <a:xfrm>
                <a:off x="3365" y="2883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5" name="Freeform 806"/>
              <p:cNvSpPr>
                <a:spLocks/>
              </p:cNvSpPr>
              <p:nvPr/>
            </p:nvSpPr>
            <p:spPr bwMode="auto">
              <a:xfrm>
                <a:off x="3365" y="28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6" name="Rectangle 807"/>
              <p:cNvSpPr>
                <a:spLocks noChangeArrowheads="1"/>
              </p:cNvSpPr>
              <p:nvPr/>
            </p:nvSpPr>
            <p:spPr bwMode="auto">
              <a:xfrm>
                <a:off x="3365" y="2883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7" name="Freeform 808"/>
              <p:cNvSpPr>
                <a:spLocks/>
              </p:cNvSpPr>
              <p:nvPr/>
            </p:nvSpPr>
            <p:spPr bwMode="auto">
              <a:xfrm>
                <a:off x="3365" y="28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8" name="Freeform 809"/>
              <p:cNvSpPr>
                <a:spLocks/>
              </p:cNvSpPr>
              <p:nvPr/>
            </p:nvSpPr>
            <p:spPr bwMode="auto">
              <a:xfrm>
                <a:off x="3365" y="28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9" name="Rectangle 810"/>
              <p:cNvSpPr>
                <a:spLocks noChangeArrowheads="1"/>
              </p:cNvSpPr>
              <p:nvPr/>
            </p:nvSpPr>
            <p:spPr bwMode="auto">
              <a:xfrm>
                <a:off x="3365" y="2883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0" name="Freeform 811"/>
              <p:cNvSpPr>
                <a:spLocks/>
              </p:cNvSpPr>
              <p:nvPr/>
            </p:nvSpPr>
            <p:spPr bwMode="auto">
              <a:xfrm>
                <a:off x="3365" y="28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1" name="Freeform 812"/>
              <p:cNvSpPr>
                <a:spLocks noEditPoints="1"/>
              </p:cNvSpPr>
              <p:nvPr/>
            </p:nvSpPr>
            <p:spPr bwMode="auto">
              <a:xfrm>
                <a:off x="3365" y="28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2" name="Rectangle 813"/>
              <p:cNvSpPr>
                <a:spLocks noChangeArrowheads="1"/>
              </p:cNvSpPr>
              <p:nvPr/>
            </p:nvSpPr>
            <p:spPr bwMode="auto">
              <a:xfrm>
                <a:off x="3365" y="2883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3" name="Rectangle 814"/>
              <p:cNvSpPr>
                <a:spLocks noChangeArrowheads="1"/>
              </p:cNvSpPr>
              <p:nvPr/>
            </p:nvSpPr>
            <p:spPr bwMode="auto">
              <a:xfrm>
                <a:off x="3365" y="2883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4" name="Rectangle 815"/>
              <p:cNvSpPr>
                <a:spLocks noChangeArrowheads="1"/>
              </p:cNvSpPr>
              <p:nvPr/>
            </p:nvSpPr>
            <p:spPr bwMode="auto">
              <a:xfrm>
                <a:off x="3365" y="2883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5" name="Freeform 816"/>
              <p:cNvSpPr>
                <a:spLocks/>
              </p:cNvSpPr>
              <p:nvPr/>
            </p:nvSpPr>
            <p:spPr bwMode="auto">
              <a:xfrm>
                <a:off x="3365" y="28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6" name="Freeform 817"/>
              <p:cNvSpPr>
                <a:spLocks/>
              </p:cNvSpPr>
              <p:nvPr/>
            </p:nvSpPr>
            <p:spPr bwMode="auto">
              <a:xfrm>
                <a:off x="3365" y="28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7" name="Rectangle 818"/>
              <p:cNvSpPr>
                <a:spLocks noChangeArrowheads="1"/>
              </p:cNvSpPr>
              <p:nvPr/>
            </p:nvSpPr>
            <p:spPr bwMode="auto">
              <a:xfrm>
                <a:off x="3365" y="2883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8" name="Freeform 819"/>
              <p:cNvSpPr>
                <a:spLocks/>
              </p:cNvSpPr>
              <p:nvPr/>
            </p:nvSpPr>
            <p:spPr bwMode="auto">
              <a:xfrm>
                <a:off x="3365" y="28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9" name="Freeform 820"/>
              <p:cNvSpPr>
                <a:spLocks/>
              </p:cNvSpPr>
              <p:nvPr/>
            </p:nvSpPr>
            <p:spPr bwMode="auto">
              <a:xfrm>
                <a:off x="3365" y="28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0" name="Rectangle 821"/>
              <p:cNvSpPr>
                <a:spLocks noChangeArrowheads="1"/>
              </p:cNvSpPr>
              <p:nvPr/>
            </p:nvSpPr>
            <p:spPr bwMode="auto">
              <a:xfrm>
                <a:off x="3365" y="2883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1" name="Freeform 822"/>
              <p:cNvSpPr>
                <a:spLocks/>
              </p:cNvSpPr>
              <p:nvPr/>
            </p:nvSpPr>
            <p:spPr bwMode="auto">
              <a:xfrm>
                <a:off x="3365" y="28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2" name="Rectangle 823"/>
              <p:cNvSpPr>
                <a:spLocks noChangeArrowheads="1"/>
              </p:cNvSpPr>
              <p:nvPr/>
            </p:nvSpPr>
            <p:spPr bwMode="auto">
              <a:xfrm>
                <a:off x="3365" y="2883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3" name="Freeform 824"/>
              <p:cNvSpPr>
                <a:spLocks/>
              </p:cNvSpPr>
              <p:nvPr/>
            </p:nvSpPr>
            <p:spPr bwMode="auto">
              <a:xfrm>
                <a:off x="3365" y="28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4" name="Freeform 825"/>
              <p:cNvSpPr>
                <a:spLocks/>
              </p:cNvSpPr>
              <p:nvPr/>
            </p:nvSpPr>
            <p:spPr bwMode="auto">
              <a:xfrm>
                <a:off x="3365" y="28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5" name="Freeform 826"/>
              <p:cNvSpPr>
                <a:spLocks/>
              </p:cNvSpPr>
              <p:nvPr/>
            </p:nvSpPr>
            <p:spPr bwMode="auto">
              <a:xfrm>
                <a:off x="3365" y="28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6" name="Rectangle 827"/>
              <p:cNvSpPr>
                <a:spLocks noChangeArrowheads="1"/>
              </p:cNvSpPr>
              <p:nvPr/>
            </p:nvSpPr>
            <p:spPr bwMode="auto">
              <a:xfrm>
                <a:off x="3365" y="2883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7" name="Rectangle 828"/>
              <p:cNvSpPr>
                <a:spLocks noChangeArrowheads="1"/>
              </p:cNvSpPr>
              <p:nvPr/>
            </p:nvSpPr>
            <p:spPr bwMode="auto">
              <a:xfrm>
                <a:off x="3365" y="2883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8" name="Freeform 829"/>
              <p:cNvSpPr>
                <a:spLocks/>
              </p:cNvSpPr>
              <p:nvPr/>
            </p:nvSpPr>
            <p:spPr bwMode="auto">
              <a:xfrm>
                <a:off x="3365" y="28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9" name="Freeform 830"/>
              <p:cNvSpPr>
                <a:spLocks/>
              </p:cNvSpPr>
              <p:nvPr/>
            </p:nvSpPr>
            <p:spPr bwMode="auto">
              <a:xfrm>
                <a:off x="3365" y="28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0" name="Rectangle 831"/>
              <p:cNvSpPr>
                <a:spLocks noChangeArrowheads="1"/>
              </p:cNvSpPr>
              <p:nvPr/>
            </p:nvSpPr>
            <p:spPr bwMode="auto">
              <a:xfrm>
                <a:off x="3365" y="2883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1" name="Rectangle 832"/>
              <p:cNvSpPr>
                <a:spLocks noChangeArrowheads="1"/>
              </p:cNvSpPr>
              <p:nvPr/>
            </p:nvSpPr>
            <p:spPr bwMode="auto">
              <a:xfrm>
                <a:off x="3365" y="2883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2" name="Freeform 833"/>
              <p:cNvSpPr>
                <a:spLocks/>
              </p:cNvSpPr>
              <p:nvPr/>
            </p:nvSpPr>
            <p:spPr bwMode="auto">
              <a:xfrm>
                <a:off x="3365" y="28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3" name="Freeform 834"/>
              <p:cNvSpPr>
                <a:spLocks/>
              </p:cNvSpPr>
              <p:nvPr/>
            </p:nvSpPr>
            <p:spPr bwMode="auto">
              <a:xfrm>
                <a:off x="3365" y="28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4" name="Rectangle 835"/>
              <p:cNvSpPr>
                <a:spLocks noChangeArrowheads="1"/>
              </p:cNvSpPr>
              <p:nvPr/>
            </p:nvSpPr>
            <p:spPr bwMode="auto">
              <a:xfrm>
                <a:off x="3365" y="2883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5" name="Line 836"/>
              <p:cNvSpPr>
                <a:spLocks noChangeShapeType="1"/>
              </p:cNvSpPr>
              <p:nvPr/>
            </p:nvSpPr>
            <p:spPr bwMode="auto">
              <a:xfrm>
                <a:off x="4933" y="2158"/>
                <a:ext cx="0" cy="0"/>
              </a:xfrm>
              <a:prstGeom prst="line">
                <a:avLst/>
              </a:prstGeom>
              <a:ln w="9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6" name="Freeform 837"/>
              <p:cNvSpPr>
                <a:spLocks/>
              </p:cNvSpPr>
              <p:nvPr/>
            </p:nvSpPr>
            <p:spPr bwMode="auto">
              <a:xfrm>
                <a:off x="5169" y="2188"/>
                <a:ext cx="14" cy="6"/>
              </a:xfrm>
              <a:custGeom>
                <a:avLst/>
                <a:gdLst/>
                <a:ahLst/>
                <a:cxnLst>
                  <a:cxn ang="0">
                    <a:pos x="1" y="2"/>
                  </a:cxn>
                  <a:cxn ang="0">
                    <a:pos x="4" y="2"/>
                  </a:cxn>
                  <a:cxn ang="0">
                    <a:pos x="6" y="0"/>
                  </a:cxn>
                  <a:cxn ang="0">
                    <a:pos x="1" y="2"/>
                  </a:cxn>
                </a:cxnLst>
                <a:rect l="0" t="0" r="r" b="b"/>
                <a:pathLst>
                  <a:path w="6" h="3">
                    <a:moveTo>
                      <a:pt x="1" y="2"/>
                    </a:moveTo>
                    <a:cubicBezTo>
                      <a:pt x="0" y="3"/>
                      <a:pt x="1" y="3"/>
                      <a:pt x="4" y="2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7" name="Freeform 838"/>
              <p:cNvSpPr>
                <a:spLocks/>
              </p:cNvSpPr>
              <p:nvPr/>
            </p:nvSpPr>
            <p:spPr bwMode="auto">
              <a:xfrm>
                <a:off x="5187" y="2179"/>
                <a:ext cx="47" cy="13"/>
              </a:xfrm>
              <a:custGeom>
                <a:avLst/>
                <a:gdLst/>
                <a:ahLst/>
                <a:cxnLst>
                  <a:cxn ang="0">
                    <a:pos x="14" y="4"/>
                  </a:cxn>
                  <a:cxn ang="0">
                    <a:pos x="18" y="0"/>
                  </a:cxn>
                  <a:cxn ang="0">
                    <a:pos x="11" y="4"/>
                  </a:cxn>
                  <a:cxn ang="0">
                    <a:pos x="6" y="4"/>
                  </a:cxn>
                  <a:cxn ang="0">
                    <a:pos x="0" y="6"/>
                  </a:cxn>
                  <a:cxn ang="0">
                    <a:pos x="14" y="3"/>
                  </a:cxn>
                  <a:cxn ang="0">
                    <a:pos x="14" y="4"/>
                  </a:cxn>
                </a:cxnLst>
                <a:rect l="0" t="0" r="r" b="b"/>
                <a:pathLst>
                  <a:path w="21" h="6">
                    <a:moveTo>
                      <a:pt x="14" y="4"/>
                    </a:moveTo>
                    <a:cubicBezTo>
                      <a:pt x="17" y="3"/>
                      <a:pt x="21" y="1"/>
                      <a:pt x="18" y="0"/>
                    </a:cubicBezTo>
                    <a:cubicBezTo>
                      <a:pt x="15" y="2"/>
                      <a:pt x="14" y="2"/>
                      <a:pt x="11" y="4"/>
                    </a:cubicBezTo>
                    <a:cubicBezTo>
                      <a:pt x="8" y="4"/>
                      <a:pt x="5" y="4"/>
                      <a:pt x="6" y="4"/>
                    </a:cubicBezTo>
                    <a:cubicBezTo>
                      <a:pt x="5" y="4"/>
                      <a:pt x="1" y="4"/>
                      <a:pt x="0" y="6"/>
                    </a:cubicBezTo>
                    <a:cubicBezTo>
                      <a:pt x="4" y="6"/>
                      <a:pt x="9" y="5"/>
                      <a:pt x="14" y="3"/>
                    </a:cubicBezTo>
                    <a:cubicBezTo>
                      <a:pt x="15" y="3"/>
                      <a:pt x="14" y="4"/>
                      <a:pt x="14" y="4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8" name="Freeform 839"/>
              <p:cNvSpPr>
                <a:spLocks/>
              </p:cNvSpPr>
              <p:nvPr/>
            </p:nvSpPr>
            <p:spPr bwMode="auto">
              <a:xfrm>
                <a:off x="5363" y="2066"/>
                <a:ext cx="2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2"/>
                  </a:cxn>
                  <a:cxn ang="0">
                    <a:pos x="0" y="0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9" name="Freeform 840"/>
              <p:cNvSpPr>
                <a:spLocks/>
              </p:cNvSpPr>
              <p:nvPr/>
            </p:nvSpPr>
            <p:spPr bwMode="auto">
              <a:xfrm>
                <a:off x="5439" y="1942"/>
                <a:ext cx="5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0"/>
                  </a:cxn>
                  <a:cxn ang="0">
                    <a:pos x="0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0" name="Freeform 841"/>
              <p:cNvSpPr>
                <a:spLocks/>
              </p:cNvSpPr>
              <p:nvPr/>
            </p:nvSpPr>
            <p:spPr bwMode="auto">
              <a:xfrm>
                <a:off x="5369" y="1931"/>
                <a:ext cx="5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1" name="Freeform 842"/>
              <p:cNvSpPr>
                <a:spLocks/>
              </p:cNvSpPr>
              <p:nvPr/>
            </p:nvSpPr>
            <p:spPr bwMode="auto">
              <a:xfrm>
                <a:off x="5363" y="2064"/>
                <a:ext cx="9" cy="16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4" y="2"/>
                  </a:cxn>
                  <a:cxn ang="0">
                    <a:pos x="0" y="1"/>
                  </a:cxn>
                </a:cxnLst>
                <a:rect l="0" t="0" r="r" b="b"/>
                <a:pathLst>
                  <a:path w="4" h="7">
                    <a:moveTo>
                      <a:pt x="0" y="1"/>
                    </a:moveTo>
                    <a:cubicBezTo>
                      <a:pt x="1" y="7"/>
                      <a:pt x="3" y="2"/>
                      <a:pt x="4" y="2"/>
                    </a:cubicBezTo>
                    <a:cubicBezTo>
                      <a:pt x="4" y="0"/>
                      <a:pt x="2" y="6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2" name="Freeform 843"/>
              <p:cNvSpPr>
                <a:spLocks/>
              </p:cNvSpPr>
              <p:nvPr/>
            </p:nvSpPr>
            <p:spPr bwMode="auto">
              <a:xfrm>
                <a:off x="5302" y="2172"/>
                <a:ext cx="7" cy="2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0" y="2"/>
                  </a:cxn>
                  <a:cxn ang="0">
                    <a:pos x="7" y="0"/>
                  </a:cxn>
                  <a:cxn ang="0">
                    <a:pos x="7" y="0"/>
                  </a:cxn>
                </a:cxnLst>
                <a:rect l="0" t="0" r="r" b="b"/>
                <a:pathLst>
                  <a:path w="7" h="2">
                    <a:moveTo>
                      <a:pt x="7" y="0"/>
                    </a:moveTo>
                    <a:lnTo>
                      <a:pt x="0" y="2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3" name="Freeform 844"/>
              <p:cNvSpPr>
                <a:spLocks/>
              </p:cNvSpPr>
              <p:nvPr/>
            </p:nvSpPr>
            <p:spPr bwMode="auto">
              <a:xfrm>
                <a:off x="5516" y="2161"/>
                <a:ext cx="4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2"/>
                  </a:cxn>
                  <a:cxn ang="0">
                    <a:pos x="4" y="2"/>
                  </a:cxn>
                  <a:cxn ang="0">
                    <a:pos x="0" y="0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lnTo>
                      <a:pt x="2" y="2"/>
                    </a:lnTo>
                    <a:lnTo>
                      <a:pt x="4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4" name="Freeform 845"/>
              <p:cNvSpPr>
                <a:spLocks/>
              </p:cNvSpPr>
              <p:nvPr/>
            </p:nvSpPr>
            <p:spPr bwMode="auto">
              <a:xfrm>
                <a:off x="5552" y="2219"/>
                <a:ext cx="6" cy="5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3" y="0"/>
                  </a:cxn>
                  <a:cxn ang="0">
                    <a:pos x="0" y="0"/>
                  </a:cxn>
                  <a:cxn ang="0">
                    <a:pos x="0" y="1"/>
                  </a:cxn>
                </a:cxnLst>
                <a:rect l="0" t="0" r="r" b="b"/>
                <a:pathLst>
                  <a:path w="3" h="2">
                    <a:moveTo>
                      <a:pt x="0" y="1"/>
                    </a:moveTo>
                    <a:cubicBezTo>
                      <a:pt x="2" y="2"/>
                      <a:pt x="3" y="1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5" name="Freeform 846"/>
              <p:cNvSpPr>
                <a:spLocks/>
              </p:cNvSpPr>
              <p:nvPr/>
            </p:nvSpPr>
            <p:spPr bwMode="auto">
              <a:xfrm>
                <a:off x="5336" y="2183"/>
                <a:ext cx="2" cy="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6" name="Freeform 847"/>
              <p:cNvSpPr>
                <a:spLocks/>
              </p:cNvSpPr>
              <p:nvPr/>
            </p:nvSpPr>
            <p:spPr bwMode="auto">
              <a:xfrm>
                <a:off x="5432" y="2104"/>
                <a:ext cx="0" cy="3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0" y="0"/>
                  </a:cxn>
                  <a:cxn ang="0">
                    <a:pos x="0" y="1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7" name="Freeform 848"/>
              <p:cNvSpPr>
                <a:spLocks/>
              </p:cNvSpPr>
              <p:nvPr/>
            </p:nvSpPr>
            <p:spPr bwMode="auto">
              <a:xfrm>
                <a:off x="3106" y="282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8" name="Freeform 849"/>
              <p:cNvSpPr>
                <a:spLocks/>
              </p:cNvSpPr>
              <p:nvPr/>
            </p:nvSpPr>
            <p:spPr bwMode="auto">
              <a:xfrm>
                <a:off x="3097" y="2980"/>
                <a:ext cx="2" cy="2"/>
              </a:xfrm>
              <a:custGeom>
                <a:avLst/>
                <a:gdLst/>
                <a:ahLst/>
                <a:cxnLst>
                  <a:cxn ang="0">
                    <a:pos x="2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2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9" name="Freeform 850"/>
              <p:cNvSpPr>
                <a:spLocks/>
              </p:cNvSpPr>
              <p:nvPr/>
            </p:nvSpPr>
            <p:spPr bwMode="auto">
              <a:xfrm>
                <a:off x="5243" y="1920"/>
                <a:ext cx="5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0" name="Freeform 851"/>
              <p:cNvSpPr>
                <a:spLocks/>
              </p:cNvSpPr>
              <p:nvPr/>
            </p:nvSpPr>
            <p:spPr bwMode="auto">
              <a:xfrm>
                <a:off x="4924" y="2426"/>
                <a:ext cx="36" cy="11"/>
              </a:xfrm>
              <a:custGeom>
                <a:avLst/>
                <a:gdLst/>
                <a:ahLst/>
                <a:cxnLst>
                  <a:cxn ang="0">
                    <a:pos x="9" y="2"/>
                  </a:cxn>
                  <a:cxn ang="0">
                    <a:pos x="9" y="4"/>
                  </a:cxn>
                  <a:cxn ang="0">
                    <a:pos x="9" y="2"/>
                  </a:cxn>
                </a:cxnLst>
                <a:rect l="0" t="0" r="r" b="b"/>
                <a:pathLst>
                  <a:path w="16" h="5">
                    <a:moveTo>
                      <a:pt x="9" y="2"/>
                    </a:moveTo>
                    <a:cubicBezTo>
                      <a:pt x="15" y="1"/>
                      <a:pt x="0" y="5"/>
                      <a:pt x="9" y="4"/>
                    </a:cubicBezTo>
                    <a:cubicBezTo>
                      <a:pt x="8" y="4"/>
                      <a:pt x="16" y="0"/>
                      <a:pt x="9" y="2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1" name="Freeform 852"/>
              <p:cNvSpPr>
                <a:spLocks/>
              </p:cNvSpPr>
              <p:nvPr/>
            </p:nvSpPr>
            <p:spPr bwMode="auto">
              <a:xfrm>
                <a:off x="5311" y="2172"/>
                <a:ext cx="7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0"/>
                  </a:cxn>
                  <a:cxn ang="0">
                    <a:pos x="0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2" name="Freeform 853"/>
              <p:cNvSpPr>
                <a:spLocks/>
              </p:cNvSpPr>
              <p:nvPr/>
            </p:nvSpPr>
            <p:spPr bwMode="auto">
              <a:xfrm>
                <a:off x="4944" y="2435"/>
                <a:ext cx="2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0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3" name="Freeform 854"/>
              <p:cNvSpPr>
                <a:spLocks/>
              </p:cNvSpPr>
              <p:nvPr/>
            </p:nvSpPr>
            <p:spPr bwMode="auto">
              <a:xfrm>
                <a:off x="4946" y="1947"/>
                <a:ext cx="5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0"/>
                  </a:cxn>
                  <a:cxn ang="0">
                    <a:pos x="0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4" name="Freeform 855"/>
              <p:cNvSpPr>
                <a:spLocks/>
              </p:cNvSpPr>
              <p:nvPr/>
            </p:nvSpPr>
            <p:spPr bwMode="auto">
              <a:xfrm>
                <a:off x="5162" y="1924"/>
                <a:ext cx="5" cy="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5" name="Freeform 856"/>
              <p:cNvSpPr>
                <a:spLocks/>
              </p:cNvSpPr>
              <p:nvPr/>
            </p:nvSpPr>
            <p:spPr bwMode="auto">
              <a:xfrm>
                <a:off x="4863" y="2030"/>
                <a:ext cx="2" cy="9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4"/>
                  </a:cxn>
                  <a:cxn ang="0">
                    <a:pos x="1" y="3"/>
                  </a:cxn>
                  <a:cxn ang="0">
                    <a:pos x="1" y="0"/>
                  </a:cxn>
                </a:cxnLst>
                <a:rect l="0" t="0" r="r" b="b"/>
                <a:pathLst>
                  <a:path w="1" h="4">
                    <a:moveTo>
                      <a:pt x="1" y="0"/>
                    </a:moveTo>
                    <a:cubicBezTo>
                      <a:pt x="1" y="1"/>
                      <a:pt x="0" y="2"/>
                      <a:pt x="1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2"/>
                      <a:pt x="1" y="2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6" name="Freeform 857"/>
              <p:cNvSpPr>
                <a:spLocks/>
              </p:cNvSpPr>
              <p:nvPr/>
            </p:nvSpPr>
            <p:spPr bwMode="auto">
              <a:xfrm>
                <a:off x="4935" y="2116"/>
                <a:ext cx="7" cy="2"/>
              </a:xfrm>
              <a:custGeom>
                <a:avLst/>
                <a:gdLst/>
                <a:ahLst/>
                <a:cxnLst>
                  <a:cxn ang="0">
                    <a:pos x="7" y="2"/>
                  </a:cxn>
                  <a:cxn ang="0">
                    <a:pos x="5" y="2"/>
                  </a:cxn>
                  <a:cxn ang="0">
                    <a:pos x="0" y="0"/>
                  </a:cxn>
                  <a:cxn ang="0">
                    <a:pos x="7" y="2"/>
                  </a:cxn>
                </a:cxnLst>
                <a:rect l="0" t="0" r="r" b="b"/>
                <a:pathLst>
                  <a:path w="7" h="2">
                    <a:moveTo>
                      <a:pt x="7" y="2"/>
                    </a:moveTo>
                    <a:lnTo>
                      <a:pt x="5" y="2"/>
                    </a:lnTo>
                    <a:lnTo>
                      <a:pt x="0" y="0"/>
                    </a:lnTo>
                    <a:lnTo>
                      <a:pt x="7" y="2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7" name="Freeform 858"/>
              <p:cNvSpPr>
                <a:spLocks/>
              </p:cNvSpPr>
              <p:nvPr/>
            </p:nvSpPr>
            <p:spPr bwMode="auto">
              <a:xfrm>
                <a:off x="3297" y="2568"/>
                <a:ext cx="18" cy="7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5" y="0"/>
                  </a:cxn>
                  <a:cxn ang="0">
                    <a:pos x="8" y="0"/>
                  </a:cxn>
                </a:cxnLst>
                <a:rect l="0" t="0" r="r" b="b"/>
                <a:pathLst>
                  <a:path w="8" h="3">
                    <a:moveTo>
                      <a:pt x="8" y="0"/>
                    </a:moveTo>
                    <a:cubicBezTo>
                      <a:pt x="7" y="0"/>
                      <a:pt x="6" y="0"/>
                      <a:pt x="5" y="0"/>
                    </a:cubicBezTo>
                    <a:cubicBezTo>
                      <a:pt x="6" y="0"/>
                      <a:pt x="0" y="3"/>
                      <a:pt x="8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8" name="Freeform 859"/>
              <p:cNvSpPr>
                <a:spLocks/>
              </p:cNvSpPr>
              <p:nvPr/>
            </p:nvSpPr>
            <p:spPr bwMode="auto">
              <a:xfrm>
                <a:off x="5306" y="2172"/>
                <a:ext cx="5" cy="2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2" y="0"/>
                  </a:cxn>
                  <a:cxn ang="0">
                    <a:pos x="1" y="0"/>
                  </a:cxn>
                  <a:cxn ang="0">
                    <a:pos x="1" y="1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1" y="1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9" name="Freeform 860"/>
              <p:cNvSpPr>
                <a:spLocks/>
              </p:cNvSpPr>
              <p:nvPr/>
            </p:nvSpPr>
            <p:spPr bwMode="auto">
              <a:xfrm>
                <a:off x="4883" y="2037"/>
                <a:ext cx="3" cy="1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6"/>
                  </a:cxn>
                  <a:cxn ang="0">
                    <a:pos x="1" y="0"/>
                  </a:cxn>
                </a:cxnLst>
                <a:rect l="0" t="0" r="r" b="b"/>
                <a:pathLst>
                  <a:path w="1" h="6">
                    <a:moveTo>
                      <a:pt x="1" y="0"/>
                    </a:moveTo>
                    <a:cubicBezTo>
                      <a:pt x="1" y="2"/>
                      <a:pt x="0" y="4"/>
                      <a:pt x="1" y="6"/>
                    </a:cubicBezTo>
                    <a:cubicBezTo>
                      <a:pt x="0" y="5"/>
                      <a:pt x="1" y="2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0" name="Freeform 861"/>
              <p:cNvSpPr>
                <a:spLocks/>
              </p:cNvSpPr>
              <p:nvPr/>
            </p:nvSpPr>
            <p:spPr bwMode="auto">
              <a:xfrm>
                <a:off x="4152" y="2534"/>
                <a:ext cx="5" cy="2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0" y="2"/>
                  </a:cxn>
                  <a:cxn ang="0">
                    <a:pos x="5" y="0"/>
                  </a:cxn>
                </a:cxnLst>
                <a:rect l="0" t="0" r="r" b="b"/>
                <a:pathLst>
                  <a:path w="5" h="2">
                    <a:moveTo>
                      <a:pt x="5" y="0"/>
                    </a:moveTo>
                    <a:lnTo>
                      <a:pt x="0" y="2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1" name="Freeform 862"/>
              <p:cNvSpPr>
                <a:spLocks/>
              </p:cNvSpPr>
              <p:nvPr/>
            </p:nvSpPr>
            <p:spPr bwMode="auto">
              <a:xfrm>
                <a:off x="4915" y="2084"/>
                <a:ext cx="9" cy="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3"/>
                  </a:cxn>
                  <a:cxn ang="0">
                    <a:pos x="4" y="3"/>
                  </a:cxn>
                  <a:cxn ang="0">
                    <a:pos x="0" y="0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cubicBezTo>
                      <a:pt x="1" y="1"/>
                      <a:pt x="2" y="2"/>
                      <a:pt x="3" y="3"/>
                    </a:cubicBezTo>
                    <a:cubicBezTo>
                      <a:pt x="4" y="3"/>
                      <a:pt x="4" y="3"/>
                      <a:pt x="4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2" name="Freeform 863"/>
              <p:cNvSpPr>
                <a:spLocks/>
              </p:cNvSpPr>
              <p:nvPr/>
            </p:nvSpPr>
            <p:spPr bwMode="auto">
              <a:xfrm>
                <a:off x="3308" y="256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3" name="Freeform 864"/>
              <p:cNvSpPr>
                <a:spLocks noEditPoints="1"/>
              </p:cNvSpPr>
              <p:nvPr/>
            </p:nvSpPr>
            <p:spPr bwMode="auto">
              <a:xfrm>
                <a:off x="3081" y="1918"/>
                <a:ext cx="2516" cy="1071"/>
              </a:xfrm>
              <a:custGeom>
                <a:avLst/>
                <a:gdLst/>
                <a:ahLst/>
                <a:cxnLst>
                  <a:cxn ang="0">
                    <a:pos x="100" y="287"/>
                  </a:cxn>
                  <a:cxn ang="0">
                    <a:pos x="111" y="287"/>
                  </a:cxn>
                  <a:cxn ang="0">
                    <a:pos x="190" y="274"/>
                  </a:cxn>
                  <a:cxn ang="0">
                    <a:pos x="292" y="277"/>
                  </a:cxn>
                  <a:cxn ang="0">
                    <a:pos x="460" y="274"/>
                  </a:cxn>
                  <a:cxn ang="0">
                    <a:pos x="503" y="274"/>
                  </a:cxn>
                  <a:cxn ang="0">
                    <a:pos x="580" y="268"/>
                  </a:cxn>
                  <a:cxn ang="0">
                    <a:pos x="673" y="262"/>
                  </a:cxn>
                  <a:cxn ang="0">
                    <a:pos x="775" y="248"/>
                  </a:cxn>
                  <a:cxn ang="0">
                    <a:pos x="924" y="196"/>
                  </a:cxn>
                  <a:cxn ang="0">
                    <a:pos x="848" y="87"/>
                  </a:cxn>
                  <a:cxn ang="0">
                    <a:pos x="822" y="27"/>
                  </a:cxn>
                  <a:cxn ang="0">
                    <a:pos x="933" y="10"/>
                  </a:cxn>
                  <a:cxn ang="0">
                    <a:pos x="981" y="11"/>
                  </a:cxn>
                  <a:cxn ang="0">
                    <a:pos x="1046" y="16"/>
                  </a:cxn>
                  <a:cxn ang="0">
                    <a:pos x="1096" y="21"/>
                  </a:cxn>
                  <a:cxn ang="0">
                    <a:pos x="1101" y="25"/>
                  </a:cxn>
                  <a:cxn ang="0">
                    <a:pos x="1012" y="65"/>
                  </a:cxn>
                  <a:cxn ang="0">
                    <a:pos x="1085" y="114"/>
                  </a:cxn>
                  <a:cxn ang="0">
                    <a:pos x="1108" y="132"/>
                  </a:cxn>
                  <a:cxn ang="0">
                    <a:pos x="1068" y="121"/>
                  </a:cxn>
                  <a:cxn ang="0">
                    <a:pos x="983" y="115"/>
                  </a:cxn>
                  <a:cxn ang="0">
                    <a:pos x="967" y="117"/>
                  </a:cxn>
                  <a:cxn ang="0">
                    <a:pos x="1006" y="118"/>
                  </a:cxn>
                  <a:cxn ang="0">
                    <a:pos x="1069" y="126"/>
                  </a:cxn>
                  <a:cxn ang="0">
                    <a:pos x="1083" y="111"/>
                  </a:cxn>
                  <a:cxn ang="0">
                    <a:pos x="1052" y="91"/>
                  </a:cxn>
                  <a:cxn ang="0">
                    <a:pos x="1031" y="76"/>
                  </a:cxn>
                  <a:cxn ang="0">
                    <a:pos x="1047" y="55"/>
                  </a:cxn>
                  <a:cxn ang="0">
                    <a:pos x="1110" y="29"/>
                  </a:cxn>
                  <a:cxn ang="0">
                    <a:pos x="1117" y="18"/>
                  </a:cxn>
                  <a:cxn ang="0">
                    <a:pos x="1076" y="13"/>
                  </a:cxn>
                  <a:cxn ang="0">
                    <a:pos x="1043" y="9"/>
                  </a:cxn>
                  <a:cxn ang="0">
                    <a:pos x="976" y="2"/>
                  </a:cxn>
                  <a:cxn ang="0">
                    <a:pos x="945" y="2"/>
                  </a:cxn>
                  <a:cxn ang="0">
                    <a:pos x="901" y="2"/>
                  </a:cxn>
                  <a:cxn ang="0">
                    <a:pos x="876" y="4"/>
                  </a:cxn>
                  <a:cxn ang="0">
                    <a:pos x="800" y="33"/>
                  </a:cxn>
                  <a:cxn ang="0">
                    <a:pos x="848" y="95"/>
                  </a:cxn>
                  <a:cxn ang="0">
                    <a:pos x="923" y="122"/>
                  </a:cxn>
                  <a:cxn ang="0">
                    <a:pos x="935" y="171"/>
                  </a:cxn>
                  <a:cxn ang="0">
                    <a:pos x="837" y="225"/>
                  </a:cxn>
                  <a:cxn ang="0">
                    <a:pos x="784" y="237"/>
                  </a:cxn>
                  <a:cxn ang="0">
                    <a:pos x="691" y="251"/>
                  </a:cxn>
                  <a:cxn ang="0">
                    <a:pos x="526" y="264"/>
                  </a:cxn>
                  <a:cxn ang="0">
                    <a:pos x="417" y="265"/>
                  </a:cxn>
                  <a:cxn ang="0">
                    <a:pos x="304" y="270"/>
                  </a:cxn>
                  <a:cxn ang="0">
                    <a:pos x="237" y="269"/>
                  </a:cxn>
                  <a:cxn ang="0">
                    <a:pos x="216" y="266"/>
                  </a:cxn>
                  <a:cxn ang="0">
                    <a:pos x="202" y="270"/>
                  </a:cxn>
                  <a:cxn ang="0">
                    <a:pos x="70" y="297"/>
                  </a:cxn>
                  <a:cxn ang="0">
                    <a:pos x="2" y="429"/>
                  </a:cxn>
                  <a:cxn ang="0">
                    <a:pos x="11" y="464"/>
                  </a:cxn>
                  <a:cxn ang="0">
                    <a:pos x="7" y="434"/>
                  </a:cxn>
                  <a:cxn ang="0">
                    <a:pos x="25" y="356"/>
                  </a:cxn>
                  <a:cxn ang="0">
                    <a:pos x="57" y="318"/>
                  </a:cxn>
                  <a:cxn ang="0">
                    <a:pos x="244" y="275"/>
                  </a:cxn>
                </a:cxnLst>
                <a:rect l="0" t="0" r="r" b="b"/>
                <a:pathLst>
                  <a:path w="1118" h="476">
                    <a:moveTo>
                      <a:pt x="57" y="318"/>
                    </a:moveTo>
                    <a:cubicBezTo>
                      <a:pt x="63" y="314"/>
                      <a:pt x="59" y="315"/>
                      <a:pt x="60" y="313"/>
                    </a:cubicBezTo>
                    <a:cubicBezTo>
                      <a:pt x="67" y="307"/>
                      <a:pt x="64" y="312"/>
                      <a:pt x="67" y="310"/>
                    </a:cubicBezTo>
                    <a:cubicBezTo>
                      <a:pt x="71" y="307"/>
                      <a:pt x="74" y="303"/>
                      <a:pt x="78" y="301"/>
                    </a:cubicBezTo>
                    <a:cubicBezTo>
                      <a:pt x="78" y="301"/>
                      <a:pt x="79" y="301"/>
                      <a:pt x="78" y="301"/>
                    </a:cubicBezTo>
                    <a:cubicBezTo>
                      <a:pt x="83" y="297"/>
                      <a:pt x="94" y="293"/>
                      <a:pt x="100" y="289"/>
                    </a:cubicBezTo>
                    <a:cubicBezTo>
                      <a:pt x="101" y="289"/>
                      <a:pt x="101" y="289"/>
                      <a:pt x="101" y="289"/>
                    </a:cubicBezTo>
                    <a:cubicBezTo>
                      <a:pt x="100" y="288"/>
                      <a:pt x="100" y="288"/>
                      <a:pt x="100" y="287"/>
                    </a:cubicBezTo>
                    <a:cubicBezTo>
                      <a:pt x="103" y="286"/>
                      <a:pt x="105" y="284"/>
                      <a:pt x="107" y="284"/>
                    </a:cubicBezTo>
                    <a:cubicBezTo>
                      <a:pt x="105" y="285"/>
                      <a:pt x="105" y="286"/>
                      <a:pt x="104" y="286"/>
                    </a:cubicBezTo>
                    <a:cubicBezTo>
                      <a:pt x="107" y="285"/>
                      <a:pt x="107" y="285"/>
                      <a:pt x="107" y="285"/>
                    </a:cubicBezTo>
                    <a:cubicBezTo>
                      <a:pt x="111" y="285"/>
                      <a:pt x="103" y="287"/>
                      <a:pt x="103" y="288"/>
                    </a:cubicBezTo>
                    <a:cubicBezTo>
                      <a:pt x="110" y="285"/>
                      <a:pt x="117" y="281"/>
                      <a:pt x="123" y="280"/>
                    </a:cubicBezTo>
                    <a:cubicBezTo>
                      <a:pt x="124" y="281"/>
                      <a:pt x="111" y="284"/>
                      <a:pt x="118" y="283"/>
                    </a:cubicBezTo>
                    <a:cubicBezTo>
                      <a:pt x="110" y="285"/>
                      <a:pt x="110" y="285"/>
                      <a:pt x="110" y="285"/>
                    </a:cubicBezTo>
                    <a:cubicBezTo>
                      <a:pt x="117" y="285"/>
                      <a:pt x="105" y="287"/>
                      <a:pt x="111" y="287"/>
                    </a:cubicBezTo>
                    <a:cubicBezTo>
                      <a:pt x="122" y="284"/>
                      <a:pt x="123" y="282"/>
                      <a:pt x="134" y="280"/>
                    </a:cubicBezTo>
                    <a:cubicBezTo>
                      <a:pt x="136" y="279"/>
                      <a:pt x="133" y="279"/>
                      <a:pt x="135" y="278"/>
                    </a:cubicBezTo>
                    <a:cubicBezTo>
                      <a:pt x="150" y="273"/>
                      <a:pt x="148" y="279"/>
                      <a:pt x="159" y="275"/>
                    </a:cubicBezTo>
                    <a:cubicBezTo>
                      <a:pt x="162" y="274"/>
                      <a:pt x="162" y="272"/>
                      <a:pt x="171" y="273"/>
                    </a:cubicBezTo>
                    <a:cubicBezTo>
                      <a:pt x="168" y="275"/>
                      <a:pt x="168" y="275"/>
                      <a:pt x="168" y="275"/>
                    </a:cubicBezTo>
                    <a:cubicBezTo>
                      <a:pt x="179" y="275"/>
                      <a:pt x="174" y="273"/>
                      <a:pt x="186" y="274"/>
                    </a:cubicBezTo>
                    <a:cubicBezTo>
                      <a:pt x="184" y="274"/>
                      <a:pt x="177" y="274"/>
                      <a:pt x="179" y="274"/>
                    </a:cubicBezTo>
                    <a:cubicBezTo>
                      <a:pt x="186" y="276"/>
                      <a:pt x="184" y="274"/>
                      <a:pt x="190" y="274"/>
                    </a:cubicBezTo>
                    <a:cubicBezTo>
                      <a:pt x="191" y="275"/>
                      <a:pt x="191" y="275"/>
                      <a:pt x="191" y="275"/>
                    </a:cubicBezTo>
                    <a:cubicBezTo>
                      <a:pt x="203" y="275"/>
                      <a:pt x="216" y="275"/>
                      <a:pt x="229" y="275"/>
                    </a:cubicBezTo>
                    <a:cubicBezTo>
                      <a:pt x="228" y="275"/>
                      <a:pt x="226" y="275"/>
                      <a:pt x="229" y="276"/>
                    </a:cubicBezTo>
                    <a:cubicBezTo>
                      <a:pt x="245" y="276"/>
                      <a:pt x="264" y="277"/>
                      <a:pt x="280" y="278"/>
                    </a:cubicBezTo>
                    <a:cubicBezTo>
                      <a:pt x="286" y="276"/>
                      <a:pt x="286" y="276"/>
                      <a:pt x="286" y="276"/>
                    </a:cubicBezTo>
                    <a:cubicBezTo>
                      <a:pt x="287" y="276"/>
                      <a:pt x="288" y="277"/>
                      <a:pt x="287" y="277"/>
                    </a:cubicBezTo>
                    <a:cubicBezTo>
                      <a:pt x="293" y="278"/>
                      <a:pt x="287" y="276"/>
                      <a:pt x="290" y="276"/>
                    </a:cubicBezTo>
                    <a:cubicBezTo>
                      <a:pt x="293" y="276"/>
                      <a:pt x="295" y="277"/>
                      <a:pt x="292" y="277"/>
                    </a:cubicBezTo>
                    <a:cubicBezTo>
                      <a:pt x="303" y="276"/>
                      <a:pt x="323" y="275"/>
                      <a:pt x="335" y="276"/>
                    </a:cubicBezTo>
                    <a:cubicBezTo>
                      <a:pt x="333" y="277"/>
                      <a:pt x="333" y="277"/>
                      <a:pt x="333" y="277"/>
                    </a:cubicBezTo>
                    <a:cubicBezTo>
                      <a:pt x="342" y="277"/>
                      <a:pt x="343" y="274"/>
                      <a:pt x="351" y="275"/>
                    </a:cubicBezTo>
                    <a:cubicBezTo>
                      <a:pt x="349" y="275"/>
                      <a:pt x="349" y="275"/>
                      <a:pt x="349" y="275"/>
                    </a:cubicBezTo>
                    <a:cubicBezTo>
                      <a:pt x="369" y="276"/>
                      <a:pt x="390" y="275"/>
                      <a:pt x="405" y="276"/>
                    </a:cubicBezTo>
                    <a:cubicBezTo>
                      <a:pt x="408" y="274"/>
                      <a:pt x="424" y="276"/>
                      <a:pt x="425" y="274"/>
                    </a:cubicBezTo>
                    <a:cubicBezTo>
                      <a:pt x="436" y="275"/>
                      <a:pt x="433" y="276"/>
                      <a:pt x="449" y="276"/>
                    </a:cubicBezTo>
                    <a:cubicBezTo>
                      <a:pt x="453" y="276"/>
                      <a:pt x="455" y="274"/>
                      <a:pt x="460" y="274"/>
                    </a:cubicBezTo>
                    <a:cubicBezTo>
                      <a:pt x="460" y="275"/>
                      <a:pt x="460" y="275"/>
                      <a:pt x="460" y="275"/>
                    </a:cubicBezTo>
                    <a:cubicBezTo>
                      <a:pt x="467" y="274"/>
                      <a:pt x="467" y="274"/>
                      <a:pt x="467" y="274"/>
                    </a:cubicBezTo>
                    <a:cubicBezTo>
                      <a:pt x="471" y="275"/>
                      <a:pt x="471" y="275"/>
                      <a:pt x="471" y="275"/>
                    </a:cubicBezTo>
                    <a:cubicBezTo>
                      <a:pt x="476" y="275"/>
                      <a:pt x="476" y="275"/>
                      <a:pt x="476" y="275"/>
                    </a:cubicBezTo>
                    <a:cubicBezTo>
                      <a:pt x="474" y="274"/>
                      <a:pt x="472" y="274"/>
                      <a:pt x="472" y="274"/>
                    </a:cubicBezTo>
                    <a:cubicBezTo>
                      <a:pt x="479" y="273"/>
                      <a:pt x="490" y="274"/>
                      <a:pt x="491" y="275"/>
                    </a:cubicBezTo>
                    <a:cubicBezTo>
                      <a:pt x="508" y="273"/>
                      <a:pt x="508" y="273"/>
                      <a:pt x="508" y="273"/>
                    </a:cubicBezTo>
                    <a:cubicBezTo>
                      <a:pt x="508" y="273"/>
                      <a:pt x="505" y="274"/>
                      <a:pt x="503" y="274"/>
                    </a:cubicBezTo>
                    <a:cubicBezTo>
                      <a:pt x="512" y="272"/>
                      <a:pt x="504" y="275"/>
                      <a:pt x="513" y="274"/>
                    </a:cubicBezTo>
                    <a:cubicBezTo>
                      <a:pt x="512" y="274"/>
                      <a:pt x="514" y="273"/>
                      <a:pt x="514" y="273"/>
                    </a:cubicBezTo>
                    <a:cubicBezTo>
                      <a:pt x="518" y="273"/>
                      <a:pt x="528" y="273"/>
                      <a:pt x="535" y="272"/>
                    </a:cubicBezTo>
                    <a:cubicBezTo>
                      <a:pt x="534" y="273"/>
                      <a:pt x="534" y="273"/>
                      <a:pt x="534" y="273"/>
                    </a:cubicBezTo>
                    <a:cubicBezTo>
                      <a:pt x="547" y="273"/>
                      <a:pt x="562" y="271"/>
                      <a:pt x="577" y="270"/>
                    </a:cubicBezTo>
                    <a:cubicBezTo>
                      <a:pt x="571" y="270"/>
                      <a:pt x="573" y="269"/>
                      <a:pt x="577" y="268"/>
                    </a:cubicBezTo>
                    <a:cubicBezTo>
                      <a:pt x="579" y="270"/>
                      <a:pt x="579" y="270"/>
                      <a:pt x="579" y="270"/>
                    </a:cubicBezTo>
                    <a:cubicBezTo>
                      <a:pt x="581" y="269"/>
                      <a:pt x="574" y="269"/>
                      <a:pt x="580" y="268"/>
                    </a:cubicBezTo>
                    <a:cubicBezTo>
                      <a:pt x="585" y="268"/>
                      <a:pt x="584" y="269"/>
                      <a:pt x="581" y="270"/>
                    </a:cubicBezTo>
                    <a:cubicBezTo>
                      <a:pt x="587" y="269"/>
                      <a:pt x="587" y="269"/>
                      <a:pt x="587" y="269"/>
                    </a:cubicBezTo>
                    <a:cubicBezTo>
                      <a:pt x="588" y="269"/>
                      <a:pt x="586" y="270"/>
                      <a:pt x="586" y="270"/>
                    </a:cubicBezTo>
                    <a:cubicBezTo>
                      <a:pt x="588" y="269"/>
                      <a:pt x="597" y="271"/>
                      <a:pt x="601" y="269"/>
                    </a:cubicBezTo>
                    <a:cubicBezTo>
                      <a:pt x="602" y="269"/>
                      <a:pt x="602" y="269"/>
                      <a:pt x="602" y="269"/>
                    </a:cubicBezTo>
                    <a:cubicBezTo>
                      <a:pt x="617" y="268"/>
                      <a:pt x="623" y="267"/>
                      <a:pt x="635" y="266"/>
                    </a:cubicBezTo>
                    <a:cubicBezTo>
                      <a:pt x="635" y="265"/>
                      <a:pt x="640" y="265"/>
                      <a:pt x="644" y="264"/>
                    </a:cubicBezTo>
                    <a:cubicBezTo>
                      <a:pt x="653" y="263"/>
                      <a:pt x="662" y="263"/>
                      <a:pt x="673" y="262"/>
                    </a:cubicBezTo>
                    <a:cubicBezTo>
                      <a:pt x="681" y="261"/>
                      <a:pt x="675" y="261"/>
                      <a:pt x="678" y="260"/>
                    </a:cubicBezTo>
                    <a:cubicBezTo>
                      <a:pt x="679" y="261"/>
                      <a:pt x="690" y="260"/>
                      <a:pt x="684" y="261"/>
                    </a:cubicBezTo>
                    <a:cubicBezTo>
                      <a:pt x="697" y="259"/>
                      <a:pt x="701" y="259"/>
                      <a:pt x="717" y="256"/>
                    </a:cubicBezTo>
                    <a:cubicBezTo>
                      <a:pt x="715" y="256"/>
                      <a:pt x="713" y="256"/>
                      <a:pt x="714" y="256"/>
                    </a:cubicBezTo>
                    <a:cubicBezTo>
                      <a:pt x="717" y="255"/>
                      <a:pt x="721" y="255"/>
                      <a:pt x="720" y="256"/>
                    </a:cubicBezTo>
                    <a:cubicBezTo>
                      <a:pt x="719" y="256"/>
                      <a:pt x="719" y="256"/>
                      <a:pt x="719" y="256"/>
                    </a:cubicBezTo>
                    <a:cubicBezTo>
                      <a:pt x="737" y="252"/>
                      <a:pt x="762" y="253"/>
                      <a:pt x="776" y="248"/>
                    </a:cubicBezTo>
                    <a:cubicBezTo>
                      <a:pt x="775" y="248"/>
                      <a:pt x="775" y="248"/>
                      <a:pt x="775" y="248"/>
                    </a:cubicBezTo>
                    <a:cubicBezTo>
                      <a:pt x="790" y="245"/>
                      <a:pt x="790" y="245"/>
                      <a:pt x="790" y="245"/>
                    </a:cubicBezTo>
                    <a:cubicBezTo>
                      <a:pt x="796" y="244"/>
                      <a:pt x="786" y="246"/>
                      <a:pt x="791" y="246"/>
                    </a:cubicBezTo>
                    <a:cubicBezTo>
                      <a:pt x="806" y="241"/>
                      <a:pt x="816" y="241"/>
                      <a:pt x="829" y="236"/>
                    </a:cubicBezTo>
                    <a:cubicBezTo>
                      <a:pt x="840" y="237"/>
                      <a:pt x="865" y="226"/>
                      <a:pt x="878" y="223"/>
                    </a:cubicBezTo>
                    <a:cubicBezTo>
                      <a:pt x="877" y="222"/>
                      <a:pt x="877" y="222"/>
                      <a:pt x="877" y="222"/>
                    </a:cubicBezTo>
                    <a:cubicBezTo>
                      <a:pt x="881" y="220"/>
                      <a:pt x="882" y="221"/>
                      <a:pt x="884" y="220"/>
                    </a:cubicBezTo>
                    <a:cubicBezTo>
                      <a:pt x="884" y="220"/>
                      <a:pt x="880" y="221"/>
                      <a:pt x="882" y="220"/>
                    </a:cubicBezTo>
                    <a:cubicBezTo>
                      <a:pt x="896" y="213"/>
                      <a:pt x="911" y="207"/>
                      <a:pt x="924" y="196"/>
                    </a:cubicBezTo>
                    <a:cubicBezTo>
                      <a:pt x="938" y="186"/>
                      <a:pt x="946" y="167"/>
                      <a:pt x="946" y="150"/>
                    </a:cubicBezTo>
                    <a:cubicBezTo>
                      <a:pt x="944" y="137"/>
                      <a:pt x="943" y="143"/>
                      <a:pt x="938" y="128"/>
                    </a:cubicBezTo>
                    <a:cubicBezTo>
                      <a:pt x="939" y="129"/>
                      <a:pt x="940" y="130"/>
                      <a:pt x="941" y="131"/>
                    </a:cubicBezTo>
                    <a:cubicBezTo>
                      <a:pt x="927" y="107"/>
                      <a:pt x="900" y="100"/>
                      <a:pt x="879" y="95"/>
                    </a:cubicBezTo>
                    <a:cubicBezTo>
                      <a:pt x="880" y="95"/>
                      <a:pt x="880" y="95"/>
                      <a:pt x="882" y="95"/>
                    </a:cubicBezTo>
                    <a:cubicBezTo>
                      <a:pt x="878" y="93"/>
                      <a:pt x="865" y="91"/>
                      <a:pt x="865" y="92"/>
                    </a:cubicBezTo>
                    <a:cubicBezTo>
                      <a:pt x="861" y="91"/>
                      <a:pt x="864" y="91"/>
                      <a:pt x="862" y="90"/>
                    </a:cubicBezTo>
                    <a:cubicBezTo>
                      <a:pt x="858" y="88"/>
                      <a:pt x="850" y="88"/>
                      <a:pt x="848" y="87"/>
                    </a:cubicBezTo>
                    <a:cubicBezTo>
                      <a:pt x="848" y="86"/>
                      <a:pt x="849" y="87"/>
                      <a:pt x="850" y="87"/>
                    </a:cubicBezTo>
                    <a:cubicBezTo>
                      <a:pt x="847" y="87"/>
                      <a:pt x="837" y="83"/>
                      <a:pt x="839" y="85"/>
                    </a:cubicBezTo>
                    <a:cubicBezTo>
                      <a:pt x="831" y="82"/>
                      <a:pt x="824" y="81"/>
                      <a:pt x="818" y="77"/>
                    </a:cubicBezTo>
                    <a:cubicBezTo>
                      <a:pt x="814" y="77"/>
                      <a:pt x="808" y="70"/>
                      <a:pt x="806" y="70"/>
                    </a:cubicBezTo>
                    <a:cubicBezTo>
                      <a:pt x="807" y="69"/>
                      <a:pt x="800" y="59"/>
                      <a:pt x="800" y="54"/>
                    </a:cubicBezTo>
                    <a:cubicBezTo>
                      <a:pt x="801" y="56"/>
                      <a:pt x="801" y="50"/>
                      <a:pt x="802" y="52"/>
                    </a:cubicBezTo>
                    <a:cubicBezTo>
                      <a:pt x="802" y="47"/>
                      <a:pt x="804" y="43"/>
                      <a:pt x="803" y="43"/>
                    </a:cubicBezTo>
                    <a:cubicBezTo>
                      <a:pt x="808" y="36"/>
                      <a:pt x="816" y="27"/>
                      <a:pt x="822" y="27"/>
                    </a:cubicBezTo>
                    <a:cubicBezTo>
                      <a:pt x="837" y="19"/>
                      <a:pt x="854" y="15"/>
                      <a:pt x="870" y="13"/>
                    </a:cubicBezTo>
                    <a:cubicBezTo>
                      <a:pt x="870" y="14"/>
                      <a:pt x="852" y="15"/>
                      <a:pt x="853" y="17"/>
                    </a:cubicBezTo>
                    <a:cubicBezTo>
                      <a:pt x="868" y="14"/>
                      <a:pt x="877" y="11"/>
                      <a:pt x="892" y="11"/>
                    </a:cubicBezTo>
                    <a:cubicBezTo>
                      <a:pt x="896" y="11"/>
                      <a:pt x="890" y="12"/>
                      <a:pt x="889" y="12"/>
                    </a:cubicBezTo>
                    <a:cubicBezTo>
                      <a:pt x="904" y="10"/>
                      <a:pt x="918" y="11"/>
                      <a:pt x="932" y="10"/>
                    </a:cubicBezTo>
                    <a:cubicBezTo>
                      <a:pt x="932" y="10"/>
                      <a:pt x="931" y="10"/>
                      <a:pt x="929" y="10"/>
                    </a:cubicBezTo>
                    <a:cubicBezTo>
                      <a:pt x="932" y="10"/>
                      <a:pt x="935" y="11"/>
                      <a:pt x="935" y="10"/>
                    </a:cubicBezTo>
                    <a:cubicBezTo>
                      <a:pt x="933" y="10"/>
                      <a:pt x="933" y="10"/>
                      <a:pt x="933" y="10"/>
                    </a:cubicBezTo>
                    <a:cubicBezTo>
                      <a:pt x="928" y="9"/>
                      <a:pt x="943" y="8"/>
                      <a:pt x="944" y="7"/>
                    </a:cubicBezTo>
                    <a:cubicBezTo>
                      <a:pt x="939" y="9"/>
                      <a:pt x="957" y="8"/>
                      <a:pt x="950" y="11"/>
                    </a:cubicBezTo>
                    <a:cubicBezTo>
                      <a:pt x="952" y="11"/>
                      <a:pt x="954" y="10"/>
                      <a:pt x="954" y="10"/>
                    </a:cubicBezTo>
                    <a:cubicBezTo>
                      <a:pt x="956" y="10"/>
                      <a:pt x="957" y="10"/>
                      <a:pt x="954" y="11"/>
                    </a:cubicBezTo>
                    <a:cubicBezTo>
                      <a:pt x="964" y="11"/>
                      <a:pt x="961" y="10"/>
                      <a:pt x="970" y="10"/>
                    </a:cubicBezTo>
                    <a:cubicBezTo>
                      <a:pt x="970" y="11"/>
                      <a:pt x="968" y="11"/>
                      <a:pt x="967" y="11"/>
                    </a:cubicBezTo>
                    <a:cubicBezTo>
                      <a:pt x="971" y="11"/>
                      <a:pt x="976" y="10"/>
                      <a:pt x="983" y="11"/>
                    </a:cubicBezTo>
                    <a:cubicBezTo>
                      <a:pt x="983" y="11"/>
                      <a:pt x="984" y="11"/>
                      <a:pt x="981" y="11"/>
                    </a:cubicBezTo>
                    <a:cubicBezTo>
                      <a:pt x="994" y="12"/>
                      <a:pt x="1003" y="11"/>
                      <a:pt x="1017" y="13"/>
                    </a:cubicBezTo>
                    <a:cubicBezTo>
                      <a:pt x="1013" y="14"/>
                      <a:pt x="1022" y="14"/>
                      <a:pt x="1023" y="15"/>
                    </a:cubicBezTo>
                    <a:cubicBezTo>
                      <a:pt x="1030" y="15"/>
                      <a:pt x="1030" y="15"/>
                      <a:pt x="1030" y="15"/>
                    </a:cubicBezTo>
                    <a:cubicBezTo>
                      <a:pt x="1027" y="14"/>
                      <a:pt x="1027" y="14"/>
                      <a:pt x="1027" y="14"/>
                    </a:cubicBezTo>
                    <a:cubicBezTo>
                      <a:pt x="1034" y="15"/>
                      <a:pt x="1040" y="15"/>
                      <a:pt x="1045" y="16"/>
                    </a:cubicBezTo>
                    <a:cubicBezTo>
                      <a:pt x="1040" y="16"/>
                      <a:pt x="1040" y="16"/>
                      <a:pt x="1040" y="16"/>
                    </a:cubicBezTo>
                    <a:cubicBezTo>
                      <a:pt x="1053" y="17"/>
                      <a:pt x="1053" y="17"/>
                      <a:pt x="1053" y="17"/>
                    </a:cubicBezTo>
                    <a:cubicBezTo>
                      <a:pt x="1046" y="16"/>
                      <a:pt x="1046" y="16"/>
                      <a:pt x="1046" y="16"/>
                    </a:cubicBezTo>
                    <a:cubicBezTo>
                      <a:pt x="1053" y="16"/>
                      <a:pt x="1045" y="14"/>
                      <a:pt x="1054" y="15"/>
                    </a:cubicBezTo>
                    <a:cubicBezTo>
                      <a:pt x="1052" y="15"/>
                      <a:pt x="1061" y="16"/>
                      <a:pt x="1064" y="17"/>
                    </a:cubicBezTo>
                    <a:cubicBezTo>
                      <a:pt x="1064" y="17"/>
                      <a:pt x="1064" y="17"/>
                      <a:pt x="1064" y="17"/>
                    </a:cubicBezTo>
                    <a:cubicBezTo>
                      <a:pt x="1067" y="17"/>
                      <a:pt x="1071" y="17"/>
                      <a:pt x="1075" y="18"/>
                    </a:cubicBezTo>
                    <a:cubicBezTo>
                      <a:pt x="1077" y="19"/>
                      <a:pt x="1074" y="19"/>
                      <a:pt x="1075" y="20"/>
                    </a:cubicBezTo>
                    <a:cubicBezTo>
                      <a:pt x="1078" y="19"/>
                      <a:pt x="1090" y="22"/>
                      <a:pt x="1095" y="21"/>
                    </a:cubicBezTo>
                    <a:cubicBezTo>
                      <a:pt x="1093" y="21"/>
                      <a:pt x="1093" y="22"/>
                      <a:pt x="1093" y="22"/>
                    </a:cubicBezTo>
                    <a:cubicBezTo>
                      <a:pt x="1096" y="21"/>
                      <a:pt x="1096" y="21"/>
                      <a:pt x="1096" y="21"/>
                    </a:cubicBezTo>
                    <a:cubicBezTo>
                      <a:pt x="1099" y="22"/>
                      <a:pt x="1100" y="22"/>
                      <a:pt x="1099" y="23"/>
                    </a:cubicBezTo>
                    <a:cubicBezTo>
                      <a:pt x="1108" y="24"/>
                      <a:pt x="1096" y="21"/>
                      <a:pt x="1107" y="23"/>
                    </a:cubicBezTo>
                    <a:cubicBezTo>
                      <a:pt x="1106" y="23"/>
                      <a:pt x="1107" y="23"/>
                      <a:pt x="1105" y="23"/>
                    </a:cubicBezTo>
                    <a:cubicBezTo>
                      <a:pt x="1113" y="24"/>
                      <a:pt x="1113" y="24"/>
                      <a:pt x="1113" y="24"/>
                    </a:cubicBezTo>
                    <a:cubicBezTo>
                      <a:pt x="1113" y="23"/>
                      <a:pt x="1118" y="28"/>
                      <a:pt x="1114" y="21"/>
                    </a:cubicBezTo>
                    <a:cubicBezTo>
                      <a:pt x="1111" y="23"/>
                      <a:pt x="1111" y="23"/>
                      <a:pt x="1111" y="23"/>
                    </a:cubicBezTo>
                    <a:cubicBezTo>
                      <a:pt x="1106" y="25"/>
                      <a:pt x="1102" y="27"/>
                      <a:pt x="1097" y="29"/>
                    </a:cubicBezTo>
                    <a:cubicBezTo>
                      <a:pt x="1093" y="29"/>
                      <a:pt x="1105" y="25"/>
                      <a:pt x="1101" y="25"/>
                    </a:cubicBezTo>
                    <a:cubicBezTo>
                      <a:pt x="1088" y="31"/>
                      <a:pt x="1074" y="39"/>
                      <a:pt x="1061" y="44"/>
                    </a:cubicBezTo>
                    <a:cubicBezTo>
                      <a:pt x="1064" y="43"/>
                      <a:pt x="1064" y="43"/>
                      <a:pt x="1064" y="43"/>
                    </a:cubicBezTo>
                    <a:cubicBezTo>
                      <a:pt x="1063" y="46"/>
                      <a:pt x="1053" y="47"/>
                      <a:pt x="1047" y="50"/>
                    </a:cubicBezTo>
                    <a:cubicBezTo>
                      <a:pt x="1049" y="49"/>
                      <a:pt x="1049" y="48"/>
                      <a:pt x="1049" y="49"/>
                    </a:cubicBezTo>
                    <a:cubicBezTo>
                      <a:pt x="1040" y="52"/>
                      <a:pt x="1031" y="57"/>
                      <a:pt x="1017" y="63"/>
                    </a:cubicBezTo>
                    <a:cubicBezTo>
                      <a:pt x="1019" y="62"/>
                      <a:pt x="1019" y="62"/>
                      <a:pt x="1019" y="62"/>
                    </a:cubicBezTo>
                    <a:cubicBezTo>
                      <a:pt x="1018" y="63"/>
                      <a:pt x="1016" y="63"/>
                      <a:pt x="1014" y="64"/>
                    </a:cubicBezTo>
                    <a:cubicBezTo>
                      <a:pt x="1012" y="65"/>
                      <a:pt x="1012" y="65"/>
                      <a:pt x="1012" y="65"/>
                    </a:cubicBezTo>
                    <a:cubicBezTo>
                      <a:pt x="1012" y="75"/>
                      <a:pt x="1013" y="68"/>
                      <a:pt x="1014" y="71"/>
                    </a:cubicBezTo>
                    <a:cubicBezTo>
                      <a:pt x="1017" y="73"/>
                      <a:pt x="1020" y="75"/>
                      <a:pt x="1023" y="77"/>
                    </a:cubicBezTo>
                    <a:cubicBezTo>
                      <a:pt x="1025" y="77"/>
                      <a:pt x="1028" y="79"/>
                      <a:pt x="1026" y="77"/>
                    </a:cubicBezTo>
                    <a:cubicBezTo>
                      <a:pt x="1041" y="90"/>
                      <a:pt x="1058" y="95"/>
                      <a:pt x="1070" y="107"/>
                    </a:cubicBezTo>
                    <a:cubicBezTo>
                      <a:pt x="1069" y="106"/>
                      <a:pt x="1066" y="105"/>
                      <a:pt x="1067" y="106"/>
                    </a:cubicBezTo>
                    <a:cubicBezTo>
                      <a:pt x="1080" y="113"/>
                      <a:pt x="1080" y="113"/>
                      <a:pt x="1080" y="113"/>
                    </a:cubicBezTo>
                    <a:cubicBezTo>
                      <a:pt x="1079" y="112"/>
                      <a:pt x="1078" y="112"/>
                      <a:pt x="1076" y="109"/>
                    </a:cubicBezTo>
                    <a:cubicBezTo>
                      <a:pt x="1078" y="110"/>
                      <a:pt x="1082" y="112"/>
                      <a:pt x="1085" y="114"/>
                    </a:cubicBezTo>
                    <a:cubicBezTo>
                      <a:pt x="1079" y="111"/>
                      <a:pt x="1084" y="115"/>
                      <a:pt x="1086" y="117"/>
                    </a:cubicBezTo>
                    <a:cubicBezTo>
                      <a:pt x="1086" y="116"/>
                      <a:pt x="1087" y="117"/>
                      <a:pt x="1087" y="116"/>
                    </a:cubicBezTo>
                    <a:cubicBezTo>
                      <a:pt x="1092" y="122"/>
                      <a:pt x="1089" y="116"/>
                      <a:pt x="1096" y="122"/>
                    </a:cubicBezTo>
                    <a:cubicBezTo>
                      <a:pt x="1096" y="122"/>
                      <a:pt x="1096" y="122"/>
                      <a:pt x="1096" y="122"/>
                    </a:cubicBezTo>
                    <a:cubicBezTo>
                      <a:pt x="1099" y="124"/>
                      <a:pt x="1102" y="126"/>
                      <a:pt x="1105" y="129"/>
                    </a:cubicBezTo>
                    <a:cubicBezTo>
                      <a:pt x="1106" y="130"/>
                      <a:pt x="1102" y="127"/>
                      <a:pt x="1101" y="127"/>
                    </a:cubicBezTo>
                    <a:cubicBezTo>
                      <a:pt x="1106" y="130"/>
                      <a:pt x="1111" y="132"/>
                      <a:pt x="1114" y="137"/>
                    </a:cubicBezTo>
                    <a:cubicBezTo>
                      <a:pt x="1113" y="135"/>
                      <a:pt x="1110" y="133"/>
                      <a:pt x="1108" y="132"/>
                    </a:cubicBezTo>
                    <a:cubicBezTo>
                      <a:pt x="1112" y="134"/>
                      <a:pt x="1111" y="142"/>
                      <a:pt x="1115" y="134"/>
                    </a:cubicBezTo>
                    <a:cubicBezTo>
                      <a:pt x="1116" y="135"/>
                      <a:pt x="1116" y="135"/>
                      <a:pt x="1116" y="135"/>
                    </a:cubicBezTo>
                    <a:cubicBezTo>
                      <a:pt x="1106" y="131"/>
                      <a:pt x="1106" y="131"/>
                      <a:pt x="1106" y="131"/>
                    </a:cubicBezTo>
                    <a:cubicBezTo>
                      <a:pt x="1109" y="132"/>
                      <a:pt x="1109" y="132"/>
                      <a:pt x="1109" y="132"/>
                    </a:cubicBezTo>
                    <a:cubicBezTo>
                      <a:pt x="1101" y="133"/>
                      <a:pt x="1094" y="128"/>
                      <a:pt x="1084" y="128"/>
                    </a:cubicBezTo>
                    <a:cubicBezTo>
                      <a:pt x="1094" y="128"/>
                      <a:pt x="1086" y="127"/>
                      <a:pt x="1087" y="126"/>
                    </a:cubicBezTo>
                    <a:cubicBezTo>
                      <a:pt x="1085" y="125"/>
                      <a:pt x="1081" y="124"/>
                      <a:pt x="1082" y="124"/>
                    </a:cubicBezTo>
                    <a:cubicBezTo>
                      <a:pt x="1078" y="124"/>
                      <a:pt x="1075" y="121"/>
                      <a:pt x="1068" y="121"/>
                    </a:cubicBezTo>
                    <a:cubicBezTo>
                      <a:pt x="1068" y="121"/>
                      <a:pt x="1063" y="120"/>
                      <a:pt x="1065" y="120"/>
                    </a:cubicBezTo>
                    <a:cubicBezTo>
                      <a:pt x="1059" y="119"/>
                      <a:pt x="1066" y="121"/>
                      <a:pt x="1065" y="121"/>
                    </a:cubicBezTo>
                    <a:cubicBezTo>
                      <a:pt x="1056" y="120"/>
                      <a:pt x="1044" y="115"/>
                      <a:pt x="1030" y="116"/>
                    </a:cubicBezTo>
                    <a:cubicBezTo>
                      <a:pt x="1019" y="115"/>
                      <a:pt x="1017" y="117"/>
                      <a:pt x="1006" y="117"/>
                    </a:cubicBezTo>
                    <a:cubicBezTo>
                      <a:pt x="1002" y="116"/>
                      <a:pt x="1009" y="115"/>
                      <a:pt x="1009" y="116"/>
                    </a:cubicBezTo>
                    <a:cubicBezTo>
                      <a:pt x="1003" y="115"/>
                      <a:pt x="999" y="115"/>
                      <a:pt x="993" y="115"/>
                    </a:cubicBezTo>
                    <a:cubicBezTo>
                      <a:pt x="994" y="115"/>
                      <a:pt x="993" y="115"/>
                      <a:pt x="991" y="114"/>
                    </a:cubicBezTo>
                    <a:cubicBezTo>
                      <a:pt x="987" y="114"/>
                      <a:pt x="989" y="116"/>
                      <a:pt x="983" y="115"/>
                    </a:cubicBezTo>
                    <a:cubicBezTo>
                      <a:pt x="984" y="115"/>
                      <a:pt x="985" y="114"/>
                      <a:pt x="987" y="114"/>
                    </a:cubicBezTo>
                    <a:cubicBezTo>
                      <a:pt x="982" y="114"/>
                      <a:pt x="977" y="115"/>
                      <a:pt x="971" y="116"/>
                    </a:cubicBezTo>
                    <a:cubicBezTo>
                      <a:pt x="970" y="115"/>
                      <a:pt x="975" y="115"/>
                      <a:pt x="976" y="114"/>
                    </a:cubicBezTo>
                    <a:cubicBezTo>
                      <a:pt x="970" y="115"/>
                      <a:pt x="961" y="116"/>
                      <a:pt x="959" y="117"/>
                    </a:cubicBezTo>
                    <a:cubicBezTo>
                      <a:pt x="963" y="117"/>
                      <a:pt x="963" y="117"/>
                      <a:pt x="963" y="117"/>
                    </a:cubicBezTo>
                    <a:cubicBezTo>
                      <a:pt x="961" y="118"/>
                      <a:pt x="962" y="116"/>
                      <a:pt x="963" y="116"/>
                    </a:cubicBezTo>
                    <a:cubicBezTo>
                      <a:pt x="968" y="115"/>
                      <a:pt x="971" y="116"/>
                      <a:pt x="971" y="116"/>
                    </a:cubicBezTo>
                    <a:cubicBezTo>
                      <a:pt x="967" y="117"/>
                      <a:pt x="967" y="117"/>
                      <a:pt x="967" y="117"/>
                    </a:cubicBezTo>
                    <a:cubicBezTo>
                      <a:pt x="971" y="119"/>
                      <a:pt x="983" y="115"/>
                      <a:pt x="990" y="115"/>
                    </a:cubicBezTo>
                    <a:cubicBezTo>
                      <a:pt x="987" y="117"/>
                      <a:pt x="987" y="117"/>
                      <a:pt x="987" y="117"/>
                    </a:cubicBezTo>
                    <a:cubicBezTo>
                      <a:pt x="995" y="115"/>
                      <a:pt x="995" y="115"/>
                      <a:pt x="995" y="115"/>
                    </a:cubicBezTo>
                    <a:cubicBezTo>
                      <a:pt x="997" y="116"/>
                      <a:pt x="998" y="117"/>
                      <a:pt x="994" y="117"/>
                    </a:cubicBezTo>
                    <a:cubicBezTo>
                      <a:pt x="1000" y="118"/>
                      <a:pt x="999" y="117"/>
                      <a:pt x="1004" y="118"/>
                    </a:cubicBezTo>
                    <a:cubicBezTo>
                      <a:pt x="1004" y="118"/>
                      <a:pt x="1004" y="118"/>
                      <a:pt x="1003" y="118"/>
                    </a:cubicBezTo>
                    <a:cubicBezTo>
                      <a:pt x="1009" y="117"/>
                      <a:pt x="1009" y="117"/>
                      <a:pt x="1009" y="117"/>
                    </a:cubicBezTo>
                    <a:cubicBezTo>
                      <a:pt x="1008" y="118"/>
                      <a:pt x="1010" y="119"/>
                      <a:pt x="1006" y="118"/>
                    </a:cubicBezTo>
                    <a:cubicBezTo>
                      <a:pt x="1016" y="120"/>
                      <a:pt x="1022" y="118"/>
                      <a:pt x="1025" y="120"/>
                    </a:cubicBezTo>
                    <a:cubicBezTo>
                      <a:pt x="1025" y="120"/>
                      <a:pt x="1025" y="120"/>
                      <a:pt x="1025" y="120"/>
                    </a:cubicBezTo>
                    <a:cubicBezTo>
                      <a:pt x="1038" y="120"/>
                      <a:pt x="1026" y="118"/>
                      <a:pt x="1036" y="118"/>
                    </a:cubicBezTo>
                    <a:cubicBezTo>
                      <a:pt x="1043" y="122"/>
                      <a:pt x="1043" y="122"/>
                      <a:pt x="1043" y="122"/>
                    </a:cubicBezTo>
                    <a:cubicBezTo>
                      <a:pt x="1044" y="121"/>
                      <a:pt x="1044" y="121"/>
                      <a:pt x="1044" y="121"/>
                    </a:cubicBezTo>
                    <a:cubicBezTo>
                      <a:pt x="1045" y="121"/>
                      <a:pt x="1048" y="122"/>
                      <a:pt x="1047" y="122"/>
                    </a:cubicBezTo>
                    <a:cubicBezTo>
                      <a:pt x="1053" y="122"/>
                      <a:pt x="1047" y="121"/>
                      <a:pt x="1050" y="121"/>
                    </a:cubicBezTo>
                    <a:cubicBezTo>
                      <a:pt x="1056" y="123"/>
                      <a:pt x="1068" y="124"/>
                      <a:pt x="1069" y="126"/>
                    </a:cubicBezTo>
                    <a:cubicBezTo>
                      <a:pt x="1071" y="126"/>
                      <a:pt x="1063" y="124"/>
                      <a:pt x="1070" y="125"/>
                    </a:cubicBezTo>
                    <a:cubicBezTo>
                      <a:pt x="1071" y="127"/>
                      <a:pt x="1078" y="126"/>
                      <a:pt x="1084" y="129"/>
                    </a:cubicBezTo>
                    <a:cubicBezTo>
                      <a:pt x="1082" y="129"/>
                      <a:pt x="1076" y="127"/>
                      <a:pt x="1082" y="130"/>
                    </a:cubicBezTo>
                    <a:cubicBezTo>
                      <a:pt x="1086" y="129"/>
                      <a:pt x="1093" y="133"/>
                      <a:pt x="1098" y="134"/>
                    </a:cubicBezTo>
                    <a:cubicBezTo>
                      <a:pt x="1098" y="131"/>
                      <a:pt x="1111" y="141"/>
                      <a:pt x="1115" y="135"/>
                    </a:cubicBezTo>
                    <a:cubicBezTo>
                      <a:pt x="1116" y="134"/>
                      <a:pt x="1103" y="124"/>
                      <a:pt x="1097" y="119"/>
                    </a:cubicBezTo>
                    <a:cubicBezTo>
                      <a:pt x="1097" y="119"/>
                      <a:pt x="1097" y="119"/>
                      <a:pt x="1097" y="119"/>
                    </a:cubicBezTo>
                    <a:cubicBezTo>
                      <a:pt x="1095" y="119"/>
                      <a:pt x="1088" y="114"/>
                      <a:pt x="1083" y="111"/>
                    </a:cubicBezTo>
                    <a:cubicBezTo>
                      <a:pt x="1084" y="110"/>
                      <a:pt x="1085" y="111"/>
                      <a:pt x="1088" y="112"/>
                    </a:cubicBezTo>
                    <a:cubicBezTo>
                      <a:pt x="1083" y="109"/>
                      <a:pt x="1083" y="109"/>
                      <a:pt x="1083" y="109"/>
                    </a:cubicBezTo>
                    <a:cubicBezTo>
                      <a:pt x="1082" y="109"/>
                      <a:pt x="1080" y="108"/>
                      <a:pt x="1077" y="106"/>
                    </a:cubicBezTo>
                    <a:cubicBezTo>
                      <a:pt x="1079" y="106"/>
                      <a:pt x="1079" y="106"/>
                      <a:pt x="1079" y="106"/>
                    </a:cubicBezTo>
                    <a:cubicBezTo>
                      <a:pt x="1072" y="102"/>
                      <a:pt x="1065" y="98"/>
                      <a:pt x="1058" y="93"/>
                    </a:cubicBezTo>
                    <a:cubicBezTo>
                      <a:pt x="1057" y="93"/>
                      <a:pt x="1063" y="99"/>
                      <a:pt x="1054" y="94"/>
                    </a:cubicBezTo>
                    <a:cubicBezTo>
                      <a:pt x="1054" y="93"/>
                      <a:pt x="1054" y="92"/>
                      <a:pt x="1056" y="94"/>
                    </a:cubicBezTo>
                    <a:cubicBezTo>
                      <a:pt x="1055" y="93"/>
                      <a:pt x="1053" y="92"/>
                      <a:pt x="1052" y="91"/>
                    </a:cubicBezTo>
                    <a:cubicBezTo>
                      <a:pt x="1056" y="93"/>
                      <a:pt x="1056" y="93"/>
                      <a:pt x="1056" y="93"/>
                    </a:cubicBezTo>
                    <a:cubicBezTo>
                      <a:pt x="1052" y="90"/>
                      <a:pt x="1053" y="92"/>
                      <a:pt x="1051" y="90"/>
                    </a:cubicBezTo>
                    <a:cubicBezTo>
                      <a:pt x="1051" y="90"/>
                      <a:pt x="1049" y="88"/>
                      <a:pt x="1049" y="88"/>
                    </a:cubicBezTo>
                    <a:cubicBezTo>
                      <a:pt x="1050" y="88"/>
                      <a:pt x="1052" y="90"/>
                      <a:pt x="1053" y="90"/>
                    </a:cubicBezTo>
                    <a:cubicBezTo>
                      <a:pt x="1050" y="88"/>
                      <a:pt x="1046" y="85"/>
                      <a:pt x="1045" y="84"/>
                    </a:cubicBezTo>
                    <a:cubicBezTo>
                      <a:pt x="1045" y="84"/>
                      <a:pt x="1045" y="85"/>
                      <a:pt x="1042" y="83"/>
                    </a:cubicBezTo>
                    <a:cubicBezTo>
                      <a:pt x="1036" y="79"/>
                      <a:pt x="1040" y="81"/>
                      <a:pt x="1037" y="78"/>
                    </a:cubicBezTo>
                    <a:cubicBezTo>
                      <a:pt x="1035" y="78"/>
                      <a:pt x="1031" y="75"/>
                      <a:pt x="1031" y="76"/>
                    </a:cubicBezTo>
                    <a:cubicBezTo>
                      <a:pt x="1029" y="75"/>
                      <a:pt x="1029" y="74"/>
                      <a:pt x="1028" y="73"/>
                    </a:cubicBezTo>
                    <a:cubicBezTo>
                      <a:pt x="1025" y="72"/>
                      <a:pt x="1013" y="64"/>
                      <a:pt x="1016" y="67"/>
                    </a:cubicBezTo>
                    <a:cubicBezTo>
                      <a:pt x="1016" y="68"/>
                      <a:pt x="1016" y="68"/>
                      <a:pt x="1016" y="68"/>
                    </a:cubicBezTo>
                    <a:cubicBezTo>
                      <a:pt x="1016" y="67"/>
                      <a:pt x="1016" y="67"/>
                      <a:pt x="1016" y="67"/>
                    </a:cubicBezTo>
                    <a:cubicBezTo>
                      <a:pt x="1016" y="67"/>
                      <a:pt x="1016" y="67"/>
                      <a:pt x="1016" y="67"/>
                    </a:cubicBezTo>
                    <a:cubicBezTo>
                      <a:pt x="1016" y="67"/>
                      <a:pt x="1016" y="67"/>
                      <a:pt x="1016" y="67"/>
                    </a:cubicBezTo>
                    <a:cubicBezTo>
                      <a:pt x="1018" y="66"/>
                      <a:pt x="1038" y="59"/>
                      <a:pt x="1047" y="54"/>
                    </a:cubicBezTo>
                    <a:cubicBezTo>
                      <a:pt x="1047" y="55"/>
                      <a:pt x="1047" y="55"/>
                      <a:pt x="1047" y="55"/>
                    </a:cubicBezTo>
                    <a:cubicBezTo>
                      <a:pt x="1054" y="51"/>
                      <a:pt x="1063" y="48"/>
                      <a:pt x="1067" y="45"/>
                    </a:cubicBezTo>
                    <a:cubicBezTo>
                      <a:pt x="1069" y="44"/>
                      <a:pt x="1072" y="44"/>
                      <a:pt x="1072" y="44"/>
                    </a:cubicBezTo>
                    <a:cubicBezTo>
                      <a:pt x="1077" y="42"/>
                      <a:pt x="1077" y="41"/>
                      <a:pt x="1085" y="38"/>
                    </a:cubicBezTo>
                    <a:cubicBezTo>
                      <a:pt x="1080" y="41"/>
                      <a:pt x="1087" y="38"/>
                      <a:pt x="1080" y="41"/>
                    </a:cubicBezTo>
                    <a:cubicBezTo>
                      <a:pt x="1087" y="39"/>
                      <a:pt x="1089" y="38"/>
                      <a:pt x="1096" y="34"/>
                    </a:cubicBezTo>
                    <a:cubicBezTo>
                      <a:pt x="1093" y="36"/>
                      <a:pt x="1101" y="33"/>
                      <a:pt x="1104" y="32"/>
                    </a:cubicBezTo>
                    <a:cubicBezTo>
                      <a:pt x="1099" y="33"/>
                      <a:pt x="1099" y="33"/>
                      <a:pt x="1099" y="33"/>
                    </a:cubicBezTo>
                    <a:cubicBezTo>
                      <a:pt x="1103" y="31"/>
                      <a:pt x="1106" y="30"/>
                      <a:pt x="1110" y="29"/>
                    </a:cubicBezTo>
                    <a:cubicBezTo>
                      <a:pt x="1108" y="31"/>
                      <a:pt x="1108" y="31"/>
                      <a:pt x="1108" y="31"/>
                    </a:cubicBezTo>
                    <a:cubicBezTo>
                      <a:pt x="1114" y="29"/>
                      <a:pt x="1114" y="29"/>
                      <a:pt x="1114" y="29"/>
                    </a:cubicBezTo>
                    <a:cubicBezTo>
                      <a:pt x="1116" y="28"/>
                      <a:pt x="1116" y="28"/>
                      <a:pt x="1116" y="28"/>
                    </a:cubicBezTo>
                    <a:cubicBezTo>
                      <a:pt x="1117" y="27"/>
                      <a:pt x="1117" y="27"/>
                      <a:pt x="1117" y="27"/>
                    </a:cubicBezTo>
                    <a:cubicBezTo>
                      <a:pt x="1118" y="27"/>
                      <a:pt x="1118" y="27"/>
                      <a:pt x="1118" y="27"/>
                    </a:cubicBezTo>
                    <a:cubicBezTo>
                      <a:pt x="1118" y="27"/>
                      <a:pt x="1118" y="27"/>
                      <a:pt x="1118" y="27"/>
                    </a:cubicBezTo>
                    <a:cubicBezTo>
                      <a:pt x="1118" y="27"/>
                      <a:pt x="1118" y="27"/>
                      <a:pt x="1118" y="27"/>
                    </a:cubicBezTo>
                    <a:cubicBezTo>
                      <a:pt x="1116" y="10"/>
                      <a:pt x="1117" y="22"/>
                      <a:pt x="1117" y="18"/>
                    </a:cubicBezTo>
                    <a:cubicBezTo>
                      <a:pt x="1117" y="18"/>
                      <a:pt x="1117" y="18"/>
                      <a:pt x="1117" y="18"/>
                    </a:cubicBezTo>
                    <a:cubicBezTo>
                      <a:pt x="1117" y="18"/>
                      <a:pt x="1117" y="18"/>
                      <a:pt x="1117" y="18"/>
                    </a:cubicBezTo>
                    <a:cubicBezTo>
                      <a:pt x="1117" y="18"/>
                      <a:pt x="1117" y="18"/>
                      <a:pt x="1117" y="18"/>
                    </a:cubicBezTo>
                    <a:cubicBezTo>
                      <a:pt x="1116" y="18"/>
                      <a:pt x="1116" y="18"/>
                      <a:pt x="1116" y="18"/>
                    </a:cubicBezTo>
                    <a:cubicBezTo>
                      <a:pt x="1106" y="17"/>
                      <a:pt x="1106" y="17"/>
                      <a:pt x="1106" y="17"/>
                    </a:cubicBezTo>
                    <a:cubicBezTo>
                      <a:pt x="1100" y="17"/>
                      <a:pt x="1094" y="17"/>
                      <a:pt x="1088" y="14"/>
                    </a:cubicBezTo>
                    <a:cubicBezTo>
                      <a:pt x="1084" y="15"/>
                      <a:pt x="1096" y="16"/>
                      <a:pt x="1093" y="17"/>
                    </a:cubicBezTo>
                    <a:cubicBezTo>
                      <a:pt x="1086" y="16"/>
                      <a:pt x="1078" y="13"/>
                      <a:pt x="1076" y="13"/>
                    </a:cubicBezTo>
                    <a:cubicBezTo>
                      <a:pt x="1067" y="11"/>
                      <a:pt x="1067" y="13"/>
                      <a:pt x="1057" y="12"/>
                    </a:cubicBezTo>
                    <a:cubicBezTo>
                      <a:pt x="1058" y="12"/>
                      <a:pt x="1059" y="14"/>
                      <a:pt x="1052" y="13"/>
                    </a:cubicBezTo>
                    <a:cubicBezTo>
                      <a:pt x="1045" y="12"/>
                      <a:pt x="1043" y="10"/>
                      <a:pt x="1048" y="10"/>
                    </a:cubicBezTo>
                    <a:cubicBezTo>
                      <a:pt x="1050" y="11"/>
                      <a:pt x="1050" y="11"/>
                      <a:pt x="1050" y="11"/>
                    </a:cubicBezTo>
                    <a:cubicBezTo>
                      <a:pt x="1053" y="11"/>
                      <a:pt x="1056" y="11"/>
                      <a:pt x="1053" y="10"/>
                    </a:cubicBezTo>
                    <a:cubicBezTo>
                      <a:pt x="1052" y="11"/>
                      <a:pt x="1052" y="11"/>
                      <a:pt x="1052" y="11"/>
                    </a:cubicBezTo>
                    <a:cubicBezTo>
                      <a:pt x="1048" y="10"/>
                      <a:pt x="1039" y="9"/>
                      <a:pt x="1041" y="8"/>
                    </a:cubicBezTo>
                    <a:cubicBezTo>
                      <a:pt x="1036" y="8"/>
                      <a:pt x="1039" y="9"/>
                      <a:pt x="1043" y="9"/>
                    </a:cubicBezTo>
                    <a:cubicBezTo>
                      <a:pt x="1034" y="8"/>
                      <a:pt x="1029" y="8"/>
                      <a:pt x="1019" y="7"/>
                    </a:cubicBezTo>
                    <a:cubicBezTo>
                      <a:pt x="1021" y="7"/>
                      <a:pt x="1022" y="8"/>
                      <a:pt x="1021" y="8"/>
                    </a:cubicBezTo>
                    <a:cubicBezTo>
                      <a:pt x="1007" y="6"/>
                      <a:pt x="1014" y="8"/>
                      <a:pt x="1005" y="7"/>
                    </a:cubicBezTo>
                    <a:cubicBezTo>
                      <a:pt x="1000" y="6"/>
                      <a:pt x="1007" y="6"/>
                      <a:pt x="998" y="6"/>
                    </a:cubicBezTo>
                    <a:cubicBezTo>
                      <a:pt x="992" y="5"/>
                      <a:pt x="997" y="4"/>
                      <a:pt x="999" y="4"/>
                    </a:cubicBezTo>
                    <a:cubicBezTo>
                      <a:pt x="990" y="4"/>
                      <a:pt x="983" y="3"/>
                      <a:pt x="978" y="2"/>
                    </a:cubicBezTo>
                    <a:cubicBezTo>
                      <a:pt x="983" y="2"/>
                      <a:pt x="983" y="2"/>
                      <a:pt x="983" y="2"/>
                    </a:cubicBezTo>
                    <a:cubicBezTo>
                      <a:pt x="980" y="2"/>
                      <a:pt x="978" y="2"/>
                      <a:pt x="976" y="2"/>
                    </a:cubicBezTo>
                    <a:cubicBezTo>
                      <a:pt x="978" y="3"/>
                      <a:pt x="978" y="3"/>
                      <a:pt x="978" y="3"/>
                    </a:cubicBezTo>
                    <a:cubicBezTo>
                      <a:pt x="976" y="2"/>
                      <a:pt x="973" y="2"/>
                      <a:pt x="973" y="2"/>
                    </a:cubicBezTo>
                    <a:cubicBezTo>
                      <a:pt x="971" y="2"/>
                      <a:pt x="975" y="4"/>
                      <a:pt x="970" y="4"/>
                    </a:cubicBezTo>
                    <a:cubicBezTo>
                      <a:pt x="966" y="4"/>
                      <a:pt x="959" y="4"/>
                      <a:pt x="958" y="3"/>
                    </a:cubicBezTo>
                    <a:cubicBezTo>
                      <a:pt x="969" y="4"/>
                      <a:pt x="957" y="2"/>
                      <a:pt x="966" y="2"/>
                    </a:cubicBezTo>
                    <a:cubicBezTo>
                      <a:pt x="964" y="2"/>
                      <a:pt x="962" y="2"/>
                      <a:pt x="960" y="2"/>
                    </a:cubicBezTo>
                    <a:cubicBezTo>
                      <a:pt x="959" y="1"/>
                      <a:pt x="960" y="1"/>
                      <a:pt x="961" y="1"/>
                    </a:cubicBezTo>
                    <a:cubicBezTo>
                      <a:pt x="950" y="0"/>
                      <a:pt x="956" y="2"/>
                      <a:pt x="945" y="2"/>
                    </a:cubicBezTo>
                    <a:cubicBezTo>
                      <a:pt x="946" y="1"/>
                      <a:pt x="942" y="1"/>
                      <a:pt x="941" y="1"/>
                    </a:cubicBezTo>
                    <a:cubicBezTo>
                      <a:pt x="945" y="1"/>
                      <a:pt x="943" y="2"/>
                      <a:pt x="939" y="3"/>
                    </a:cubicBezTo>
                    <a:cubicBezTo>
                      <a:pt x="932" y="2"/>
                      <a:pt x="931" y="3"/>
                      <a:pt x="927" y="3"/>
                    </a:cubicBezTo>
                    <a:cubicBezTo>
                      <a:pt x="931" y="3"/>
                      <a:pt x="931" y="3"/>
                      <a:pt x="931" y="3"/>
                    </a:cubicBezTo>
                    <a:cubicBezTo>
                      <a:pt x="930" y="4"/>
                      <a:pt x="926" y="4"/>
                      <a:pt x="922" y="4"/>
                    </a:cubicBezTo>
                    <a:cubicBezTo>
                      <a:pt x="921" y="3"/>
                      <a:pt x="926" y="4"/>
                      <a:pt x="924" y="3"/>
                    </a:cubicBezTo>
                    <a:cubicBezTo>
                      <a:pt x="919" y="5"/>
                      <a:pt x="912" y="2"/>
                      <a:pt x="904" y="3"/>
                    </a:cubicBezTo>
                    <a:cubicBezTo>
                      <a:pt x="901" y="3"/>
                      <a:pt x="904" y="2"/>
                      <a:pt x="901" y="2"/>
                    </a:cubicBezTo>
                    <a:cubicBezTo>
                      <a:pt x="892" y="3"/>
                      <a:pt x="892" y="1"/>
                      <a:pt x="883" y="3"/>
                    </a:cubicBezTo>
                    <a:cubicBezTo>
                      <a:pt x="885" y="4"/>
                      <a:pt x="886" y="3"/>
                      <a:pt x="879" y="5"/>
                    </a:cubicBezTo>
                    <a:cubicBezTo>
                      <a:pt x="894" y="3"/>
                      <a:pt x="894" y="3"/>
                      <a:pt x="894" y="3"/>
                    </a:cubicBezTo>
                    <a:cubicBezTo>
                      <a:pt x="885" y="5"/>
                      <a:pt x="885" y="5"/>
                      <a:pt x="885" y="5"/>
                    </a:cubicBezTo>
                    <a:cubicBezTo>
                      <a:pt x="889" y="5"/>
                      <a:pt x="894" y="4"/>
                      <a:pt x="897" y="4"/>
                    </a:cubicBezTo>
                    <a:cubicBezTo>
                      <a:pt x="892" y="5"/>
                      <a:pt x="893" y="5"/>
                      <a:pt x="895" y="5"/>
                    </a:cubicBezTo>
                    <a:cubicBezTo>
                      <a:pt x="889" y="4"/>
                      <a:pt x="883" y="7"/>
                      <a:pt x="876" y="7"/>
                    </a:cubicBezTo>
                    <a:cubicBezTo>
                      <a:pt x="876" y="4"/>
                      <a:pt x="876" y="4"/>
                      <a:pt x="876" y="4"/>
                    </a:cubicBezTo>
                    <a:cubicBezTo>
                      <a:pt x="865" y="4"/>
                      <a:pt x="857" y="8"/>
                      <a:pt x="844" y="10"/>
                    </a:cubicBezTo>
                    <a:cubicBezTo>
                      <a:pt x="848" y="10"/>
                      <a:pt x="848" y="10"/>
                      <a:pt x="848" y="10"/>
                    </a:cubicBezTo>
                    <a:cubicBezTo>
                      <a:pt x="846" y="11"/>
                      <a:pt x="840" y="12"/>
                      <a:pt x="836" y="13"/>
                    </a:cubicBezTo>
                    <a:cubicBezTo>
                      <a:pt x="836" y="12"/>
                      <a:pt x="833" y="13"/>
                      <a:pt x="831" y="13"/>
                    </a:cubicBezTo>
                    <a:cubicBezTo>
                      <a:pt x="831" y="14"/>
                      <a:pt x="821" y="16"/>
                      <a:pt x="821" y="19"/>
                    </a:cubicBezTo>
                    <a:cubicBezTo>
                      <a:pt x="814" y="21"/>
                      <a:pt x="814" y="21"/>
                      <a:pt x="814" y="21"/>
                    </a:cubicBezTo>
                    <a:cubicBezTo>
                      <a:pt x="805" y="27"/>
                      <a:pt x="804" y="30"/>
                      <a:pt x="798" y="39"/>
                    </a:cubicBezTo>
                    <a:cubicBezTo>
                      <a:pt x="799" y="35"/>
                      <a:pt x="796" y="39"/>
                      <a:pt x="800" y="33"/>
                    </a:cubicBezTo>
                    <a:cubicBezTo>
                      <a:pt x="797" y="36"/>
                      <a:pt x="795" y="39"/>
                      <a:pt x="796" y="39"/>
                    </a:cubicBezTo>
                    <a:cubicBezTo>
                      <a:pt x="794" y="41"/>
                      <a:pt x="793" y="50"/>
                      <a:pt x="793" y="53"/>
                    </a:cubicBezTo>
                    <a:cubicBezTo>
                      <a:pt x="793" y="55"/>
                      <a:pt x="794" y="55"/>
                      <a:pt x="794" y="60"/>
                    </a:cubicBezTo>
                    <a:cubicBezTo>
                      <a:pt x="794" y="60"/>
                      <a:pt x="794" y="60"/>
                      <a:pt x="794" y="60"/>
                    </a:cubicBezTo>
                    <a:cubicBezTo>
                      <a:pt x="794" y="60"/>
                      <a:pt x="796" y="66"/>
                      <a:pt x="796" y="62"/>
                    </a:cubicBezTo>
                    <a:cubicBezTo>
                      <a:pt x="796" y="76"/>
                      <a:pt x="818" y="85"/>
                      <a:pt x="826" y="89"/>
                    </a:cubicBezTo>
                    <a:cubicBezTo>
                      <a:pt x="833" y="91"/>
                      <a:pt x="843" y="93"/>
                      <a:pt x="849" y="95"/>
                    </a:cubicBezTo>
                    <a:cubicBezTo>
                      <a:pt x="849" y="95"/>
                      <a:pt x="849" y="95"/>
                      <a:pt x="848" y="95"/>
                    </a:cubicBezTo>
                    <a:cubicBezTo>
                      <a:pt x="857" y="98"/>
                      <a:pt x="854" y="94"/>
                      <a:pt x="865" y="98"/>
                    </a:cubicBezTo>
                    <a:cubicBezTo>
                      <a:pt x="870" y="100"/>
                      <a:pt x="859" y="97"/>
                      <a:pt x="862" y="98"/>
                    </a:cubicBezTo>
                    <a:cubicBezTo>
                      <a:pt x="863" y="101"/>
                      <a:pt x="875" y="101"/>
                      <a:pt x="882" y="104"/>
                    </a:cubicBezTo>
                    <a:cubicBezTo>
                      <a:pt x="880" y="104"/>
                      <a:pt x="880" y="104"/>
                      <a:pt x="880" y="104"/>
                    </a:cubicBezTo>
                    <a:cubicBezTo>
                      <a:pt x="885" y="106"/>
                      <a:pt x="894" y="107"/>
                      <a:pt x="902" y="110"/>
                    </a:cubicBezTo>
                    <a:cubicBezTo>
                      <a:pt x="902" y="110"/>
                      <a:pt x="902" y="110"/>
                      <a:pt x="902" y="111"/>
                    </a:cubicBezTo>
                    <a:cubicBezTo>
                      <a:pt x="908" y="111"/>
                      <a:pt x="919" y="116"/>
                      <a:pt x="926" y="122"/>
                    </a:cubicBezTo>
                    <a:cubicBezTo>
                      <a:pt x="923" y="121"/>
                      <a:pt x="922" y="120"/>
                      <a:pt x="923" y="122"/>
                    </a:cubicBezTo>
                    <a:cubicBezTo>
                      <a:pt x="926" y="124"/>
                      <a:pt x="923" y="119"/>
                      <a:pt x="929" y="125"/>
                    </a:cubicBezTo>
                    <a:cubicBezTo>
                      <a:pt x="930" y="127"/>
                      <a:pt x="933" y="132"/>
                      <a:pt x="932" y="133"/>
                    </a:cubicBezTo>
                    <a:cubicBezTo>
                      <a:pt x="931" y="131"/>
                      <a:pt x="930" y="129"/>
                      <a:pt x="928" y="127"/>
                    </a:cubicBezTo>
                    <a:cubicBezTo>
                      <a:pt x="930" y="131"/>
                      <a:pt x="933" y="135"/>
                      <a:pt x="934" y="138"/>
                    </a:cubicBezTo>
                    <a:cubicBezTo>
                      <a:pt x="934" y="138"/>
                      <a:pt x="934" y="138"/>
                      <a:pt x="934" y="138"/>
                    </a:cubicBezTo>
                    <a:cubicBezTo>
                      <a:pt x="936" y="148"/>
                      <a:pt x="938" y="148"/>
                      <a:pt x="936" y="160"/>
                    </a:cubicBezTo>
                    <a:cubicBezTo>
                      <a:pt x="937" y="159"/>
                      <a:pt x="937" y="159"/>
                      <a:pt x="937" y="159"/>
                    </a:cubicBezTo>
                    <a:cubicBezTo>
                      <a:pt x="937" y="166"/>
                      <a:pt x="935" y="164"/>
                      <a:pt x="935" y="171"/>
                    </a:cubicBezTo>
                    <a:cubicBezTo>
                      <a:pt x="932" y="172"/>
                      <a:pt x="932" y="172"/>
                      <a:pt x="932" y="172"/>
                    </a:cubicBezTo>
                    <a:cubicBezTo>
                      <a:pt x="932" y="176"/>
                      <a:pt x="926" y="185"/>
                      <a:pt x="920" y="191"/>
                    </a:cubicBezTo>
                    <a:cubicBezTo>
                      <a:pt x="923" y="187"/>
                      <a:pt x="928" y="180"/>
                      <a:pt x="930" y="175"/>
                    </a:cubicBezTo>
                    <a:cubicBezTo>
                      <a:pt x="929" y="179"/>
                      <a:pt x="922" y="186"/>
                      <a:pt x="921" y="188"/>
                    </a:cubicBezTo>
                    <a:cubicBezTo>
                      <a:pt x="922" y="187"/>
                      <a:pt x="923" y="185"/>
                      <a:pt x="925" y="184"/>
                    </a:cubicBezTo>
                    <a:cubicBezTo>
                      <a:pt x="922" y="189"/>
                      <a:pt x="917" y="194"/>
                      <a:pt x="910" y="199"/>
                    </a:cubicBezTo>
                    <a:cubicBezTo>
                      <a:pt x="910" y="196"/>
                      <a:pt x="890" y="210"/>
                      <a:pt x="883" y="210"/>
                    </a:cubicBezTo>
                    <a:cubicBezTo>
                      <a:pt x="869" y="217"/>
                      <a:pt x="854" y="220"/>
                      <a:pt x="837" y="225"/>
                    </a:cubicBezTo>
                    <a:cubicBezTo>
                      <a:pt x="844" y="226"/>
                      <a:pt x="832" y="226"/>
                      <a:pt x="834" y="229"/>
                    </a:cubicBezTo>
                    <a:cubicBezTo>
                      <a:pt x="830" y="230"/>
                      <a:pt x="828" y="230"/>
                      <a:pt x="828" y="230"/>
                    </a:cubicBezTo>
                    <a:cubicBezTo>
                      <a:pt x="815" y="232"/>
                      <a:pt x="815" y="232"/>
                      <a:pt x="815" y="232"/>
                    </a:cubicBezTo>
                    <a:cubicBezTo>
                      <a:pt x="812" y="232"/>
                      <a:pt x="819" y="230"/>
                      <a:pt x="818" y="230"/>
                    </a:cubicBezTo>
                    <a:cubicBezTo>
                      <a:pt x="809" y="232"/>
                      <a:pt x="814" y="230"/>
                      <a:pt x="808" y="230"/>
                    </a:cubicBezTo>
                    <a:cubicBezTo>
                      <a:pt x="810" y="231"/>
                      <a:pt x="806" y="232"/>
                      <a:pt x="800" y="233"/>
                    </a:cubicBezTo>
                    <a:cubicBezTo>
                      <a:pt x="808" y="233"/>
                      <a:pt x="808" y="233"/>
                      <a:pt x="808" y="233"/>
                    </a:cubicBezTo>
                    <a:cubicBezTo>
                      <a:pt x="795" y="236"/>
                      <a:pt x="796" y="233"/>
                      <a:pt x="784" y="237"/>
                    </a:cubicBezTo>
                    <a:cubicBezTo>
                      <a:pt x="788" y="235"/>
                      <a:pt x="788" y="235"/>
                      <a:pt x="788" y="235"/>
                    </a:cubicBezTo>
                    <a:cubicBezTo>
                      <a:pt x="781" y="237"/>
                      <a:pt x="764" y="240"/>
                      <a:pt x="758" y="242"/>
                    </a:cubicBezTo>
                    <a:cubicBezTo>
                      <a:pt x="756" y="242"/>
                      <a:pt x="755" y="242"/>
                      <a:pt x="758" y="241"/>
                    </a:cubicBezTo>
                    <a:cubicBezTo>
                      <a:pt x="742" y="244"/>
                      <a:pt x="723" y="249"/>
                      <a:pt x="710" y="249"/>
                    </a:cubicBezTo>
                    <a:cubicBezTo>
                      <a:pt x="712" y="248"/>
                      <a:pt x="712" y="248"/>
                      <a:pt x="712" y="248"/>
                    </a:cubicBezTo>
                    <a:cubicBezTo>
                      <a:pt x="709" y="249"/>
                      <a:pt x="707" y="250"/>
                      <a:pt x="703" y="250"/>
                    </a:cubicBezTo>
                    <a:cubicBezTo>
                      <a:pt x="703" y="249"/>
                      <a:pt x="704" y="249"/>
                      <a:pt x="702" y="249"/>
                    </a:cubicBezTo>
                    <a:cubicBezTo>
                      <a:pt x="701" y="250"/>
                      <a:pt x="695" y="251"/>
                      <a:pt x="691" y="251"/>
                    </a:cubicBezTo>
                    <a:cubicBezTo>
                      <a:pt x="694" y="250"/>
                      <a:pt x="694" y="250"/>
                      <a:pt x="694" y="250"/>
                    </a:cubicBezTo>
                    <a:cubicBezTo>
                      <a:pt x="679" y="251"/>
                      <a:pt x="671" y="254"/>
                      <a:pt x="658" y="256"/>
                    </a:cubicBezTo>
                    <a:cubicBezTo>
                      <a:pt x="657" y="254"/>
                      <a:pt x="645" y="255"/>
                      <a:pt x="639" y="255"/>
                    </a:cubicBezTo>
                    <a:cubicBezTo>
                      <a:pt x="639" y="255"/>
                      <a:pt x="639" y="255"/>
                      <a:pt x="639" y="255"/>
                    </a:cubicBezTo>
                    <a:cubicBezTo>
                      <a:pt x="621" y="256"/>
                      <a:pt x="609" y="259"/>
                      <a:pt x="592" y="261"/>
                    </a:cubicBezTo>
                    <a:cubicBezTo>
                      <a:pt x="581" y="259"/>
                      <a:pt x="557" y="262"/>
                      <a:pt x="540" y="262"/>
                    </a:cubicBezTo>
                    <a:cubicBezTo>
                      <a:pt x="542" y="262"/>
                      <a:pt x="540" y="263"/>
                      <a:pt x="537" y="263"/>
                    </a:cubicBezTo>
                    <a:cubicBezTo>
                      <a:pt x="533" y="263"/>
                      <a:pt x="526" y="265"/>
                      <a:pt x="526" y="264"/>
                    </a:cubicBezTo>
                    <a:cubicBezTo>
                      <a:pt x="528" y="263"/>
                      <a:pt x="528" y="263"/>
                      <a:pt x="528" y="263"/>
                    </a:cubicBezTo>
                    <a:cubicBezTo>
                      <a:pt x="525" y="262"/>
                      <a:pt x="517" y="263"/>
                      <a:pt x="510" y="263"/>
                    </a:cubicBezTo>
                    <a:cubicBezTo>
                      <a:pt x="509" y="265"/>
                      <a:pt x="509" y="265"/>
                      <a:pt x="509" y="265"/>
                    </a:cubicBezTo>
                    <a:cubicBezTo>
                      <a:pt x="493" y="263"/>
                      <a:pt x="466" y="268"/>
                      <a:pt x="457" y="265"/>
                    </a:cubicBezTo>
                    <a:cubicBezTo>
                      <a:pt x="453" y="266"/>
                      <a:pt x="448" y="266"/>
                      <a:pt x="444" y="267"/>
                    </a:cubicBezTo>
                    <a:cubicBezTo>
                      <a:pt x="444" y="266"/>
                      <a:pt x="444" y="266"/>
                      <a:pt x="444" y="266"/>
                    </a:cubicBezTo>
                    <a:cubicBezTo>
                      <a:pt x="433" y="266"/>
                      <a:pt x="428" y="266"/>
                      <a:pt x="414" y="266"/>
                    </a:cubicBezTo>
                    <a:cubicBezTo>
                      <a:pt x="417" y="265"/>
                      <a:pt x="417" y="265"/>
                      <a:pt x="417" y="265"/>
                    </a:cubicBezTo>
                    <a:cubicBezTo>
                      <a:pt x="409" y="265"/>
                      <a:pt x="407" y="269"/>
                      <a:pt x="400" y="269"/>
                    </a:cubicBezTo>
                    <a:cubicBezTo>
                      <a:pt x="398" y="267"/>
                      <a:pt x="398" y="267"/>
                      <a:pt x="398" y="267"/>
                    </a:cubicBezTo>
                    <a:cubicBezTo>
                      <a:pt x="385" y="267"/>
                      <a:pt x="371" y="266"/>
                      <a:pt x="358" y="268"/>
                    </a:cubicBezTo>
                    <a:cubicBezTo>
                      <a:pt x="358" y="267"/>
                      <a:pt x="358" y="267"/>
                      <a:pt x="361" y="267"/>
                    </a:cubicBezTo>
                    <a:cubicBezTo>
                      <a:pt x="354" y="267"/>
                      <a:pt x="336" y="266"/>
                      <a:pt x="338" y="268"/>
                    </a:cubicBezTo>
                    <a:cubicBezTo>
                      <a:pt x="338" y="267"/>
                      <a:pt x="325" y="268"/>
                      <a:pt x="317" y="269"/>
                    </a:cubicBezTo>
                    <a:cubicBezTo>
                      <a:pt x="318" y="268"/>
                      <a:pt x="318" y="268"/>
                      <a:pt x="318" y="268"/>
                    </a:cubicBezTo>
                    <a:cubicBezTo>
                      <a:pt x="312" y="269"/>
                      <a:pt x="312" y="269"/>
                      <a:pt x="304" y="270"/>
                    </a:cubicBezTo>
                    <a:cubicBezTo>
                      <a:pt x="302" y="270"/>
                      <a:pt x="302" y="269"/>
                      <a:pt x="304" y="269"/>
                    </a:cubicBezTo>
                    <a:cubicBezTo>
                      <a:pt x="298" y="268"/>
                      <a:pt x="299" y="270"/>
                      <a:pt x="291" y="270"/>
                    </a:cubicBezTo>
                    <a:cubicBezTo>
                      <a:pt x="294" y="269"/>
                      <a:pt x="294" y="269"/>
                      <a:pt x="294" y="269"/>
                    </a:cubicBezTo>
                    <a:cubicBezTo>
                      <a:pt x="287" y="269"/>
                      <a:pt x="288" y="269"/>
                      <a:pt x="284" y="270"/>
                    </a:cubicBezTo>
                    <a:cubicBezTo>
                      <a:pt x="279" y="270"/>
                      <a:pt x="271" y="269"/>
                      <a:pt x="270" y="268"/>
                    </a:cubicBezTo>
                    <a:cubicBezTo>
                      <a:pt x="269" y="269"/>
                      <a:pt x="265" y="270"/>
                      <a:pt x="261" y="270"/>
                    </a:cubicBezTo>
                    <a:cubicBezTo>
                      <a:pt x="260" y="269"/>
                      <a:pt x="262" y="269"/>
                      <a:pt x="263" y="269"/>
                    </a:cubicBezTo>
                    <a:cubicBezTo>
                      <a:pt x="251" y="268"/>
                      <a:pt x="245" y="270"/>
                      <a:pt x="237" y="269"/>
                    </a:cubicBezTo>
                    <a:cubicBezTo>
                      <a:pt x="237" y="268"/>
                      <a:pt x="237" y="268"/>
                      <a:pt x="236" y="268"/>
                    </a:cubicBezTo>
                    <a:cubicBezTo>
                      <a:pt x="245" y="268"/>
                      <a:pt x="253" y="268"/>
                      <a:pt x="252" y="268"/>
                    </a:cubicBezTo>
                    <a:cubicBezTo>
                      <a:pt x="252" y="267"/>
                      <a:pt x="244" y="267"/>
                      <a:pt x="250" y="266"/>
                    </a:cubicBezTo>
                    <a:cubicBezTo>
                      <a:pt x="244" y="266"/>
                      <a:pt x="234" y="268"/>
                      <a:pt x="227" y="267"/>
                    </a:cubicBezTo>
                    <a:cubicBezTo>
                      <a:pt x="226" y="267"/>
                      <a:pt x="226" y="267"/>
                      <a:pt x="226" y="267"/>
                    </a:cubicBezTo>
                    <a:cubicBezTo>
                      <a:pt x="227" y="267"/>
                      <a:pt x="227" y="267"/>
                      <a:pt x="227" y="267"/>
                    </a:cubicBezTo>
                    <a:cubicBezTo>
                      <a:pt x="225" y="267"/>
                      <a:pt x="223" y="267"/>
                      <a:pt x="222" y="267"/>
                    </a:cubicBezTo>
                    <a:cubicBezTo>
                      <a:pt x="220" y="267"/>
                      <a:pt x="218" y="267"/>
                      <a:pt x="216" y="266"/>
                    </a:cubicBezTo>
                    <a:cubicBezTo>
                      <a:pt x="215" y="266"/>
                      <a:pt x="208" y="266"/>
                      <a:pt x="204" y="266"/>
                    </a:cubicBezTo>
                    <a:cubicBezTo>
                      <a:pt x="204" y="267"/>
                      <a:pt x="199" y="267"/>
                      <a:pt x="204" y="268"/>
                    </a:cubicBezTo>
                    <a:cubicBezTo>
                      <a:pt x="203" y="268"/>
                      <a:pt x="204" y="267"/>
                      <a:pt x="207" y="267"/>
                    </a:cubicBezTo>
                    <a:cubicBezTo>
                      <a:pt x="208" y="267"/>
                      <a:pt x="208" y="267"/>
                      <a:pt x="209" y="267"/>
                    </a:cubicBezTo>
                    <a:cubicBezTo>
                      <a:pt x="208" y="268"/>
                      <a:pt x="208" y="268"/>
                      <a:pt x="208" y="268"/>
                    </a:cubicBezTo>
                    <a:cubicBezTo>
                      <a:pt x="211" y="268"/>
                      <a:pt x="214" y="268"/>
                      <a:pt x="218" y="268"/>
                    </a:cubicBezTo>
                    <a:cubicBezTo>
                      <a:pt x="215" y="268"/>
                      <a:pt x="211" y="269"/>
                      <a:pt x="207" y="268"/>
                    </a:cubicBezTo>
                    <a:cubicBezTo>
                      <a:pt x="205" y="269"/>
                      <a:pt x="203" y="269"/>
                      <a:pt x="202" y="270"/>
                    </a:cubicBezTo>
                    <a:cubicBezTo>
                      <a:pt x="197" y="268"/>
                      <a:pt x="187" y="267"/>
                      <a:pt x="186" y="266"/>
                    </a:cubicBezTo>
                    <a:cubicBezTo>
                      <a:pt x="175" y="266"/>
                      <a:pt x="159" y="265"/>
                      <a:pt x="152" y="269"/>
                    </a:cubicBezTo>
                    <a:cubicBezTo>
                      <a:pt x="149" y="270"/>
                      <a:pt x="148" y="269"/>
                      <a:pt x="147" y="269"/>
                    </a:cubicBezTo>
                    <a:cubicBezTo>
                      <a:pt x="149" y="268"/>
                      <a:pt x="151" y="268"/>
                      <a:pt x="152" y="268"/>
                    </a:cubicBezTo>
                    <a:cubicBezTo>
                      <a:pt x="145" y="269"/>
                      <a:pt x="133" y="271"/>
                      <a:pt x="132" y="273"/>
                    </a:cubicBezTo>
                    <a:cubicBezTo>
                      <a:pt x="123" y="275"/>
                      <a:pt x="136" y="271"/>
                      <a:pt x="125" y="274"/>
                    </a:cubicBezTo>
                    <a:cubicBezTo>
                      <a:pt x="126" y="273"/>
                      <a:pt x="126" y="273"/>
                      <a:pt x="126" y="273"/>
                    </a:cubicBezTo>
                    <a:cubicBezTo>
                      <a:pt x="104" y="277"/>
                      <a:pt x="93" y="288"/>
                      <a:pt x="70" y="297"/>
                    </a:cubicBezTo>
                    <a:cubicBezTo>
                      <a:pt x="72" y="297"/>
                      <a:pt x="73" y="296"/>
                      <a:pt x="73" y="296"/>
                    </a:cubicBezTo>
                    <a:cubicBezTo>
                      <a:pt x="48" y="310"/>
                      <a:pt x="29" y="334"/>
                      <a:pt x="15" y="359"/>
                    </a:cubicBezTo>
                    <a:cubicBezTo>
                      <a:pt x="12" y="366"/>
                      <a:pt x="12" y="367"/>
                      <a:pt x="11" y="372"/>
                    </a:cubicBezTo>
                    <a:cubicBezTo>
                      <a:pt x="10" y="373"/>
                      <a:pt x="10" y="373"/>
                      <a:pt x="10" y="373"/>
                    </a:cubicBezTo>
                    <a:cubicBezTo>
                      <a:pt x="9" y="381"/>
                      <a:pt x="9" y="381"/>
                      <a:pt x="9" y="381"/>
                    </a:cubicBezTo>
                    <a:cubicBezTo>
                      <a:pt x="7" y="393"/>
                      <a:pt x="1" y="400"/>
                      <a:pt x="2" y="415"/>
                    </a:cubicBezTo>
                    <a:cubicBezTo>
                      <a:pt x="3" y="414"/>
                      <a:pt x="3" y="414"/>
                      <a:pt x="3" y="414"/>
                    </a:cubicBezTo>
                    <a:cubicBezTo>
                      <a:pt x="2" y="419"/>
                      <a:pt x="3" y="430"/>
                      <a:pt x="2" y="429"/>
                    </a:cubicBezTo>
                    <a:cubicBezTo>
                      <a:pt x="2" y="430"/>
                      <a:pt x="3" y="431"/>
                      <a:pt x="2" y="433"/>
                    </a:cubicBezTo>
                    <a:cubicBezTo>
                      <a:pt x="2" y="433"/>
                      <a:pt x="2" y="433"/>
                      <a:pt x="2" y="433"/>
                    </a:cubicBezTo>
                    <a:cubicBezTo>
                      <a:pt x="2" y="438"/>
                      <a:pt x="3" y="442"/>
                      <a:pt x="3" y="446"/>
                    </a:cubicBezTo>
                    <a:cubicBezTo>
                      <a:pt x="4" y="456"/>
                      <a:pt x="0" y="445"/>
                      <a:pt x="2" y="460"/>
                    </a:cubicBezTo>
                    <a:cubicBezTo>
                      <a:pt x="3" y="465"/>
                      <a:pt x="6" y="475"/>
                      <a:pt x="6" y="473"/>
                    </a:cubicBezTo>
                    <a:cubicBezTo>
                      <a:pt x="6" y="471"/>
                      <a:pt x="6" y="467"/>
                      <a:pt x="6" y="467"/>
                    </a:cubicBezTo>
                    <a:cubicBezTo>
                      <a:pt x="7" y="472"/>
                      <a:pt x="7" y="472"/>
                      <a:pt x="7" y="472"/>
                    </a:cubicBezTo>
                    <a:cubicBezTo>
                      <a:pt x="9" y="472"/>
                      <a:pt x="12" y="476"/>
                      <a:pt x="11" y="464"/>
                    </a:cubicBezTo>
                    <a:cubicBezTo>
                      <a:pt x="9" y="456"/>
                      <a:pt x="9" y="456"/>
                      <a:pt x="9" y="456"/>
                    </a:cubicBezTo>
                    <a:cubicBezTo>
                      <a:pt x="10" y="453"/>
                      <a:pt x="10" y="453"/>
                      <a:pt x="10" y="453"/>
                    </a:cubicBezTo>
                    <a:cubicBezTo>
                      <a:pt x="10" y="455"/>
                      <a:pt x="10" y="457"/>
                      <a:pt x="11" y="460"/>
                    </a:cubicBezTo>
                    <a:cubicBezTo>
                      <a:pt x="11" y="456"/>
                      <a:pt x="10" y="453"/>
                      <a:pt x="9" y="450"/>
                    </a:cubicBezTo>
                    <a:cubicBezTo>
                      <a:pt x="10" y="450"/>
                      <a:pt x="10" y="449"/>
                      <a:pt x="10" y="447"/>
                    </a:cubicBezTo>
                    <a:cubicBezTo>
                      <a:pt x="7" y="439"/>
                      <a:pt x="7" y="439"/>
                      <a:pt x="7" y="439"/>
                    </a:cubicBezTo>
                    <a:cubicBezTo>
                      <a:pt x="8" y="438"/>
                      <a:pt x="9" y="442"/>
                      <a:pt x="9" y="437"/>
                    </a:cubicBezTo>
                    <a:cubicBezTo>
                      <a:pt x="8" y="433"/>
                      <a:pt x="8" y="441"/>
                      <a:pt x="7" y="434"/>
                    </a:cubicBezTo>
                    <a:cubicBezTo>
                      <a:pt x="8" y="430"/>
                      <a:pt x="9" y="432"/>
                      <a:pt x="8" y="427"/>
                    </a:cubicBezTo>
                    <a:cubicBezTo>
                      <a:pt x="8" y="426"/>
                      <a:pt x="9" y="427"/>
                      <a:pt x="9" y="429"/>
                    </a:cubicBezTo>
                    <a:cubicBezTo>
                      <a:pt x="8" y="425"/>
                      <a:pt x="9" y="418"/>
                      <a:pt x="8" y="416"/>
                    </a:cubicBezTo>
                    <a:cubicBezTo>
                      <a:pt x="9" y="412"/>
                      <a:pt x="9" y="402"/>
                      <a:pt x="11" y="403"/>
                    </a:cubicBezTo>
                    <a:cubicBezTo>
                      <a:pt x="11" y="401"/>
                      <a:pt x="10" y="395"/>
                      <a:pt x="11" y="391"/>
                    </a:cubicBezTo>
                    <a:cubicBezTo>
                      <a:pt x="12" y="399"/>
                      <a:pt x="15" y="378"/>
                      <a:pt x="17" y="380"/>
                    </a:cubicBezTo>
                    <a:cubicBezTo>
                      <a:pt x="16" y="375"/>
                      <a:pt x="22" y="362"/>
                      <a:pt x="25" y="354"/>
                    </a:cubicBezTo>
                    <a:cubicBezTo>
                      <a:pt x="25" y="355"/>
                      <a:pt x="25" y="356"/>
                      <a:pt x="25" y="356"/>
                    </a:cubicBezTo>
                    <a:cubicBezTo>
                      <a:pt x="27" y="352"/>
                      <a:pt x="28" y="351"/>
                      <a:pt x="30" y="348"/>
                    </a:cubicBezTo>
                    <a:cubicBezTo>
                      <a:pt x="29" y="347"/>
                      <a:pt x="33" y="340"/>
                      <a:pt x="35" y="336"/>
                    </a:cubicBezTo>
                    <a:cubicBezTo>
                      <a:pt x="40" y="332"/>
                      <a:pt x="35" y="340"/>
                      <a:pt x="37" y="340"/>
                    </a:cubicBezTo>
                    <a:cubicBezTo>
                      <a:pt x="36" y="339"/>
                      <a:pt x="42" y="330"/>
                      <a:pt x="40" y="331"/>
                    </a:cubicBezTo>
                    <a:cubicBezTo>
                      <a:pt x="44" y="328"/>
                      <a:pt x="43" y="329"/>
                      <a:pt x="46" y="328"/>
                    </a:cubicBezTo>
                    <a:cubicBezTo>
                      <a:pt x="45" y="326"/>
                      <a:pt x="49" y="324"/>
                      <a:pt x="51" y="321"/>
                    </a:cubicBezTo>
                    <a:cubicBezTo>
                      <a:pt x="57" y="317"/>
                      <a:pt x="53" y="321"/>
                      <a:pt x="59" y="315"/>
                    </a:cubicBezTo>
                    <a:cubicBezTo>
                      <a:pt x="62" y="314"/>
                      <a:pt x="57" y="318"/>
                      <a:pt x="57" y="318"/>
                    </a:cubicBezTo>
                    <a:close/>
                    <a:moveTo>
                      <a:pt x="229" y="274"/>
                    </a:moveTo>
                    <a:cubicBezTo>
                      <a:pt x="229" y="274"/>
                      <a:pt x="229" y="274"/>
                      <a:pt x="229" y="274"/>
                    </a:cubicBezTo>
                    <a:cubicBezTo>
                      <a:pt x="227" y="274"/>
                      <a:pt x="226" y="274"/>
                      <a:pt x="225" y="274"/>
                    </a:cubicBezTo>
                    <a:cubicBezTo>
                      <a:pt x="226" y="274"/>
                      <a:pt x="227" y="274"/>
                      <a:pt x="229" y="274"/>
                    </a:cubicBezTo>
                    <a:close/>
                    <a:moveTo>
                      <a:pt x="244" y="275"/>
                    </a:moveTo>
                    <a:cubicBezTo>
                      <a:pt x="242" y="274"/>
                      <a:pt x="240" y="274"/>
                      <a:pt x="238" y="274"/>
                    </a:cubicBezTo>
                    <a:cubicBezTo>
                      <a:pt x="237" y="274"/>
                      <a:pt x="238" y="274"/>
                      <a:pt x="239" y="274"/>
                    </a:cubicBezTo>
                    <a:cubicBezTo>
                      <a:pt x="238" y="274"/>
                      <a:pt x="242" y="274"/>
                      <a:pt x="244" y="275"/>
                    </a:cubicBezTo>
                    <a:close/>
                    <a:moveTo>
                      <a:pt x="211" y="266"/>
                    </a:moveTo>
                    <a:cubicBezTo>
                      <a:pt x="214" y="266"/>
                      <a:pt x="215" y="266"/>
                      <a:pt x="215" y="266"/>
                    </a:cubicBezTo>
                    <a:cubicBezTo>
                      <a:pt x="214" y="266"/>
                      <a:pt x="213" y="266"/>
                      <a:pt x="211" y="267"/>
                    </a:cubicBezTo>
                    <a:cubicBezTo>
                      <a:pt x="210" y="267"/>
                      <a:pt x="210" y="267"/>
                      <a:pt x="210" y="267"/>
                    </a:cubicBezTo>
                    <a:lnTo>
                      <a:pt x="211" y="266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4" name="Freeform 865"/>
              <p:cNvSpPr>
                <a:spLocks/>
              </p:cNvSpPr>
              <p:nvPr/>
            </p:nvSpPr>
            <p:spPr bwMode="auto">
              <a:xfrm>
                <a:off x="3545" y="2518"/>
                <a:ext cx="4" cy="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3"/>
                  </a:cxn>
                  <a:cxn ang="0">
                    <a:pos x="2" y="3"/>
                  </a:cxn>
                  <a:cxn ang="0">
                    <a:pos x="4" y="3"/>
                  </a:cxn>
                  <a:cxn ang="0">
                    <a:pos x="2" y="0"/>
                  </a:cxn>
                </a:cxnLst>
                <a:rect l="0" t="0" r="r" b="b"/>
                <a:pathLst>
                  <a:path w="4" h="3">
                    <a:moveTo>
                      <a:pt x="2" y="0"/>
                    </a:moveTo>
                    <a:lnTo>
                      <a:pt x="0" y="3"/>
                    </a:lnTo>
                    <a:lnTo>
                      <a:pt x="2" y="3"/>
                    </a:lnTo>
                    <a:lnTo>
                      <a:pt x="4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5" name="Freeform 866"/>
              <p:cNvSpPr>
                <a:spLocks/>
              </p:cNvSpPr>
              <p:nvPr/>
            </p:nvSpPr>
            <p:spPr bwMode="auto">
              <a:xfrm>
                <a:off x="5365" y="2068"/>
                <a:ext cx="2" cy="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6" name="Freeform 867"/>
              <p:cNvSpPr>
                <a:spLocks/>
              </p:cNvSpPr>
              <p:nvPr/>
            </p:nvSpPr>
            <p:spPr bwMode="auto">
              <a:xfrm>
                <a:off x="4114" y="2536"/>
                <a:ext cx="2" cy="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7" name="Freeform 868"/>
              <p:cNvSpPr>
                <a:spLocks/>
              </p:cNvSpPr>
              <p:nvPr/>
            </p:nvSpPr>
            <p:spPr bwMode="auto">
              <a:xfrm>
                <a:off x="5525" y="2181"/>
                <a:ext cx="2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8" name="Freeform 869"/>
              <p:cNvSpPr>
                <a:spLocks/>
              </p:cNvSpPr>
              <p:nvPr/>
            </p:nvSpPr>
            <p:spPr bwMode="auto">
              <a:xfrm>
                <a:off x="5579" y="2215"/>
                <a:ext cx="11" cy="4"/>
              </a:xfrm>
              <a:custGeom>
                <a:avLst/>
                <a:gdLst/>
                <a:ahLst/>
                <a:cxnLst>
                  <a:cxn ang="0">
                    <a:pos x="5" y="2"/>
                  </a:cxn>
                  <a:cxn ang="0">
                    <a:pos x="0" y="0"/>
                  </a:cxn>
                  <a:cxn ang="0">
                    <a:pos x="5" y="2"/>
                  </a:cxn>
                </a:cxnLst>
                <a:rect l="0" t="0" r="r" b="b"/>
                <a:pathLst>
                  <a:path w="5" h="2">
                    <a:moveTo>
                      <a:pt x="5" y="2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1"/>
                      <a:pt x="4" y="2"/>
                      <a:pt x="5" y="2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9" name="Freeform 870"/>
              <p:cNvSpPr>
                <a:spLocks/>
              </p:cNvSpPr>
              <p:nvPr/>
            </p:nvSpPr>
            <p:spPr bwMode="auto">
              <a:xfrm>
                <a:off x="5527" y="2201"/>
                <a:ext cx="2" cy="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0" name="Freeform 871"/>
              <p:cNvSpPr>
                <a:spLocks/>
              </p:cNvSpPr>
              <p:nvPr/>
            </p:nvSpPr>
            <p:spPr bwMode="auto">
              <a:xfrm>
                <a:off x="5165" y="1940"/>
                <a:ext cx="6" cy="2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0"/>
                  </a:cxn>
                  <a:cxn ang="0">
                    <a:pos x="3" y="0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1"/>
                      <a:pt x="1" y="1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1" name="Freeform 872"/>
              <p:cNvSpPr>
                <a:spLocks/>
              </p:cNvSpPr>
              <p:nvPr/>
            </p:nvSpPr>
            <p:spPr bwMode="auto">
              <a:xfrm>
                <a:off x="5464" y="1956"/>
                <a:ext cx="11" cy="2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0" y="0"/>
                  </a:cxn>
                  <a:cxn ang="0">
                    <a:pos x="5" y="0"/>
                  </a:cxn>
                </a:cxnLst>
                <a:rect l="0" t="0" r="r" b="b"/>
                <a:pathLst>
                  <a:path w="5" h="1">
                    <a:moveTo>
                      <a:pt x="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5" y="1"/>
                      <a:pt x="5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2" name="Freeform 873"/>
              <p:cNvSpPr>
                <a:spLocks/>
              </p:cNvSpPr>
              <p:nvPr/>
            </p:nvSpPr>
            <p:spPr bwMode="auto">
              <a:xfrm>
                <a:off x="4886" y="2035"/>
                <a:ext cx="0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3" name="Freeform 874"/>
              <p:cNvSpPr>
                <a:spLocks/>
              </p:cNvSpPr>
              <p:nvPr/>
            </p:nvSpPr>
            <p:spPr bwMode="auto">
              <a:xfrm>
                <a:off x="5450" y="1954"/>
                <a:ext cx="14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6" y="1"/>
                  </a:cxn>
                  <a:cxn ang="0">
                    <a:pos x="0" y="0"/>
                  </a:cxn>
                </a:cxnLst>
                <a:rect l="0" t="0" r="r" b="b"/>
                <a:pathLst>
                  <a:path w="6" h="1">
                    <a:moveTo>
                      <a:pt x="0" y="0"/>
                    </a:moveTo>
                    <a:cubicBezTo>
                      <a:pt x="3" y="1"/>
                      <a:pt x="5" y="1"/>
                      <a:pt x="6" y="1"/>
                    </a:cubicBezTo>
                    <a:cubicBezTo>
                      <a:pt x="5" y="1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4" name="Freeform 875"/>
              <p:cNvSpPr>
                <a:spLocks/>
              </p:cNvSpPr>
              <p:nvPr/>
            </p:nvSpPr>
            <p:spPr bwMode="auto">
              <a:xfrm>
                <a:off x="5246" y="2176"/>
                <a:ext cx="4" cy="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4" y="0"/>
                  </a:cxn>
                </a:cxnLst>
                <a:rect l="0" t="0" r="r" b="b"/>
                <a:pathLst>
                  <a:path w="4">
                    <a:moveTo>
                      <a:pt x="4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5" name="Freeform 876"/>
              <p:cNvSpPr>
                <a:spLocks/>
              </p:cNvSpPr>
              <p:nvPr/>
            </p:nvSpPr>
            <p:spPr bwMode="auto">
              <a:xfrm>
                <a:off x="5243" y="2176"/>
                <a:ext cx="3" cy="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6" name="Freeform 877"/>
              <p:cNvSpPr>
                <a:spLocks/>
              </p:cNvSpPr>
              <p:nvPr/>
            </p:nvSpPr>
            <p:spPr bwMode="auto">
              <a:xfrm>
                <a:off x="5237" y="2176"/>
                <a:ext cx="6" cy="3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3" y="0"/>
                  </a:cxn>
                  <a:cxn ang="0">
                    <a:pos x="0" y="1"/>
                  </a:cxn>
                </a:cxnLst>
                <a:rect l="0" t="0" r="r" b="b"/>
                <a:pathLst>
                  <a:path w="3" h="1">
                    <a:moveTo>
                      <a:pt x="0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7" name="Freeform 878"/>
              <p:cNvSpPr>
                <a:spLocks/>
              </p:cNvSpPr>
              <p:nvPr/>
            </p:nvSpPr>
            <p:spPr bwMode="auto">
              <a:xfrm>
                <a:off x="5336" y="2172"/>
                <a:ext cx="2" cy="2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2" y="0"/>
                  </a:cxn>
                  <a:cxn ang="0">
                    <a:pos x="0" y="2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8" name="Freeform 879"/>
              <p:cNvSpPr>
                <a:spLocks/>
              </p:cNvSpPr>
              <p:nvPr/>
            </p:nvSpPr>
            <p:spPr bwMode="auto">
              <a:xfrm>
                <a:off x="5338" y="2172"/>
                <a:ext cx="25" cy="2"/>
              </a:xfrm>
              <a:custGeom>
                <a:avLst/>
                <a:gdLst/>
                <a:ahLst/>
                <a:cxnLst>
                  <a:cxn ang="0">
                    <a:pos x="11" y="1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1" y="1"/>
                  </a:cxn>
                </a:cxnLst>
                <a:rect l="0" t="0" r="r" b="b"/>
                <a:pathLst>
                  <a:path w="11" h="1">
                    <a:moveTo>
                      <a:pt x="11" y="1"/>
                    </a:moveTo>
                    <a:cubicBezTo>
                      <a:pt x="8" y="1"/>
                      <a:pt x="4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8" y="1"/>
                      <a:pt x="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9" name="Freeform 880"/>
              <p:cNvSpPr>
                <a:spLocks/>
              </p:cNvSpPr>
              <p:nvPr/>
            </p:nvSpPr>
            <p:spPr bwMode="auto">
              <a:xfrm>
                <a:off x="5441" y="2192"/>
                <a:ext cx="32" cy="11"/>
              </a:xfrm>
              <a:custGeom>
                <a:avLst/>
                <a:gdLst/>
                <a:ahLst/>
                <a:cxnLst>
                  <a:cxn ang="0">
                    <a:pos x="12" y="3"/>
                  </a:cxn>
                  <a:cxn ang="0">
                    <a:pos x="2" y="1"/>
                  </a:cxn>
                  <a:cxn ang="0">
                    <a:pos x="2" y="2"/>
                  </a:cxn>
                  <a:cxn ang="0">
                    <a:pos x="12" y="3"/>
                  </a:cxn>
                </a:cxnLst>
                <a:rect l="0" t="0" r="r" b="b"/>
                <a:pathLst>
                  <a:path w="14" h="5">
                    <a:moveTo>
                      <a:pt x="12" y="3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4" y="2"/>
                      <a:pt x="6" y="2"/>
                      <a:pt x="2" y="2"/>
                    </a:cubicBezTo>
                    <a:cubicBezTo>
                      <a:pt x="14" y="5"/>
                      <a:pt x="0" y="0"/>
                      <a:pt x="12" y="3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0" name="Freeform 881"/>
              <p:cNvSpPr>
                <a:spLocks/>
              </p:cNvSpPr>
              <p:nvPr/>
            </p:nvSpPr>
            <p:spPr bwMode="auto">
              <a:xfrm>
                <a:off x="5522" y="2212"/>
                <a:ext cx="18" cy="5"/>
              </a:xfrm>
              <a:custGeom>
                <a:avLst/>
                <a:gdLst/>
                <a:ahLst/>
                <a:cxnLst>
                  <a:cxn ang="0">
                    <a:pos x="5" y="1"/>
                  </a:cxn>
                  <a:cxn ang="0">
                    <a:pos x="4" y="2"/>
                  </a:cxn>
                  <a:cxn ang="0">
                    <a:pos x="5" y="1"/>
                  </a:cxn>
                </a:cxnLst>
                <a:rect l="0" t="0" r="r" b="b"/>
                <a:pathLst>
                  <a:path w="8" h="2">
                    <a:moveTo>
                      <a:pt x="5" y="1"/>
                    </a:moveTo>
                    <a:cubicBezTo>
                      <a:pt x="0" y="0"/>
                      <a:pt x="5" y="2"/>
                      <a:pt x="4" y="2"/>
                    </a:cubicBezTo>
                    <a:cubicBezTo>
                      <a:pt x="8" y="2"/>
                      <a:pt x="8" y="2"/>
                      <a:pt x="5" y="1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1" name="Freeform 882"/>
              <p:cNvSpPr>
                <a:spLocks/>
              </p:cNvSpPr>
              <p:nvPr/>
            </p:nvSpPr>
            <p:spPr bwMode="auto">
              <a:xfrm>
                <a:off x="5498" y="2014"/>
                <a:ext cx="6" cy="5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0" y="2"/>
                  </a:cxn>
                  <a:cxn ang="0">
                    <a:pos x="0" y="1"/>
                  </a:cxn>
                </a:cxnLst>
                <a:rect l="0" t="0" r="r" b="b"/>
                <a:pathLst>
                  <a:path w="3" h="2">
                    <a:moveTo>
                      <a:pt x="0" y="1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3" y="0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2" name="Freeform 883"/>
              <p:cNvSpPr>
                <a:spLocks/>
              </p:cNvSpPr>
              <p:nvPr/>
            </p:nvSpPr>
            <p:spPr bwMode="auto">
              <a:xfrm>
                <a:off x="5565" y="1969"/>
                <a:ext cx="14" cy="5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5" y="3"/>
                  </a:cxn>
                  <a:cxn ang="0">
                    <a:pos x="0" y="5"/>
                  </a:cxn>
                  <a:cxn ang="0">
                    <a:pos x="14" y="0"/>
                  </a:cxn>
                </a:cxnLst>
                <a:rect l="0" t="0" r="r" b="b"/>
                <a:pathLst>
                  <a:path w="14" h="5">
                    <a:moveTo>
                      <a:pt x="14" y="0"/>
                    </a:moveTo>
                    <a:lnTo>
                      <a:pt x="5" y="3"/>
                    </a:lnTo>
                    <a:lnTo>
                      <a:pt x="0" y="5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3" name="Freeform 884"/>
              <p:cNvSpPr>
                <a:spLocks/>
              </p:cNvSpPr>
              <p:nvPr/>
            </p:nvSpPr>
            <p:spPr bwMode="auto">
              <a:xfrm>
                <a:off x="5543" y="1951"/>
                <a:ext cx="15" cy="3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15" y="3"/>
                  </a:cxn>
                  <a:cxn ang="0">
                    <a:pos x="0" y="0"/>
                  </a:cxn>
                  <a:cxn ang="0">
                    <a:pos x="11" y="0"/>
                  </a:cxn>
                </a:cxnLst>
                <a:rect l="0" t="0" r="r" b="b"/>
                <a:pathLst>
                  <a:path w="15" h="3">
                    <a:moveTo>
                      <a:pt x="11" y="0"/>
                    </a:moveTo>
                    <a:lnTo>
                      <a:pt x="15" y="3"/>
                    </a:lnTo>
                    <a:lnTo>
                      <a:pt x="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4" name="Freeform 885"/>
              <p:cNvSpPr>
                <a:spLocks/>
              </p:cNvSpPr>
              <p:nvPr/>
            </p:nvSpPr>
            <p:spPr bwMode="auto">
              <a:xfrm>
                <a:off x="4910" y="2107"/>
                <a:ext cx="9" cy="6"/>
              </a:xfrm>
              <a:custGeom>
                <a:avLst/>
                <a:gdLst/>
                <a:ahLst/>
                <a:cxnLst>
                  <a:cxn ang="0">
                    <a:pos x="4" y="3"/>
                  </a:cxn>
                  <a:cxn ang="0">
                    <a:pos x="4" y="1"/>
                  </a:cxn>
                  <a:cxn ang="0">
                    <a:pos x="4" y="3"/>
                  </a:cxn>
                </a:cxnLst>
                <a:rect l="0" t="0" r="r" b="b"/>
                <a:pathLst>
                  <a:path w="4" h="3">
                    <a:moveTo>
                      <a:pt x="4" y="3"/>
                    </a:moveTo>
                    <a:cubicBezTo>
                      <a:pt x="4" y="1"/>
                      <a:pt x="4" y="1"/>
                      <a:pt x="4" y="1"/>
                    </a:cubicBezTo>
                    <a:cubicBezTo>
                      <a:pt x="1" y="0"/>
                      <a:pt x="0" y="1"/>
                      <a:pt x="4" y="3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5" name="Freeform 886"/>
              <p:cNvSpPr>
                <a:spLocks/>
              </p:cNvSpPr>
              <p:nvPr/>
            </p:nvSpPr>
            <p:spPr bwMode="auto">
              <a:xfrm>
                <a:off x="5183" y="2275"/>
                <a:ext cx="4" cy="18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8"/>
                  </a:cxn>
                  <a:cxn ang="0">
                    <a:pos x="2" y="0"/>
                  </a:cxn>
                </a:cxnLst>
                <a:rect l="0" t="0" r="r" b="b"/>
                <a:pathLst>
                  <a:path w="2" h="8">
                    <a:moveTo>
                      <a:pt x="2" y="0"/>
                    </a:moveTo>
                    <a:cubicBezTo>
                      <a:pt x="1" y="1"/>
                      <a:pt x="0" y="5"/>
                      <a:pt x="0" y="8"/>
                    </a:cubicBezTo>
                    <a:cubicBezTo>
                      <a:pt x="1" y="5"/>
                      <a:pt x="2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6" name="Freeform 887"/>
              <p:cNvSpPr>
                <a:spLocks/>
              </p:cNvSpPr>
              <p:nvPr/>
            </p:nvSpPr>
            <p:spPr bwMode="auto">
              <a:xfrm>
                <a:off x="4204" y="2509"/>
                <a:ext cx="13" cy="3"/>
              </a:xfrm>
              <a:custGeom>
                <a:avLst/>
                <a:gdLst/>
                <a:ahLst/>
                <a:cxnLst>
                  <a:cxn ang="0">
                    <a:pos x="4" y="3"/>
                  </a:cxn>
                  <a:cxn ang="0">
                    <a:pos x="13" y="0"/>
                  </a:cxn>
                  <a:cxn ang="0">
                    <a:pos x="0" y="3"/>
                  </a:cxn>
                  <a:cxn ang="0">
                    <a:pos x="4" y="3"/>
                  </a:cxn>
                </a:cxnLst>
                <a:rect l="0" t="0" r="r" b="b"/>
                <a:pathLst>
                  <a:path w="13" h="3">
                    <a:moveTo>
                      <a:pt x="4" y="3"/>
                    </a:moveTo>
                    <a:lnTo>
                      <a:pt x="13" y="0"/>
                    </a:lnTo>
                    <a:lnTo>
                      <a:pt x="0" y="3"/>
                    </a:lnTo>
                    <a:lnTo>
                      <a:pt x="4" y="3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7" name="Freeform 888"/>
              <p:cNvSpPr>
                <a:spLocks/>
              </p:cNvSpPr>
              <p:nvPr/>
            </p:nvSpPr>
            <p:spPr bwMode="auto">
              <a:xfrm>
                <a:off x="3113" y="3018"/>
                <a:ext cx="6" cy="7"/>
              </a:xfrm>
              <a:custGeom>
                <a:avLst/>
                <a:gdLst/>
                <a:ahLst/>
                <a:cxnLst>
                  <a:cxn ang="0">
                    <a:pos x="2" y="3"/>
                  </a:cxn>
                  <a:cxn ang="0">
                    <a:pos x="2" y="1"/>
                  </a:cxn>
                  <a:cxn ang="0">
                    <a:pos x="0" y="0"/>
                  </a:cxn>
                  <a:cxn ang="0">
                    <a:pos x="2" y="3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cubicBezTo>
                      <a:pt x="2" y="3"/>
                      <a:pt x="3" y="3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8" name="Freeform 889"/>
              <p:cNvSpPr>
                <a:spLocks/>
              </p:cNvSpPr>
              <p:nvPr/>
            </p:nvSpPr>
            <p:spPr bwMode="auto">
              <a:xfrm>
                <a:off x="3108" y="2989"/>
                <a:ext cx="9" cy="27"/>
              </a:xfrm>
              <a:custGeom>
                <a:avLst/>
                <a:gdLst/>
                <a:ahLst/>
                <a:cxnLst>
                  <a:cxn ang="0">
                    <a:pos x="3" y="4"/>
                  </a:cxn>
                  <a:cxn ang="0">
                    <a:pos x="0" y="1"/>
                  </a:cxn>
                  <a:cxn ang="0">
                    <a:pos x="3" y="6"/>
                  </a:cxn>
                  <a:cxn ang="0">
                    <a:pos x="2" y="9"/>
                  </a:cxn>
                  <a:cxn ang="0">
                    <a:pos x="4" y="12"/>
                  </a:cxn>
                  <a:cxn ang="0">
                    <a:pos x="2" y="4"/>
                  </a:cxn>
                  <a:cxn ang="0">
                    <a:pos x="3" y="4"/>
                  </a:cxn>
                </a:cxnLst>
                <a:rect l="0" t="0" r="r" b="b"/>
                <a:pathLst>
                  <a:path w="4" h="12">
                    <a:moveTo>
                      <a:pt x="3" y="4"/>
                    </a:moveTo>
                    <a:cubicBezTo>
                      <a:pt x="3" y="2"/>
                      <a:pt x="2" y="0"/>
                      <a:pt x="0" y="1"/>
                    </a:cubicBezTo>
                    <a:cubicBezTo>
                      <a:pt x="1" y="3"/>
                      <a:pt x="1" y="4"/>
                      <a:pt x="3" y="6"/>
                    </a:cubicBezTo>
                    <a:cubicBezTo>
                      <a:pt x="3" y="7"/>
                      <a:pt x="3" y="9"/>
                      <a:pt x="2" y="9"/>
                    </a:cubicBezTo>
                    <a:cubicBezTo>
                      <a:pt x="3" y="9"/>
                      <a:pt x="3" y="11"/>
                      <a:pt x="4" y="12"/>
                    </a:cubicBezTo>
                    <a:cubicBezTo>
                      <a:pt x="4" y="10"/>
                      <a:pt x="4" y="7"/>
                      <a:pt x="2" y="4"/>
                    </a:cubicBezTo>
                    <a:cubicBezTo>
                      <a:pt x="3" y="4"/>
                      <a:pt x="3" y="4"/>
                      <a:pt x="3" y="4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9" name="Freeform 890"/>
              <p:cNvSpPr>
                <a:spLocks/>
              </p:cNvSpPr>
              <p:nvPr/>
            </p:nvSpPr>
            <p:spPr bwMode="auto">
              <a:xfrm>
                <a:off x="3423" y="2892"/>
                <a:ext cx="2" cy="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0" name="Freeform 891"/>
              <p:cNvSpPr>
                <a:spLocks/>
              </p:cNvSpPr>
              <p:nvPr/>
            </p:nvSpPr>
            <p:spPr bwMode="auto">
              <a:xfrm>
                <a:off x="3641" y="2901"/>
                <a:ext cx="5" cy="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1" name="Freeform 892"/>
              <p:cNvSpPr>
                <a:spLocks/>
              </p:cNvSpPr>
              <p:nvPr/>
            </p:nvSpPr>
            <p:spPr bwMode="auto">
              <a:xfrm>
                <a:off x="3680" y="2903"/>
                <a:ext cx="2" cy="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2" name="Freeform 893"/>
              <p:cNvSpPr>
                <a:spLocks/>
              </p:cNvSpPr>
              <p:nvPr/>
            </p:nvSpPr>
            <p:spPr bwMode="auto">
              <a:xfrm>
                <a:off x="3425" y="2892"/>
                <a:ext cx="7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0"/>
                  </a:cxn>
                  <a:cxn ang="0">
                    <a:pos x="0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3" name="Freeform 894"/>
              <p:cNvSpPr>
                <a:spLocks/>
              </p:cNvSpPr>
              <p:nvPr/>
            </p:nvSpPr>
            <p:spPr bwMode="auto">
              <a:xfrm>
                <a:off x="3126" y="2948"/>
                <a:ext cx="2" cy="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"/>
                  </a:cxn>
                  <a:cxn ang="0">
                    <a:pos x="2" y="0"/>
                  </a:cxn>
                  <a:cxn ang="0">
                    <a:pos x="0" y="0"/>
                  </a:cxn>
                </a:cxnLst>
                <a:rect l="0" t="0" r="r" b="b"/>
                <a:pathLst>
                  <a:path w="2" h="5">
                    <a:moveTo>
                      <a:pt x="0" y="0"/>
                    </a:moveTo>
                    <a:lnTo>
                      <a:pt x="0" y="5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4" name="Freeform 895"/>
              <p:cNvSpPr>
                <a:spLocks/>
              </p:cNvSpPr>
              <p:nvPr/>
            </p:nvSpPr>
            <p:spPr bwMode="auto">
              <a:xfrm>
                <a:off x="3326" y="2899"/>
                <a:ext cx="3" cy="2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3" y="0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5" name="Freeform 896"/>
              <p:cNvSpPr>
                <a:spLocks/>
              </p:cNvSpPr>
              <p:nvPr/>
            </p:nvSpPr>
            <p:spPr bwMode="auto">
              <a:xfrm>
                <a:off x="3254" y="2905"/>
                <a:ext cx="5" cy="5"/>
              </a:xfrm>
              <a:custGeom>
                <a:avLst/>
                <a:gdLst/>
                <a:ahLst/>
                <a:cxnLst>
                  <a:cxn ang="0">
                    <a:pos x="1" y="2"/>
                  </a:cxn>
                  <a:cxn ang="0">
                    <a:pos x="2" y="0"/>
                  </a:cxn>
                  <a:cxn ang="0">
                    <a:pos x="0" y="1"/>
                  </a:cxn>
                  <a:cxn ang="0">
                    <a:pos x="1" y="2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2" y="2"/>
                      <a:pt x="2" y="1"/>
                      <a:pt x="2" y="0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6" name="Freeform 897"/>
              <p:cNvSpPr>
                <a:spLocks/>
              </p:cNvSpPr>
              <p:nvPr/>
            </p:nvSpPr>
            <p:spPr bwMode="auto">
              <a:xfrm>
                <a:off x="3146" y="294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7" name="Freeform 898"/>
              <p:cNvSpPr>
                <a:spLocks/>
              </p:cNvSpPr>
              <p:nvPr/>
            </p:nvSpPr>
            <p:spPr bwMode="auto">
              <a:xfrm>
                <a:off x="3383" y="289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8" name="Freeform 899"/>
              <p:cNvSpPr>
                <a:spLocks/>
              </p:cNvSpPr>
              <p:nvPr/>
            </p:nvSpPr>
            <p:spPr bwMode="auto">
              <a:xfrm>
                <a:off x="5169" y="2374"/>
                <a:ext cx="2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9" name="Rectangle 900"/>
              <p:cNvSpPr>
                <a:spLocks noChangeArrowheads="1"/>
              </p:cNvSpPr>
              <p:nvPr/>
            </p:nvSpPr>
            <p:spPr bwMode="auto">
              <a:xfrm>
                <a:off x="5192" y="2291"/>
                <a:ext cx="1" cy="2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0" name="Freeform 901"/>
              <p:cNvSpPr>
                <a:spLocks/>
              </p:cNvSpPr>
              <p:nvPr/>
            </p:nvSpPr>
            <p:spPr bwMode="auto">
              <a:xfrm>
                <a:off x="3749" y="2908"/>
                <a:ext cx="3" cy="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1" name="Freeform 902"/>
              <p:cNvSpPr>
                <a:spLocks/>
              </p:cNvSpPr>
              <p:nvPr/>
            </p:nvSpPr>
            <p:spPr bwMode="auto">
              <a:xfrm>
                <a:off x="4373" y="2892"/>
                <a:ext cx="20" cy="4"/>
              </a:xfrm>
              <a:custGeom>
                <a:avLst/>
                <a:gdLst/>
                <a:ahLst/>
                <a:cxnLst>
                  <a:cxn ang="0">
                    <a:pos x="4" y="2"/>
                  </a:cxn>
                  <a:cxn ang="0">
                    <a:pos x="4" y="0"/>
                  </a:cxn>
                  <a:cxn ang="0">
                    <a:pos x="4" y="2"/>
                  </a:cxn>
                </a:cxnLst>
                <a:rect l="0" t="0" r="r" b="b"/>
                <a:pathLst>
                  <a:path w="9" h="2">
                    <a:moveTo>
                      <a:pt x="4" y="2"/>
                    </a:moveTo>
                    <a:cubicBezTo>
                      <a:pt x="0" y="1"/>
                      <a:pt x="9" y="0"/>
                      <a:pt x="4" y="0"/>
                    </a:cubicBezTo>
                    <a:cubicBezTo>
                      <a:pt x="4" y="0"/>
                      <a:pt x="0" y="2"/>
                      <a:pt x="4" y="2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2" name="Freeform 903"/>
              <p:cNvSpPr>
                <a:spLocks/>
              </p:cNvSpPr>
              <p:nvPr/>
            </p:nvSpPr>
            <p:spPr bwMode="auto">
              <a:xfrm>
                <a:off x="3128" y="2946"/>
                <a:ext cx="3" cy="2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1" y="0"/>
                  </a:cxn>
                  <a:cxn ang="0">
                    <a:pos x="0" y="1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3" name="Freeform 904"/>
              <p:cNvSpPr>
                <a:spLocks/>
              </p:cNvSpPr>
              <p:nvPr/>
            </p:nvSpPr>
            <p:spPr bwMode="auto">
              <a:xfrm>
                <a:off x="4379" y="2890"/>
                <a:ext cx="3" cy="2"/>
              </a:xfrm>
              <a:custGeom>
                <a:avLst/>
                <a:gdLst/>
                <a:ahLst/>
                <a:cxnLst>
                  <a:cxn ang="0">
                    <a:pos x="3" y="2"/>
                  </a:cxn>
                  <a:cxn ang="0">
                    <a:pos x="3" y="2"/>
                  </a:cxn>
                  <a:cxn ang="0">
                    <a:pos x="0" y="0"/>
                  </a:cxn>
                  <a:cxn ang="0">
                    <a:pos x="3" y="2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lnTo>
                      <a:pt x="3" y="2"/>
                    </a:lnTo>
                    <a:lnTo>
                      <a:pt x="0" y="0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4" name="Freeform 905"/>
              <p:cNvSpPr>
                <a:spLocks/>
              </p:cNvSpPr>
              <p:nvPr/>
            </p:nvSpPr>
            <p:spPr bwMode="auto">
              <a:xfrm>
                <a:off x="3907" y="2908"/>
                <a:ext cx="2" cy="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5" name="Freeform 906"/>
              <p:cNvSpPr>
                <a:spLocks/>
              </p:cNvSpPr>
              <p:nvPr/>
            </p:nvSpPr>
            <p:spPr bwMode="auto">
              <a:xfrm>
                <a:off x="3790" y="2903"/>
                <a:ext cx="4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0"/>
                  </a:cxn>
                  <a:cxn ang="0">
                    <a:pos x="0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lnTo>
                      <a:pt x="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6" name="Freeform 907"/>
              <p:cNvSpPr>
                <a:spLocks/>
              </p:cNvSpPr>
              <p:nvPr/>
            </p:nvSpPr>
            <p:spPr bwMode="auto">
              <a:xfrm>
                <a:off x="3970" y="2903"/>
                <a:ext cx="4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0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1" y="1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7" name="Freeform 908"/>
              <p:cNvSpPr>
                <a:spLocks/>
              </p:cNvSpPr>
              <p:nvPr/>
            </p:nvSpPr>
            <p:spPr bwMode="auto">
              <a:xfrm>
                <a:off x="4031" y="2903"/>
                <a:ext cx="2" cy="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8" name="Freeform 909"/>
              <p:cNvSpPr>
                <a:spLocks/>
              </p:cNvSpPr>
              <p:nvPr/>
            </p:nvSpPr>
            <p:spPr bwMode="auto">
              <a:xfrm>
                <a:off x="5129" y="2552"/>
                <a:ext cx="4" cy="9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2" y="3"/>
                  </a:cxn>
                  <a:cxn ang="0">
                    <a:pos x="0" y="4"/>
                  </a:cxn>
                </a:cxnLst>
                <a:rect l="0" t="0" r="r" b="b"/>
                <a:pathLst>
                  <a:path w="2" h="4">
                    <a:moveTo>
                      <a:pt x="0" y="4"/>
                    </a:moveTo>
                    <a:cubicBezTo>
                      <a:pt x="1" y="4"/>
                      <a:pt x="1" y="4"/>
                      <a:pt x="2" y="3"/>
                    </a:cubicBezTo>
                    <a:cubicBezTo>
                      <a:pt x="1" y="4"/>
                      <a:pt x="2" y="0"/>
                      <a:pt x="0" y="4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9" name="Freeform 910"/>
              <p:cNvSpPr>
                <a:spLocks/>
              </p:cNvSpPr>
              <p:nvPr/>
            </p:nvSpPr>
            <p:spPr bwMode="auto">
              <a:xfrm>
                <a:off x="3128" y="2948"/>
                <a:ext cx="0" cy="2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0" name="Freeform 911"/>
              <p:cNvSpPr>
                <a:spLocks/>
              </p:cNvSpPr>
              <p:nvPr/>
            </p:nvSpPr>
            <p:spPr bwMode="auto">
              <a:xfrm>
                <a:off x="3972" y="2885"/>
                <a:ext cx="11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" y="0"/>
                  </a:cxn>
                  <a:cxn ang="0">
                    <a:pos x="0" y="0"/>
                  </a:cxn>
                </a:cxnLst>
                <a:rect l="0" t="0" r="r" b="b"/>
                <a:pathLst>
                  <a:path w="5">
                    <a:moveTo>
                      <a:pt x="0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1" name="Freeform 912"/>
              <p:cNvSpPr>
                <a:spLocks/>
              </p:cNvSpPr>
              <p:nvPr/>
            </p:nvSpPr>
            <p:spPr bwMode="auto">
              <a:xfrm>
                <a:off x="4805" y="2829"/>
                <a:ext cx="2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0"/>
                  </a:cxn>
                  <a:cxn ang="0">
                    <a:pos x="0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2" name="Freeform 913"/>
              <p:cNvSpPr>
                <a:spLocks/>
              </p:cNvSpPr>
              <p:nvPr/>
            </p:nvSpPr>
            <p:spPr bwMode="auto">
              <a:xfrm>
                <a:off x="4013" y="2883"/>
                <a:ext cx="6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2"/>
                  </a:cxn>
                  <a:cxn ang="0">
                    <a:pos x="6" y="2"/>
                  </a:cxn>
                  <a:cxn ang="0">
                    <a:pos x="0" y="0"/>
                  </a:cxn>
                </a:cxnLst>
                <a:rect l="0" t="0" r="r" b="b"/>
                <a:pathLst>
                  <a:path w="6" h="2">
                    <a:moveTo>
                      <a:pt x="0" y="0"/>
                    </a:moveTo>
                    <a:lnTo>
                      <a:pt x="4" y="2"/>
                    </a:lnTo>
                    <a:lnTo>
                      <a:pt x="6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3" name="Freeform 914"/>
              <p:cNvSpPr>
                <a:spLocks/>
              </p:cNvSpPr>
              <p:nvPr/>
            </p:nvSpPr>
            <p:spPr bwMode="auto">
              <a:xfrm>
                <a:off x="5133" y="255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4" name="Freeform 915"/>
              <p:cNvSpPr>
                <a:spLocks noEditPoints="1"/>
              </p:cNvSpPr>
              <p:nvPr/>
            </p:nvSpPr>
            <p:spPr bwMode="auto">
              <a:xfrm>
                <a:off x="3110" y="2287"/>
                <a:ext cx="2088" cy="699"/>
              </a:xfrm>
              <a:custGeom>
                <a:avLst/>
                <a:gdLst/>
                <a:ahLst/>
                <a:cxnLst>
                  <a:cxn ang="0">
                    <a:pos x="899" y="121"/>
                  </a:cxn>
                  <a:cxn ang="0">
                    <a:pos x="895" y="130"/>
                  </a:cxn>
                  <a:cxn ang="0">
                    <a:pos x="883" y="155"/>
                  </a:cxn>
                  <a:cxn ang="0">
                    <a:pos x="847" y="199"/>
                  </a:cxn>
                  <a:cxn ang="0">
                    <a:pos x="817" y="222"/>
                  </a:cxn>
                  <a:cxn ang="0">
                    <a:pos x="758" y="241"/>
                  </a:cxn>
                  <a:cxn ang="0">
                    <a:pos x="734" y="244"/>
                  </a:cxn>
                  <a:cxn ang="0">
                    <a:pos x="699" y="251"/>
                  </a:cxn>
                  <a:cxn ang="0">
                    <a:pos x="665" y="255"/>
                  </a:cxn>
                  <a:cxn ang="0">
                    <a:pos x="624" y="258"/>
                  </a:cxn>
                  <a:cxn ang="0">
                    <a:pos x="538" y="262"/>
                  </a:cxn>
                  <a:cxn ang="0">
                    <a:pos x="440" y="265"/>
                  </a:cxn>
                  <a:cxn ang="0">
                    <a:pos x="395" y="267"/>
                  </a:cxn>
                  <a:cxn ang="0">
                    <a:pos x="322" y="268"/>
                  </a:cxn>
                  <a:cxn ang="0">
                    <a:pos x="290" y="266"/>
                  </a:cxn>
                  <a:cxn ang="0">
                    <a:pos x="254" y="268"/>
                  </a:cxn>
                  <a:cxn ang="0">
                    <a:pos x="239" y="268"/>
                  </a:cxn>
                  <a:cxn ang="0">
                    <a:pos x="213" y="267"/>
                  </a:cxn>
                  <a:cxn ang="0">
                    <a:pos x="169" y="266"/>
                  </a:cxn>
                  <a:cxn ang="0">
                    <a:pos x="131" y="266"/>
                  </a:cxn>
                  <a:cxn ang="0">
                    <a:pos x="92" y="268"/>
                  </a:cxn>
                  <a:cxn ang="0">
                    <a:pos x="72" y="270"/>
                  </a:cxn>
                  <a:cxn ang="0">
                    <a:pos x="46" y="275"/>
                  </a:cxn>
                  <a:cxn ang="0">
                    <a:pos x="9" y="294"/>
                  </a:cxn>
                  <a:cxn ang="0">
                    <a:pos x="1" y="308"/>
                  </a:cxn>
                  <a:cxn ang="0">
                    <a:pos x="16" y="292"/>
                  </a:cxn>
                  <a:cxn ang="0">
                    <a:pos x="35" y="284"/>
                  </a:cxn>
                  <a:cxn ang="0">
                    <a:pos x="56" y="278"/>
                  </a:cxn>
                  <a:cxn ang="0">
                    <a:pos x="96" y="272"/>
                  </a:cxn>
                  <a:cxn ang="0">
                    <a:pos x="113" y="269"/>
                  </a:cxn>
                  <a:cxn ang="0">
                    <a:pos x="130" y="269"/>
                  </a:cxn>
                  <a:cxn ang="0">
                    <a:pos x="159" y="269"/>
                  </a:cxn>
                  <a:cxn ang="0">
                    <a:pos x="193" y="272"/>
                  </a:cxn>
                  <a:cxn ang="0">
                    <a:pos x="233" y="273"/>
                  </a:cxn>
                  <a:cxn ang="0">
                    <a:pos x="240" y="273"/>
                  </a:cxn>
                  <a:cxn ang="0">
                    <a:pos x="273" y="277"/>
                  </a:cxn>
                  <a:cxn ang="0">
                    <a:pos x="285" y="276"/>
                  </a:cxn>
                  <a:cxn ang="0">
                    <a:pos x="305" y="273"/>
                  </a:cxn>
                  <a:cxn ang="0">
                    <a:pos x="325" y="274"/>
                  </a:cxn>
                  <a:cxn ang="0">
                    <a:pos x="352" y="274"/>
                  </a:cxn>
                  <a:cxn ang="0">
                    <a:pos x="384" y="274"/>
                  </a:cxn>
                  <a:cxn ang="0">
                    <a:pos x="431" y="272"/>
                  </a:cxn>
                  <a:cxn ang="0">
                    <a:pos x="466" y="273"/>
                  </a:cxn>
                  <a:cxn ang="0">
                    <a:pos x="490" y="271"/>
                  </a:cxn>
                  <a:cxn ang="0">
                    <a:pos x="517" y="270"/>
                  </a:cxn>
                  <a:cxn ang="0">
                    <a:pos x="575" y="272"/>
                  </a:cxn>
                  <a:cxn ang="0">
                    <a:pos x="629" y="266"/>
                  </a:cxn>
                  <a:cxn ang="0">
                    <a:pos x="668" y="264"/>
                  </a:cxn>
                  <a:cxn ang="0">
                    <a:pos x="737" y="254"/>
                  </a:cxn>
                  <a:cxn ang="0">
                    <a:pos x="795" y="238"/>
                  </a:cxn>
                  <a:cxn ang="0">
                    <a:pos x="841" y="213"/>
                  </a:cxn>
                  <a:cxn ang="0">
                    <a:pos x="859" y="200"/>
                  </a:cxn>
                  <a:cxn ang="0">
                    <a:pos x="874" y="186"/>
                  </a:cxn>
                  <a:cxn ang="0">
                    <a:pos x="879" y="178"/>
                  </a:cxn>
                  <a:cxn ang="0">
                    <a:pos x="894" y="151"/>
                  </a:cxn>
                  <a:cxn ang="0">
                    <a:pos x="920" y="57"/>
                  </a:cxn>
                  <a:cxn ang="0">
                    <a:pos x="925" y="23"/>
                  </a:cxn>
                  <a:cxn ang="0">
                    <a:pos x="920" y="11"/>
                  </a:cxn>
                  <a:cxn ang="0">
                    <a:pos x="920" y="22"/>
                  </a:cxn>
                  <a:cxn ang="0">
                    <a:pos x="912" y="67"/>
                  </a:cxn>
                  <a:cxn ang="0">
                    <a:pos x="908" y="90"/>
                  </a:cxn>
                  <a:cxn ang="0">
                    <a:pos x="862" y="189"/>
                  </a:cxn>
                  <a:cxn ang="0">
                    <a:pos x="879" y="179"/>
                  </a:cxn>
                </a:cxnLst>
                <a:rect l="0" t="0" r="r" b="b"/>
                <a:pathLst>
                  <a:path w="928" h="311">
                    <a:moveTo>
                      <a:pt x="904" y="93"/>
                    </a:moveTo>
                    <a:cubicBezTo>
                      <a:pt x="903" y="97"/>
                      <a:pt x="905" y="95"/>
                      <a:pt x="906" y="96"/>
                    </a:cubicBezTo>
                    <a:cubicBezTo>
                      <a:pt x="905" y="101"/>
                      <a:pt x="904" y="98"/>
                      <a:pt x="903" y="99"/>
                    </a:cubicBezTo>
                    <a:cubicBezTo>
                      <a:pt x="903" y="103"/>
                      <a:pt x="903" y="105"/>
                      <a:pt x="903" y="108"/>
                    </a:cubicBezTo>
                    <a:cubicBezTo>
                      <a:pt x="902" y="108"/>
                      <a:pt x="902" y="108"/>
                      <a:pt x="902" y="107"/>
                    </a:cubicBezTo>
                    <a:cubicBezTo>
                      <a:pt x="902" y="111"/>
                      <a:pt x="899" y="117"/>
                      <a:pt x="899" y="121"/>
                    </a:cubicBezTo>
                    <a:cubicBezTo>
                      <a:pt x="899" y="121"/>
                      <a:pt x="899" y="121"/>
                      <a:pt x="899" y="121"/>
                    </a:cubicBezTo>
                    <a:cubicBezTo>
                      <a:pt x="900" y="121"/>
                      <a:pt x="900" y="121"/>
                      <a:pt x="901" y="121"/>
                    </a:cubicBezTo>
                    <a:cubicBezTo>
                      <a:pt x="900" y="123"/>
                      <a:pt x="901" y="125"/>
                      <a:pt x="899" y="125"/>
                    </a:cubicBezTo>
                    <a:cubicBezTo>
                      <a:pt x="900" y="124"/>
                      <a:pt x="900" y="124"/>
                      <a:pt x="899" y="124"/>
                    </a:cubicBezTo>
                    <a:cubicBezTo>
                      <a:pt x="899" y="126"/>
                      <a:pt x="899" y="126"/>
                      <a:pt x="899" y="126"/>
                    </a:cubicBezTo>
                    <a:cubicBezTo>
                      <a:pt x="897" y="127"/>
                      <a:pt x="900" y="123"/>
                      <a:pt x="899" y="122"/>
                    </a:cubicBezTo>
                    <a:cubicBezTo>
                      <a:pt x="898" y="126"/>
                      <a:pt x="897" y="131"/>
                      <a:pt x="896" y="134"/>
                    </a:cubicBezTo>
                    <a:cubicBezTo>
                      <a:pt x="894" y="134"/>
                      <a:pt x="898" y="127"/>
                      <a:pt x="895" y="130"/>
                    </a:cubicBezTo>
                    <a:cubicBezTo>
                      <a:pt x="897" y="126"/>
                      <a:pt x="897" y="126"/>
                      <a:pt x="897" y="126"/>
                    </a:cubicBezTo>
                    <a:cubicBezTo>
                      <a:pt x="894" y="129"/>
                      <a:pt x="898" y="124"/>
                      <a:pt x="895" y="126"/>
                    </a:cubicBezTo>
                    <a:cubicBezTo>
                      <a:pt x="893" y="131"/>
                      <a:pt x="894" y="132"/>
                      <a:pt x="891" y="138"/>
                    </a:cubicBezTo>
                    <a:cubicBezTo>
                      <a:pt x="891" y="139"/>
                      <a:pt x="892" y="138"/>
                      <a:pt x="892" y="139"/>
                    </a:cubicBezTo>
                    <a:cubicBezTo>
                      <a:pt x="890" y="148"/>
                      <a:pt x="886" y="144"/>
                      <a:pt x="885" y="150"/>
                    </a:cubicBezTo>
                    <a:cubicBezTo>
                      <a:pt x="885" y="152"/>
                      <a:pt x="887" y="153"/>
                      <a:pt x="884" y="157"/>
                    </a:cubicBezTo>
                    <a:cubicBezTo>
                      <a:pt x="883" y="155"/>
                      <a:pt x="883" y="155"/>
                      <a:pt x="883" y="155"/>
                    </a:cubicBezTo>
                    <a:cubicBezTo>
                      <a:pt x="880" y="160"/>
                      <a:pt x="884" y="159"/>
                      <a:pt x="879" y="164"/>
                    </a:cubicBezTo>
                    <a:cubicBezTo>
                      <a:pt x="879" y="162"/>
                      <a:pt x="881" y="160"/>
                      <a:pt x="881" y="160"/>
                    </a:cubicBezTo>
                    <a:cubicBezTo>
                      <a:pt x="878" y="163"/>
                      <a:pt x="880" y="163"/>
                      <a:pt x="878" y="166"/>
                    </a:cubicBezTo>
                    <a:cubicBezTo>
                      <a:pt x="877" y="165"/>
                      <a:pt x="877" y="165"/>
                      <a:pt x="877" y="165"/>
                    </a:cubicBezTo>
                    <a:cubicBezTo>
                      <a:pt x="874" y="171"/>
                      <a:pt x="871" y="177"/>
                      <a:pt x="867" y="182"/>
                    </a:cubicBezTo>
                    <a:cubicBezTo>
                      <a:pt x="867" y="182"/>
                      <a:pt x="867" y="181"/>
                      <a:pt x="866" y="182"/>
                    </a:cubicBezTo>
                    <a:cubicBezTo>
                      <a:pt x="861" y="189"/>
                      <a:pt x="854" y="195"/>
                      <a:pt x="847" y="199"/>
                    </a:cubicBezTo>
                    <a:cubicBezTo>
                      <a:pt x="845" y="202"/>
                      <a:pt x="845" y="202"/>
                      <a:pt x="845" y="202"/>
                    </a:cubicBezTo>
                    <a:cubicBezTo>
                      <a:pt x="844" y="203"/>
                      <a:pt x="844" y="203"/>
                      <a:pt x="844" y="202"/>
                    </a:cubicBezTo>
                    <a:cubicBezTo>
                      <a:pt x="841" y="204"/>
                      <a:pt x="844" y="203"/>
                      <a:pt x="844" y="204"/>
                    </a:cubicBezTo>
                    <a:cubicBezTo>
                      <a:pt x="842" y="205"/>
                      <a:pt x="841" y="205"/>
                      <a:pt x="842" y="204"/>
                    </a:cubicBezTo>
                    <a:cubicBezTo>
                      <a:pt x="838" y="208"/>
                      <a:pt x="829" y="215"/>
                      <a:pt x="824" y="217"/>
                    </a:cubicBezTo>
                    <a:cubicBezTo>
                      <a:pt x="824" y="216"/>
                      <a:pt x="824" y="216"/>
                      <a:pt x="824" y="216"/>
                    </a:cubicBezTo>
                    <a:cubicBezTo>
                      <a:pt x="820" y="219"/>
                      <a:pt x="821" y="221"/>
                      <a:pt x="817" y="222"/>
                    </a:cubicBezTo>
                    <a:cubicBezTo>
                      <a:pt x="817" y="222"/>
                      <a:pt x="817" y="222"/>
                      <a:pt x="817" y="222"/>
                    </a:cubicBezTo>
                    <a:cubicBezTo>
                      <a:pt x="808" y="226"/>
                      <a:pt x="798" y="231"/>
                      <a:pt x="790" y="231"/>
                    </a:cubicBezTo>
                    <a:cubicBezTo>
                      <a:pt x="789" y="233"/>
                      <a:pt x="780" y="234"/>
                      <a:pt x="780" y="236"/>
                    </a:cubicBezTo>
                    <a:cubicBezTo>
                      <a:pt x="774" y="237"/>
                      <a:pt x="776" y="236"/>
                      <a:pt x="767" y="237"/>
                    </a:cubicBezTo>
                    <a:cubicBezTo>
                      <a:pt x="765" y="237"/>
                      <a:pt x="765" y="239"/>
                      <a:pt x="762" y="240"/>
                    </a:cubicBezTo>
                    <a:cubicBezTo>
                      <a:pt x="762" y="239"/>
                      <a:pt x="762" y="239"/>
                      <a:pt x="762" y="239"/>
                    </a:cubicBezTo>
                    <a:cubicBezTo>
                      <a:pt x="758" y="241"/>
                      <a:pt x="758" y="241"/>
                      <a:pt x="758" y="241"/>
                    </a:cubicBezTo>
                    <a:cubicBezTo>
                      <a:pt x="756" y="240"/>
                      <a:pt x="756" y="240"/>
                      <a:pt x="756" y="240"/>
                    </a:cubicBezTo>
                    <a:cubicBezTo>
                      <a:pt x="754" y="241"/>
                      <a:pt x="754" y="241"/>
                      <a:pt x="754" y="241"/>
                    </a:cubicBezTo>
                    <a:cubicBezTo>
                      <a:pt x="755" y="241"/>
                      <a:pt x="756" y="241"/>
                      <a:pt x="756" y="241"/>
                    </a:cubicBezTo>
                    <a:cubicBezTo>
                      <a:pt x="752" y="242"/>
                      <a:pt x="746" y="242"/>
                      <a:pt x="746" y="242"/>
                    </a:cubicBezTo>
                    <a:cubicBezTo>
                      <a:pt x="737" y="244"/>
                      <a:pt x="737" y="244"/>
                      <a:pt x="737" y="244"/>
                    </a:cubicBezTo>
                    <a:cubicBezTo>
                      <a:pt x="737" y="244"/>
                      <a:pt x="738" y="243"/>
                      <a:pt x="739" y="243"/>
                    </a:cubicBezTo>
                    <a:cubicBezTo>
                      <a:pt x="735" y="245"/>
                      <a:pt x="738" y="242"/>
                      <a:pt x="734" y="244"/>
                    </a:cubicBezTo>
                    <a:cubicBezTo>
                      <a:pt x="735" y="244"/>
                      <a:pt x="734" y="245"/>
                      <a:pt x="734" y="245"/>
                    </a:cubicBezTo>
                    <a:cubicBezTo>
                      <a:pt x="731" y="244"/>
                      <a:pt x="726" y="245"/>
                      <a:pt x="722" y="246"/>
                    </a:cubicBezTo>
                    <a:cubicBezTo>
                      <a:pt x="723" y="245"/>
                      <a:pt x="723" y="245"/>
                      <a:pt x="723" y="245"/>
                    </a:cubicBezTo>
                    <a:cubicBezTo>
                      <a:pt x="716" y="246"/>
                      <a:pt x="708" y="248"/>
                      <a:pt x="700" y="249"/>
                    </a:cubicBezTo>
                    <a:cubicBezTo>
                      <a:pt x="703" y="249"/>
                      <a:pt x="703" y="251"/>
                      <a:pt x="700" y="251"/>
                    </a:cubicBezTo>
                    <a:cubicBezTo>
                      <a:pt x="699" y="250"/>
                      <a:pt x="699" y="250"/>
                      <a:pt x="699" y="250"/>
                    </a:cubicBezTo>
                    <a:cubicBezTo>
                      <a:pt x="698" y="251"/>
                      <a:pt x="702" y="250"/>
                      <a:pt x="699" y="251"/>
                    </a:cubicBezTo>
                    <a:cubicBezTo>
                      <a:pt x="696" y="252"/>
                      <a:pt x="697" y="250"/>
                      <a:pt x="698" y="250"/>
                    </a:cubicBezTo>
                    <a:cubicBezTo>
                      <a:pt x="695" y="250"/>
                      <a:pt x="695" y="250"/>
                      <a:pt x="695" y="250"/>
                    </a:cubicBezTo>
                    <a:cubicBezTo>
                      <a:pt x="695" y="250"/>
                      <a:pt x="695" y="250"/>
                      <a:pt x="696" y="249"/>
                    </a:cubicBezTo>
                    <a:cubicBezTo>
                      <a:pt x="694" y="250"/>
                      <a:pt x="689" y="249"/>
                      <a:pt x="687" y="250"/>
                    </a:cubicBezTo>
                    <a:cubicBezTo>
                      <a:pt x="687" y="250"/>
                      <a:pt x="687" y="250"/>
                      <a:pt x="687" y="250"/>
                    </a:cubicBezTo>
                    <a:cubicBezTo>
                      <a:pt x="679" y="251"/>
                      <a:pt x="676" y="252"/>
                      <a:pt x="669" y="253"/>
                    </a:cubicBezTo>
                    <a:cubicBezTo>
                      <a:pt x="669" y="254"/>
                      <a:pt x="667" y="254"/>
                      <a:pt x="665" y="255"/>
                    </a:cubicBezTo>
                    <a:cubicBezTo>
                      <a:pt x="660" y="255"/>
                      <a:pt x="655" y="255"/>
                      <a:pt x="649" y="255"/>
                    </a:cubicBezTo>
                    <a:cubicBezTo>
                      <a:pt x="645" y="256"/>
                      <a:pt x="648" y="256"/>
                      <a:pt x="646" y="257"/>
                    </a:cubicBezTo>
                    <a:cubicBezTo>
                      <a:pt x="646" y="256"/>
                      <a:pt x="640" y="257"/>
                      <a:pt x="643" y="256"/>
                    </a:cubicBezTo>
                    <a:cubicBezTo>
                      <a:pt x="636" y="257"/>
                      <a:pt x="634" y="257"/>
                      <a:pt x="626" y="258"/>
                    </a:cubicBezTo>
                    <a:cubicBezTo>
                      <a:pt x="627" y="259"/>
                      <a:pt x="628" y="259"/>
                      <a:pt x="627" y="259"/>
                    </a:cubicBezTo>
                    <a:cubicBezTo>
                      <a:pt x="626" y="260"/>
                      <a:pt x="624" y="259"/>
                      <a:pt x="624" y="259"/>
                    </a:cubicBezTo>
                    <a:cubicBezTo>
                      <a:pt x="624" y="258"/>
                      <a:pt x="624" y="258"/>
                      <a:pt x="624" y="258"/>
                    </a:cubicBezTo>
                    <a:cubicBezTo>
                      <a:pt x="615" y="261"/>
                      <a:pt x="601" y="257"/>
                      <a:pt x="594" y="260"/>
                    </a:cubicBezTo>
                    <a:cubicBezTo>
                      <a:pt x="594" y="260"/>
                      <a:pt x="594" y="260"/>
                      <a:pt x="594" y="260"/>
                    </a:cubicBezTo>
                    <a:cubicBezTo>
                      <a:pt x="586" y="261"/>
                      <a:pt x="586" y="261"/>
                      <a:pt x="586" y="261"/>
                    </a:cubicBezTo>
                    <a:cubicBezTo>
                      <a:pt x="583" y="261"/>
                      <a:pt x="588" y="260"/>
                      <a:pt x="586" y="260"/>
                    </a:cubicBezTo>
                    <a:cubicBezTo>
                      <a:pt x="577" y="262"/>
                      <a:pt x="572" y="261"/>
                      <a:pt x="565" y="262"/>
                    </a:cubicBezTo>
                    <a:cubicBezTo>
                      <a:pt x="559" y="259"/>
                      <a:pt x="545" y="263"/>
                      <a:pt x="538" y="262"/>
                    </a:cubicBezTo>
                    <a:cubicBezTo>
                      <a:pt x="538" y="262"/>
                      <a:pt x="538" y="262"/>
                      <a:pt x="538" y="262"/>
                    </a:cubicBezTo>
                    <a:cubicBezTo>
                      <a:pt x="536" y="263"/>
                      <a:pt x="536" y="262"/>
                      <a:pt x="534" y="262"/>
                    </a:cubicBezTo>
                    <a:cubicBezTo>
                      <a:pt x="534" y="263"/>
                      <a:pt x="536" y="263"/>
                      <a:pt x="535" y="263"/>
                    </a:cubicBezTo>
                    <a:cubicBezTo>
                      <a:pt x="519" y="265"/>
                      <a:pt x="501" y="263"/>
                      <a:pt x="484" y="263"/>
                    </a:cubicBezTo>
                    <a:cubicBezTo>
                      <a:pt x="478" y="263"/>
                      <a:pt x="481" y="267"/>
                      <a:pt x="473" y="265"/>
                    </a:cubicBezTo>
                    <a:cubicBezTo>
                      <a:pt x="475" y="264"/>
                      <a:pt x="475" y="264"/>
                      <a:pt x="475" y="264"/>
                    </a:cubicBezTo>
                    <a:cubicBezTo>
                      <a:pt x="463" y="266"/>
                      <a:pt x="450" y="265"/>
                      <a:pt x="438" y="266"/>
                    </a:cubicBezTo>
                    <a:cubicBezTo>
                      <a:pt x="439" y="266"/>
                      <a:pt x="439" y="265"/>
                      <a:pt x="440" y="265"/>
                    </a:cubicBezTo>
                    <a:cubicBezTo>
                      <a:pt x="437" y="264"/>
                      <a:pt x="430" y="265"/>
                      <a:pt x="430" y="266"/>
                    </a:cubicBezTo>
                    <a:cubicBezTo>
                      <a:pt x="428" y="266"/>
                      <a:pt x="430" y="266"/>
                      <a:pt x="429" y="265"/>
                    </a:cubicBezTo>
                    <a:cubicBezTo>
                      <a:pt x="426" y="265"/>
                      <a:pt x="422" y="266"/>
                      <a:pt x="421" y="266"/>
                    </a:cubicBezTo>
                    <a:cubicBezTo>
                      <a:pt x="421" y="265"/>
                      <a:pt x="422" y="265"/>
                      <a:pt x="422" y="265"/>
                    </a:cubicBezTo>
                    <a:cubicBezTo>
                      <a:pt x="420" y="266"/>
                      <a:pt x="414" y="265"/>
                      <a:pt x="416" y="266"/>
                    </a:cubicBezTo>
                    <a:cubicBezTo>
                      <a:pt x="411" y="266"/>
                      <a:pt x="407" y="267"/>
                      <a:pt x="403" y="266"/>
                    </a:cubicBezTo>
                    <a:cubicBezTo>
                      <a:pt x="401" y="267"/>
                      <a:pt x="396" y="266"/>
                      <a:pt x="395" y="267"/>
                    </a:cubicBezTo>
                    <a:cubicBezTo>
                      <a:pt x="395" y="266"/>
                      <a:pt x="387" y="266"/>
                      <a:pt x="384" y="267"/>
                    </a:cubicBezTo>
                    <a:cubicBezTo>
                      <a:pt x="385" y="266"/>
                      <a:pt x="381" y="266"/>
                      <a:pt x="383" y="266"/>
                    </a:cubicBezTo>
                    <a:cubicBezTo>
                      <a:pt x="379" y="266"/>
                      <a:pt x="376" y="266"/>
                      <a:pt x="377" y="267"/>
                    </a:cubicBezTo>
                    <a:cubicBezTo>
                      <a:pt x="371" y="265"/>
                      <a:pt x="365" y="269"/>
                      <a:pt x="361" y="266"/>
                    </a:cubicBezTo>
                    <a:cubicBezTo>
                      <a:pt x="351" y="267"/>
                      <a:pt x="342" y="267"/>
                      <a:pt x="334" y="268"/>
                    </a:cubicBezTo>
                    <a:cubicBezTo>
                      <a:pt x="334" y="266"/>
                      <a:pt x="343" y="268"/>
                      <a:pt x="343" y="266"/>
                    </a:cubicBezTo>
                    <a:cubicBezTo>
                      <a:pt x="335" y="267"/>
                      <a:pt x="330" y="268"/>
                      <a:pt x="322" y="268"/>
                    </a:cubicBezTo>
                    <a:cubicBezTo>
                      <a:pt x="319" y="267"/>
                      <a:pt x="323" y="267"/>
                      <a:pt x="323" y="266"/>
                    </a:cubicBezTo>
                    <a:cubicBezTo>
                      <a:pt x="315" y="267"/>
                      <a:pt x="307" y="266"/>
                      <a:pt x="300" y="267"/>
                    </a:cubicBezTo>
                    <a:cubicBezTo>
                      <a:pt x="300" y="267"/>
                      <a:pt x="301" y="267"/>
                      <a:pt x="301" y="267"/>
                    </a:cubicBezTo>
                    <a:cubicBezTo>
                      <a:pt x="300" y="267"/>
                      <a:pt x="298" y="266"/>
                      <a:pt x="298" y="267"/>
                    </a:cubicBezTo>
                    <a:cubicBezTo>
                      <a:pt x="300" y="267"/>
                      <a:pt x="300" y="267"/>
                      <a:pt x="300" y="267"/>
                    </a:cubicBezTo>
                    <a:cubicBezTo>
                      <a:pt x="302" y="268"/>
                      <a:pt x="294" y="269"/>
                      <a:pt x="294" y="270"/>
                    </a:cubicBezTo>
                    <a:cubicBezTo>
                      <a:pt x="296" y="268"/>
                      <a:pt x="286" y="269"/>
                      <a:pt x="290" y="266"/>
                    </a:cubicBezTo>
                    <a:cubicBezTo>
                      <a:pt x="289" y="267"/>
                      <a:pt x="288" y="267"/>
                      <a:pt x="288" y="267"/>
                    </a:cubicBezTo>
                    <a:cubicBezTo>
                      <a:pt x="287" y="267"/>
                      <a:pt x="286" y="267"/>
                      <a:pt x="288" y="266"/>
                    </a:cubicBezTo>
                    <a:cubicBezTo>
                      <a:pt x="283" y="267"/>
                      <a:pt x="284" y="268"/>
                      <a:pt x="280" y="268"/>
                    </a:cubicBezTo>
                    <a:cubicBezTo>
                      <a:pt x="280" y="267"/>
                      <a:pt x="281" y="267"/>
                      <a:pt x="281" y="267"/>
                    </a:cubicBezTo>
                    <a:cubicBezTo>
                      <a:pt x="279" y="267"/>
                      <a:pt x="276" y="268"/>
                      <a:pt x="272" y="268"/>
                    </a:cubicBezTo>
                    <a:cubicBezTo>
                      <a:pt x="273" y="267"/>
                      <a:pt x="272" y="267"/>
                      <a:pt x="273" y="267"/>
                    </a:cubicBezTo>
                    <a:cubicBezTo>
                      <a:pt x="266" y="267"/>
                      <a:pt x="261" y="269"/>
                      <a:pt x="254" y="268"/>
                    </a:cubicBezTo>
                    <a:cubicBezTo>
                      <a:pt x="256" y="266"/>
                      <a:pt x="251" y="267"/>
                      <a:pt x="251" y="266"/>
                    </a:cubicBezTo>
                    <a:cubicBezTo>
                      <a:pt x="247" y="266"/>
                      <a:pt x="247" y="266"/>
                      <a:pt x="247" y="266"/>
                    </a:cubicBezTo>
                    <a:cubicBezTo>
                      <a:pt x="249" y="267"/>
                      <a:pt x="249" y="267"/>
                      <a:pt x="249" y="267"/>
                    </a:cubicBezTo>
                    <a:cubicBezTo>
                      <a:pt x="245" y="267"/>
                      <a:pt x="242" y="268"/>
                      <a:pt x="239" y="267"/>
                    </a:cubicBezTo>
                    <a:cubicBezTo>
                      <a:pt x="241" y="267"/>
                      <a:pt x="241" y="267"/>
                      <a:pt x="241" y="267"/>
                    </a:cubicBezTo>
                    <a:cubicBezTo>
                      <a:pt x="235" y="267"/>
                      <a:pt x="235" y="267"/>
                      <a:pt x="235" y="267"/>
                    </a:cubicBezTo>
                    <a:cubicBezTo>
                      <a:pt x="239" y="268"/>
                      <a:pt x="239" y="268"/>
                      <a:pt x="239" y="268"/>
                    </a:cubicBezTo>
                    <a:cubicBezTo>
                      <a:pt x="235" y="268"/>
                      <a:pt x="239" y="270"/>
                      <a:pt x="234" y="269"/>
                    </a:cubicBezTo>
                    <a:cubicBezTo>
                      <a:pt x="235" y="269"/>
                      <a:pt x="231" y="269"/>
                      <a:pt x="229" y="268"/>
                    </a:cubicBezTo>
                    <a:cubicBezTo>
                      <a:pt x="229" y="268"/>
                      <a:pt x="229" y="268"/>
                      <a:pt x="229" y="268"/>
                    </a:cubicBezTo>
                    <a:cubicBezTo>
                      <a:pt x="227" y="269"/>
                      <a:pt x="225" y="269"/>
                      <a:pt x="223" y="269"/>
                    </a:cubicBezTo>
                    <a:cubicBezTo>
                      <a:pt x="222" y="268"/>
                      <a:pt x="223" y="267"/>
                      <a:pt x="223" y="267"/>
                    </a:cubicBezTo>
                    <a:cubicBezTo>
                      <a:pt x="221" y="268"/>
                      <a:pt x="214" y="267"/>
                      <a:pt x="212" y="268"/>
                    </a:cubicBezTo>
                    <a:cubicBezTo>
                      <a:pt x="213" y="268"/>
                      <a:pt x="213" y="267"/>
                      <a:pt x="213" y="267"/>
                    </a:cubicBezTo>
                    <a:cubicBezTo>
                      <a:pt x="211" y="268"/>
                      <a:pt x="211" y="268"/>
                      <a:pt x="211" y="268"/>
                    </a:cubicBezTo>
                    <a:cubicBezTo>
                      <a:pt x="210" y="267"/>
                      <a:pt x="209" y="267"/>
                      <a:pt x="210" y="267"/>
                    </a:cubicBezTo>
                    <a:cubicBezTo>
                      <a:pt x="205" y="266"/>
                      <a:pt x="211" y="269"/>
                      <a:pt x="205" y="268"/>
                    </a:cubicBezTo>
                    <a:cubicBezTo>
                      <a:pt x="206" y="267"/>
                      <a:pt x="205" y="267"/>
                      <a:pt x="206" y="267"/>
                    </a:cubicBezTo>
                    <a:cubicBezTo>
                      <a:pt x="201" y="267"/>
                      <a:pt x="195" y="268"/>
                      <a:pt x="190" y="267"/>
                    </a:cubicBezTo>
                    <a:cubicBezTo>
                      <a:pt x="188" y="265"/>
                      <a:pt x="194" y="267"/>
                      <a:pt x="193" y="265"/>
                    </a:cubicBezTo>
                    <a:cubicBezTo>
                      <a:pt x="185" y="265"/>
                      <a:pt x="176" y="267"/>
                      <a:pt x="169" y="266"/>
                    </a:cubicBezTo>
                    <a:cubicBezTo>
                      <a:pt x="170" y="266"/>
                      <a:pt x="170" y="266"/>
                      <a:pt x="170" y="266"/>
                    </a:cubicBezTo>
                    <a:cubicBezTo>
                      <a:pt x="169" y="268"/>
                      <a:pt x="164" y="265"/>
                      <a:pt x="161" y="266"/>
                    </a:cubicBezTo>
                    <a:cubicBezTo>
                      <a:pt x="162" y="266"/>
                      <a:pt x="162" y="265"/>
                      <a:pt x="162" y="265"/>
                    </a:cubicBezTo>
                    <a:cubicBezTo>
                      <a:pt x="156" y="264"/>
                      <a:pt x="151" y="265"/>
                      <a:pt x="143" y="265"/>
                    </a:cubicBezTo>
                    <a:cubicBezTo>
                      <a:pt x="144" y="265"/>
                      <a:pt x="144" y="265"/>
                      <a:pt x="144" y="265"/>
                    </a:cubicBezTo>
                    <a:cubicBezTo>
                      <a:pt x="141" y="264"/>
                      <a:pt x="136" y="265"/>
                      <a:pt x="133" y="264"/>
                    </a:cubicBezTo>
                    <a:cubicBezTo>
                      <a:pt x="132" y="265"/>
                      <a:pt x="130" y="265"/>
                      <a:pt x="131" y="266"/>
                    </a:cubicBezTo>
                    <a:cubicBezTo>
                      <a:pt x="120" y="263"/>
                      <a:pt x="111" y="268"/>
                      <a:pt x="102" y="266"/>
                    </a:cubicBezTo>
                    <a:cubicBezTo>
                      <a:pt x="103" y="266"/>
                      <a:pt x="105" y="266"/>
                      <a:pt x="104" y="266"/>
                    </a:cubicBezTo>
                    <a:cubicBezTo>
                      <a:pt x="96" y="267"/>
                      <a:pt x="96" y="267"/>
                      <a:pt x="96" y="267"/>
                    </a:cubicBezTo>
                    <a:cubicBezTo>
                      <a:pt x="97" y="268"/>
                      <a:pt x="97" y="267"/>
                      <a:pt x="99" y="268"/>
                    </a:cubicBezTo>
                    <a:cubicBezTo>
                      <a:pt x="98" y="269"/>
                      <a:pt x="96" y="269"/>
                      <a:pt x="94" y="269"/>
                    </a:cubicBezTo>
                    <a:cubicBezTo>
                      <a:pt x="97" y="268"/>
                      <a:pt x="94" y="268"/>
                      <a:pt x="92" y="268"/>
                    </a:cubicBezTo>
                    <a:cubicBezTo>
                      <a:pt x="93" y="268"/>
                      <a:pt x="92" y="268"/>
                      <a:pt x="92" y="268"/>
                    </a:cubicBezTo>
                    <a:cubicBezTo>
                      <a:pt x="88" y="267"/>
                      <a:pt x="92" y="270"/>
                      <a:pt x="86" y="270"/>
                    </a:cubicBezTo>
                    <a:cubicBezTo>
                      <a:pt x="86" y="269"/>
                      <a:pt x="86" y="269"/>
                      <a:pt x="86" y="269"/>
                    </a:cubicBezTo>
                    <a:cubicBezTo>
                      <a:pt x="84" y="270"/>
                      <a:pt x="83" y="271"/>
                      <a:pt x="80" y="271"/>
                    </a:cubicBezTo>
                    <a:cubicBezTo>
                      <a:pt x="79" y="270"/>
                      <a:pt x="82" y="270"/>
                      <a:pt x="83" y="269"/>
                    </a:cubicBezTo>
                    <a:cubicBezTo>
                      <a:pt x="79" y="270"/>
                      <a:pt x="77" y="272"/>
                      <a:pt x="74" y="272"/>
                    </a:cubicBezTo>
                    <a:cubicBezTo>
                      <a:pt x="75" y="271"/>
                      <a:pt x="77" y="271"/>
                      <a:pt x="78" y="270"/>
                    </a:cubicBezTo>
                    <a:cubicBezTo>
                      <a:pt x="75" y="269"/>
                      <a:pt x="75" y="270"/>
                      <a:pt x="72" y="270"/>
                    </a:cubicBezTo>
                    <a:cubicBezTo>
                      <a:pt x="73" y="270"/>
                      <a:pt x="73" y="270"/>
                      <a:pt x="73" y="270"/>
                    </a:cubicBezTo>
                    <a:cubicBezTo>
                      <a:pt x="67" y="270"/>
                      <a:pt x="67" y="270"/>
                      <a:pt x="67" y="270"/>
                    </a:cubicBezTo>
                    <a:cubicBezTo>
                      <a:pt x="69" y="270"/>
                      <a:pt x="69" y="270"/>
                      <a:pt x="69" y="270"/>
                    </a:cubicBezTo>
                    <a:cubicBezTo>
                      <a:pt x="65" y="274"/>
                      <a:pt x="61" y="272"/>
                      <a:pt x="56" y="275"/>
                    </a:cubicBezTo>
                    <a:cubicBezTo>
                      <a:pt x="61" y="273"/>
                      <a:pt x="57" y="274"/>
                      <a:pt x="57" y="273"/>
                    </a:cubicBezTo>
                    <a:cubicBezTo>
                      <a:pt x="55" y="273"/>
                      <a:pt x="53" y="273"/>
                      <a:pt x="54" y="272"/>
                    </a:cubicBezTo>
                    <a:cubicBezTo>
                      <a:pt x="52" y="274"/>
                      <a:pt x="49" y="273"/>
                      <a:pt x="46" y="275"/>
                    </a:cubicBezTo>
                    <a:cubicBezTo>
                      <a:pt x="46" y="275"/>
                      <a:pt x="44" y="276"/>
                      <a:pt x="44" y="275"/>
                    </a:cubicBezTo>
                    <a:cubicBezTo>
                      <a:pt x="41" y="276"/>
                      <a:pt x="45" y="275"/>
                      <a:pt x="45" y="276"/>
                    </a:cubicBezTo>
                    <a:cubicBezTo>
                      <a:pt x="40" y="278"/>
                      <a:pt x="33" y="278"/>
                      <a:pt x="27" y="282"/>
                    </a:cubicBezTo>
                    <a:cubicBezTo>
                      <a:pt x="21" y="286"/>
                      <a:pt x="21" y="287"/>
                      <a:pt x="17" y="291"/>
                    </a:cubicBezTo>
                    <a:cubicBezTo>
                      <a:pt x="15" y="292"/>
                      <a:pt x="17" y="289"/>
                      <a:pt x="17" y="289"/>
                    </a:cubicBezTo>
                    <a:cubicBezTo>
                      <a:pt x="14" y="290"/>
                      <a:pt x="12" y="292"/>
                      <a:pt x="10" y="294"/>
                    </a:cubicBezTo>
                    <a:cubicBezTo>
                      <a:pt x="11" y="294"/>
                      <a:pt x="10" y="294"/>
                      <a:pt x="9" y="294"/>
                    </a:cubicBezTo>
                    <a:cubicBezTo>
                      <a:pt x="7" y="296"/>
                      <a:pt x="9" y="296"/>
                      <a:pt x="6" y="299"/>
                    </a:cubicBezTo>
                    <a:cubicBezTo>
                      <a:pt x="6" y="298"/>
                      <a:pt x="6" y="297"/>
                      <a:pt x="7" y="296"/>
                    </a:cubicBezTo>
                    <a:cubicBezTo>
                      <a:pt x="5" y="298"/>
                      <a:pt x="4" y="301"/>
                      <a:pt x="3" y="304"/>
                    </a:cubicBezTo>
                    <a:cubicBezTo>
                      <a:pt x="2" y="305"/>
                      <a:pt x="3" y="302"/>
                      <a:pt x="3" y="301"/>
                    </a:cubicBezTo>
                    <a:cubicBezTo>
                      <a:pt x="1" y="304"/>
                      <a:pt x="0" y="310"/>
                      <a:pt x="1" y="311"/>
                    </a:cubicBezTo>
                    <a:cubicBezTo>
                      <a:pt x="2" y="309"/>
                      <a:pt x="2" y="309"/>
                      <a:pt x="2" y="309"/>
                    </a:cubicBezTo>
                    <a:cubicBezTo>
                      <a:pt x="2" y="310"/>
                      <a:pt x="1" y="309"/>
                      <a:pt x="1" y="308"/>
                    </a:cubicBezTo>
                    <a:cubicBezTo>
                      <a:pt x="1" y="305"/>
                      <a:pt x="3" y="304"/>
                      <a:pt x="3" y="304"/>
                    </a:cubicBezTo>
                    <a:cubicBezTo>
                      <a:pt x="3" y="306"/>
                      <a:pt x="3" y="306"/>
                      <a:pt x="3" y="306"/>
                    </a:cubicBezTo>
                    <a:cubicBezTo>
                      <a:pt x="5" y="305"/>
                      <a:pt x="6" y="298"/>
                      <a:pt x="9" y="295"/>
                    </a:cubicBezTo>
                    <a:cubicBezTo>
                      <a:pt x="9" y="298"/>
                      <a:pt x="9" y="298"/>
                      <a:pt x="9" y="298"/>
                    </a:cubicBezTo>
                    <a:cubicBezTo>
                      <a:pt x="11" y="294"/>
                      <a:pt x="11" y="294"/>
                      <a:pt x="11" y="294"/>
                    </a:cubicBezTo>
                    <a:cubicBezTo>
                      <a:pt x="12" y="294"/>
                      <a:pt x="13" y="294"/>
                      <a:pt x="12" y="295"/>
                    </a:cubicBezTo>
                    <a:cubicBezTo>
                      <a:pt x="15" y="294"/>
                      <a:pt x="14" y="293"/>
                      <a:pt x="16" y="292"/>
                    </a:cubicBezTo>
                    <a:cubicBezTo>
                      <a:pt x="16" y="292"/>
                      <a:pt x="16" y="292"/>
                      <a:pt x="16" y="293"/>
                    </a:cubicBezTo>
                    <a:cubicBezTo>
                      <a:pt x="18" y="291"/>
                      <a:pt x="18" y="291"/>
                      <a:pt x="18" y="291"/>
                    </a:cubicBezTo>
                    <a:cubicBezTo>
                      <a:pt x="18" y="291"/>
                      <a:pt x="19" y="291"/>
                      <a:pt x="18" y="292"/>
                    </a:cubicBezTo>
                    <a:cubicBezTo>
                      <a:pt x="22" y="290"/>
                      <a:pt x="24" y="287"/>
                      <a:pt x="26" y="287"/>
                    </a:cubicBezTo>
                    <a:cubicBezTo>
                      <a:pt x="26" y="287"/>
                      <a:pt x="26" y="287"/>
                      <a:pt x="26" y="287"/>
                    </a:cubicBezTo>
                    <a:cubicBezTo>
                      <a:pt x="32" y="284"/>
                      <a:pt x="26" y="286"/>
                      <a:pt x="31" y="282"/>
                    </a:cubicBezTo>
                    <a:cubicBezTo>
                      <a:pt x="35" y="284"/>
                      <a:pt x="35" y="284"/>
                      <a:pt x="35" y="284"/>
                    </a:cubicBezTo>
                    <a:cubicBezTo>
                      <a:pt x="35" y="283"/>
                      <a:pt x="35" y="283"/>
                      <a:pt x="35" y="283"/>
                    </a:cubicBezTo>
                    <a:cubicBezTo>
                      <a:pt x="36" y="282"/>
                      <a:pt x="37" y="282"/>
                      <a:pt x="37" y="282"/>
                    </a:cubicBezTo>
                    <a:cubicBezTo>
                      <a:pt x="40" y="281"/>
                      <a:pt x="37" y="282"/>
                      <a:pt x="38" y="281"/>
                    </a:cubicBezTo>
                    <a:cubicBezTo>
                      <a:pt x="42" y="281"/>
                      <a:pt x="47" y="277"/>
                      <a:pt x="48" y="279"/>
                    </a:cubicBezTo>
                    <a:cubicBezTo>
                      <a:pt x="49" y="278"/>
                      <a:pt x="45" y="279"/>
                      <a:pt x="48" y="278"/>
                    </a:cubicBezTo>
                    <a:cubicBezTo>
                      <a:pt x="50" y="279"/>
                      <a:pt x="53" y="276"/>
                      <a:pt x="56" y="276"/>
                    </a:cubicBezTo>
                    <a:cubicBezTo>
                      <a:pt x="55" y="278"/>
                      <a:pt x="52" y="278"/>
                      <a:pt x="56" y="278"/>
                    </a:cubicBezTo>
                    <a:cubicBezTo>
                      <a:pt x="57" y="276"/>
                      <a:pt x="62" y="277"/>
                      <a:pt x="64" y="276"/>
                    </a:cubicBezTo>
                    <a:cubicBezTo>
                      <a:pt x="64" y="275"/>
                      <a:pt x="70" y="274"/>
                      <a:pt x="75" y="273"/>
                    </a:cubicBezTo>
                    <a:cubicBezTo>
                      <a:pt x="74" y="274"/>
                      <a:pt x="83" y="273"/>
                      <a:pt x="88" y="273"/>
                    </a:cubicBezTo>
                    <a:cubicBezTo>
                      <a:pt x="87" y="273"/>
                      <a:pt x="87" y="273"/>
                      <a:pt x="87" y="273"/>
                    </a:cubicBezTo>
                    <a:cubicBezTo>
                      <a:pt x="88" y="272"/>
                      <a:pt x="93" y="271"/>
                      <a:pt x="96" y="271"/>
                    </a:cubicBezTo>
                    <a:cubicBezTo>
                      <a:pt x="96" y="272"/>
                      <a:pt x="95" y="272"/>
                      <a:pt x="93" y="273"/>
                    </a:cubicBezTo>
                    <a:cubicBezTo>
                      <a:pt x="96" y="272"/>
                      <a:pt x="96" y="272"/>
                      <a:pt x="96" y="272"/>
                    </a:cubicBezTo>
                    <a:cubicBezTo>
                      <a:pt x="97" y="272"/>
                      <a:pt x="98" y="271"/>
                      <a:pt x="100" y="271"/>
                    </a:cubicBezTo>
                    <a:cubicBezTo>
                      <a:pt x="99" y="272"/>
                      <a:pt x="99" y="272"/>
                      <a:pt x="99" y="272"/>
                    </a:cubicBezTo>
                    <a:cubicBezTo>
                      <a:pt x="103" y="272"/>
                      <a:pt x="107" y="270"/>
                      <a:pt x="112" y="271"/>
                    </a:cubicBezTo>
                    <a:cubicBezTo>
                      <a:pt x="113" y="270"/>
                      <a:pt x="108" y="268"/>
                      <a:pt x="114" y="267"/>
                    </a:cubicBezTo>
                    <a:cubicBezTo>
                      <a:pt x="114" y="268"/>
                      <a:pt x="114" y="268"/>
                      <a:pt x="113" y="269"/>
                    </a:cubicBezTo>
                    <a:cubicBezTo>
                      <a:pt x="113" y="269"/>
                      <a:pt x="114" y="268"/>
                      <a:pt x="115" y="268"/>
                    </a:cubicBezTo>
                    <a:cubicBezTo>
                      <a:pt x="113" y="269"/>
                      <a:pt x="113" y="269"/>
                      <a:pt x="113" y="269"/>
                    </a:cubicBezTo>
                    <a:cubicBezTo>
                      <a:pt x="116" y="270"/>
                      <a:pt x="114" y="269"/>
                      <a:pt x="116" y="269"/>
                    </a:cubicBezTo>
                    <a:cubicBezTo>
                      <a:pt x="116" y="269"/>
                      <a:pt x="118" y="269"/>
                      <a:pt x="117" y="270"/>
                    </a:cubicBezTo>
                    <a:cubicBezTo>
                      <a:pt x="117" y="270"/>
                      <a:pt x="116" y="269"/>
                      <a:pt x="115" y="270"/>
                    </a:cubicBezTo>
                    <a:cubicBezTo>
                      <a:pt x="117" y="270"/>
                      <a:pt x="120" y="270"/>
                      <a:pt x="121" y="271"/>
                    </a:cubicBezTo>
                    <a:cubicBezTo>
                      <a:pt x="120" y="270"/>
                      <a:pt x="121" y="270"/>
                      <a:pt x="122" y="270"/>
                    </a:cubicBezTo>
                    <a:cubicBezTo>
                      <a:pt x="126" y="269"/>
                      <a:pt x="124" y="270"/>
                      <a:pt x="126" y="271"/>
                    </a:cubicBezTo>
                    <a:cubicBezTo>
                      <a:pt x="127" y="270"/>
                      <a:pt x="129" y="271"/>
                      <a:pt x="130" y="269"/>
                    </a:cubicBezTo>
                    <a:cubicBezTo>
                      <a:pt x="131" y="269"/>
                      <a:pt x="131" y="270"/>
                      <a:pt x="131" y="270"/>
                    </a:cubicBezTo>
                    <a:cubicBezTo>
                      <a:pt x="133" y="270"/>
                      <a:pt x="141" y="270"/>
                      <a:pt x="139" y="269"/>
                    </a:cubicBezTo>
                    <a:cubicBezTo>
                      <a:pt x="138" y="269"/>
                      <a:pt x="138" y="269"/>
                      <a:pt x="138" y="269"/>
                    </a:cubicBezTo>
                    <a:cubicBezTo>
                      <a:pt x="139" y="269"/>
                      <a:pt x="139" y="269"/>
                      <a:pt x="139" y="269"/>
                    </a:cubicBezTo>
                    <a:cubicBezTo>
                      <a:pt x="139" y="269"/>
                      <a:pt x="139" y="269"/>
                      <a:pt x="139" y="269"/>
                    </a:cubicBezTo>
                    <a:cubicBezTo>
                      <a:pt x="139" y="269"/>
                      <a:pt x="139" y="269"/>
                      <a:pt x="139" y="269"/>
                    </a:cubicBezTo>
                    <a:cubicBezTo>
                      <a:pt x="145" y="268"/>
                      <a:pt x="153" y="270"/>
                      <a:pt x="159" y="269"/>
                    </a:cubicBezTo>
                    <a:cubicBezTo>
                      <a:pt x="159" y="270"/>
                      <a:pt x="159" y="270"/>
                      <a:pt x="159" y="270"/>
                    </a:cubicBezTo>
                    <a:cubicBezTo>
                      <a:pt x="164" y="270"/>
                      <a:pt x="168" y="270"/>
                      <a:pt x="171" y="269"/>
                    </a:cubicBezTo>
                    <a:cubicBezTo>
                      <a:pt x="173" y="269"/>
                      <a:pt x="174" y="270"/>
                      <a:pt x="174" y="270"/>
                    </a:cubicBezTo>
                    <a:cubicBezTo>
                      <a:pt x="177" y="270"/>
                      <a:pt x="177" y="270"/>
                      <a:pt x="182" y="271"/>
                    </a:cubicBezTo>
                    <a:cubicBezTo>
                      <a:pt x="178" y="271"/>
                      <a:pt x="183" y="271"/>
                      <a:pt x="178" y="271"/>
                    </a:cubicBezTo>
                    <a:cubicBezTo>
                      <a:pt x="182" y="271"/>
                      <a:pt x="183" y="272"/>
                      <a:pt x="188" y="271"/>
                    </a:cubicBezTo>
                    <a:cubicBezTo>
                      <a:pt x="186" y="272"/>
                      <a:pt x="191" y="273"/>
                      <a:pt x="193" y="272"/>
                    </a:cubicBezTo>
                    <a:cubicBezTo>
                      <a:pt x="190" y="271"/>
                      <a:pt x="190" y="271"/>
                      <a:pt x="190" y="271"/>
                    </a:cubicBezTo>
                    <a:cubicBezTo>
                      <a:pt x="192" y="271"/>
                      <a:pt x="194" y="272"/>
                      <a:pt x="196" y="272"/>
                    </a:cubicBezTo>
                    <a:cubicBezTo>
                      <a:pt x="195" y="273"/>
                      <a:pt x="195" y="273"/>
                      <a:pt x="195" y="273"/>
                    </a:cubicBezTo>
                    <a:cubicBezTo>
                      <a:pt x="203" y="275"/>
                      <a:pt x="210" y="271"/>
                      <a:pt x="216" y="274"/>
                    </a:cubicBezTo>
                    <a:cubicBezTo>
                      <a:pt x="218" y="273"/>
                      <a:pt x="211" y="273"/>
                      <a:pt x="213" y="272"/>
                    </a:cubicBezTo>
                    <a:cubicBezTo>
                      <a:pt x="217" y="272"/>
                      <a:pt x="221" y="274"/>
                      <a:pt x="222" y="274"/>
                    </a:cubicBezTo>
                    <a:cubicBezTo>
                      <a:pt x="227" y="275"/>
                      <a:pt x="227" y="272"/>
                      <a:pt x="233" y="273"/>
                    </a:cubicBezTo>
                    <a:cubicBezTo>
                      <a:pt x="232" y="272"/>
                      <a:pt x="231" y="271"/>
                      <a:pt x="235" y="271"/>
                    </a:cubicBezTo>
                    <a:cubicBezTo>
                      <a:pt x="239" y="271"/>
                      <a:pt x="240" y="273"/>
                      <a:pt x="238" y="273"/>
                    </a:cubicBezTo>
                    <a:cubicBezTo>
                      <a:pt x="237" y="273"/>
                      <a:pt x="236" y="273"/>
                      <a:pt x="236" y="273"/>
                    </a:cubicBezTo>
                    <a:cubicBezTo>
                      <a:pt x="235" y="273"/>
                      <a:pt x="233" y="273"/>
                      <a:pt x="235" y="274"/>
                    </a:cubicBezTo>
                    <a:cubicBezTo>
                      <a:pt x="235" y="273"/>
                      <a:pt x="235" y="273"/>
                      <a:pt x="235" y="273"/>
                    </a:cubicBezTo>
                    <a:cubicBezTo>
                      <a:pt x="237" y="274"/>
                      <a:pt x="243" y="274"/>
                      <a:pt x="241" y="275"/>
                    </a:cubicBezTo>
                    <a:cubicBezTo>
                      <a:pt x="244" y="274"/>
                      <a:pt x="243" y="274"/>
                      <a:pt x="240" y="273"/>
                    </a:cubicBezTo>
                    <a:cubicBezTo>
                      <a:pt x="245" y="274"/>
                      <a:pt x="248" y="274"/>
                      <a:pt x="253" y="274"/>
                    </a:cubicBezTo>
                    <a:cubicBezTo>
                      <a:pt x="252" y="274"/>
                      <a:pt x="252" y="273"/>
                      <a:pt x="252" y="273"/>
                    </a:cubicBezTo>
                    <a:cubicBezTo>
                      <a:pt x="260" y="274"/>
                      <a:pt x="256" y="273"/>
                      <a:pt x="261" y="272"/>
                    </a:cubicBezTo>
                    <a:cubicBezTo>
                      <a:pt x="263" y="273"/>
                      <a:pt x="260" y="274"/>
                      <a:pt x="265" y="274"/>
                    </a:cubicBezTo>
                    <a:cubicBezTo>
                      <a:pt x="268" y="274"/>
                      <a:pt x="265" y="275"/>
                      <a:pt x="264" y="275"/>
                    </a:cubicBezTo>
                    <a:cubicBezTo>
                      <a:pt x="269" y="274"/>
                      <a:pt x="272" y="276"/>
                      <a:pt x="275" y="276"/>
                    </a:cubicBezTo>
                    <a:cubicBezTo>
                      <a:pt x="273" y="277"/>
                      <a:pt x="273" y="277"/>
                      <a:pt x="273" y="277"/>
                    </a:cubicBezTo>
                    <a:cubicBezTo>
                      <a:pt x="274" y="276"/>
                      <a:pt x="275" y="276"/>
                      <a:pt x="277" y="276"/>
                    </a:cubicBezTo>
                    <a:cubicBezTo>
                      <a:pt x="275" y="275"/>
                      <a:pt x="275" y="275"/>
                      <a:pt x="275" y="275"/>
                    </a:cubicBezTo>
                    <a:cubicBezTo>
                      <a:pt x="277" y="276"/>
                      <a:pt x="278" y="276"/>
                      <a:pt x="278" y="276"/>
                    </a:cubicBezTo>
                    <a:cubicBezTo>
                      <a:pt x="279" y="275"/>
                      <a:pt x="277" y="274"/>
                      <a:pt x="280" y="274"/>
                    </a:cubicBezTo>
                    <a:cubicBezTo>
                      <a:pt x="281" y="274"/>
                      <a:pt x="285" y="273"/>
                      <a:pt x="286" y="274"/>
                    </a:cubicBezTo>
                    <a:cubicBezTo>
                      <a:pt x="280" y="274"/>
                      <a:pt x="287" y="276"/>
                      <a:pt x="282" y="276"/>
                    </a:cubicBezTo>
                    <a:cubicBezTo>
                      <a:pt x="283" y="276"/>
                      <a:pt x="284" y="276"/>
                      <a:pt x="285" y="276"/>
                    </a:cubicBezTo>
                    <a:cubicBezTo>
                      <a:pt x="285" y="276"/>
                      <a:pt x="285" y="276"/>
                      <a:pt x="285" y="276"/>
                    </a:cubicBezTo>
                    <a:cubicBezTo>
                      <a:pt x="290" y="277"/>
                      <a:pt x="287" y="275"/>
                      <a:pt x="293" y="275"/>
                    </a:cubicBezTo>
                    <a:cubicBezTo>
                      <a:pt x="292" y="276"/>
                      <a:pt x="294" y="276"/>
                      <a:pt x="295" y="276"/>
                    </a:cubicBezTo>
                    <a:cubicBezTo>
                      <a:pt x="293" y="276"/>
                      <a:pt x="294" y="275"/>
                      <a:pt x="296" y="274"/>
                    </a:cubicBezTo>
                    <a:cubicBezTo>
                      <a:pt x="300" y="275"/>
                      <a:pt x="300" y="274"/>
                      <a:pt x="302" y="274"/>
                    </a:cubicBezTo>
                    <a:cubicBezTo>
                      <a:pt x="300" y="274"/>
                      <a:pt x="300" y="274"/>
                      <a:pt x="300" y="274"/>
                    </a:cubicBezTo>
                    <a:cubicBezTo>
                      <a:pt x="301" y="273"/>
                      <a:pt x="303" y="273"/>
                      <a:pt x="305" y="273"/>
                    </a:cubicBezTo>
                    <a:cubicBezTo>
                      <a:pt x="306" y="274"/>
                      <a:pt x="303" y="273"/>
                      <a:pt x="304" y="274"/>
                    </a:cubicBezTo>
                    <a:cubicBezTo>
                      <a:pt x="307" y="272"/>
                      <a:pt x="311" y="275"/>
                      <a:pt x="315" y="274"/>
                    </a:cubicBezTo>
                    <a:cubicBezTo>
                      <a:pt x="317" y="275"/>
                      <a:pt x="315" y="276"/>
                      <a:pt x="317" y="276"/>
                    </a:cubicBezTo>
                    <a:cubicBezTo>
                      <a:pt x="321" y="275"/>
                      <a:pt x="321" y="277"/>
                      <a:pt x="326" y="276"/>
                    </a:cubicBezTo>
                    <a:cubicBezTo>
                      <a:pt x="325" y="275"/>
                      <a:pt x="325" y="275"/>
                      <a:pt x="328" y="275"/>
                    </a:cubicBezTo>
                    <a:cubicBezTo>
                      <a:pt x="320" y="275"/>
                      <a:pt x="320" y="275"/>
                      <a:pt x="320" y="275"/>
                    </a:cubicBezTo>
                    <a:cubicBezTo>
                      <a:pt x="325" y="274"/>
                      <a:pt x="325" y="274"/>
                      <a:pt x="325" y="274"/>
                    </a:cubicBezTo>
                    <a:cubicBezTo>
                      <a:pt x="323" y="274"/>
                      <a:pt x="320" y="274"/>
                      <a:pt x="319" y="274"/>
                    </a:cubicBezTo>
                    <a:cubicBezTo>
                      <a:pt x="321" y="273"/>
                      <a:pt x="321" y="274"/>
                      <a:pt x="320" y="273"/>
                    </a:cubicBezTo>
                    <a:cubicBezTo>
                      <a:pt x="323" y="274"/>
                      <a:pt x="326" y="272"/>
                      <a:pt x="330" y="273"/>
                    </a:cubicBezTo>
                    <a:cubicBezTo>
                      <a:pt x="330" y="275"/>
                      <a:pt x="330" y="275"/>
                      <a:pt x="330" y="275"/>
                    </a:cubicBezTo>
                    <a:cubicBezTo>
                      <a:pt x="336" y="277"/>
                      <a:pt x="340" y="274"/>
                      <a:pt x="347" y="275"/>
                    </a:cubicBezTo>
                    <a:cubicBezTo>
                      <a:pt x="345" y="274"/>
                      <a:pt x="345" y="274"/>
                      <a:pt x="345" y="274"/>
                    </a:cubicBezTo>
                    <a:cubicBezTo>
                      <a:pt x="346" y="274"/>
                      <a:pt x="349" y="274"/>
                      <a:pt x="352" y="274"/>
                    </a:cubicBezTo>
                    <a:cubicBezTo>
                      <a:pt x="352" y="275"/>
                      <a:pt x="353" y="275"/>
                      <a:pt x="354" y="276"/>
                    </a:cubicBezTo>
                    <a:cubicBezTo>
                      <a:pt x="354" y="275"/>
                      <a:pt x="359" y="276"/>
                      <a:pt x="360" y="274"/>
                    </a:cubicBezTo>
                    <a:cubicBezTo>
                      <a:pt x="363" y="275"/>
                      <a:pt x="363" y="275"/>
                      <a:pt x="363" y="275"/>
                    </a:cubicBezTo>
                    <a:cubicBezTo>
                      <a:pt x="369" y="275"/>
                      <a:pt x="370" y="273"/>
                      <a:pt x="376" y="273"/>
                    </a:cubicBezTo>
                    <a:cubicBezTo>
                      <a:pt x="374" y="274"/>
                      <a:pt x="377" y="274"/>
                      <a:pt x="373" y="275"/>
                    </a:cubicBezTo>
                    <a:cubicBezTo>
                      <a:pt x="375" y="275"/>
                      <a:pt x="377" y="275"/>
                      <a:pt x="377" y="275"/>
                    </a:cubicBezTo>
                    <a:cubicBezTo>
                      <a:pt x="378" y="275"/>
                      <a:pt x="382" y="274"/>
                      <a:pt x="384" y="274"/>
                    </a:cubicBezTo>
                    <a:cubicBezTo>
                      <a:pt x="384" y="274"/>
                      <a:pt x="385" y="273"/>
                      <a:pt x="387" y="273"/>
                    </a:cubicBezTo>
                    <a:cubicBezTo>
                      <a:pt x="387" y="273"/>
                      <a:pt x="387" y="274"/>
                      <a:pt x="387" y="274"/>
                    </a:cubicBezTo>
                    <a:cubicBezTo>
                      <a:pt x="387" y="273"/>
                      <a:pt x="390" y="273"/>
                      <a:pt x="388" y="272"/>
                    </a:cubicBezTo>
                    <a:cubicBezTo>
                      <a:pt x="394" y="275"/>
                      <a:pt x="405" y="272"/>
                      <a:pt x="410" y="274"/>
                    </a:cubicBezTo>
                    <a:cubicBezTo>
                      <a:pt x="414" y="274"/>
                      <a:pt x="419" y="273"/>
                      <a:pt x="423" y="273"/>
                    </a:cubicBezTo>
                    <a:cubicBezTo>
                      <a:pt x="422" y="273"/>
                      <a:pt x="423" y="274"/>
                      <a:pt x="422" y="274"/>
                    </a:cubicBezTo>
                    <a:cubicBezTo>
                      <a:pt x="427" y="274"/>
                      <a:pt x="425" y="271"/>
                      <a:pt x="431" y="272"/>
                    </a:cubicBezTo>
                    <a:cubicBezTo>
                      <a:pt x="434" y="273"/>
                      <a:pt x="428" y="273"/>
                      <a:pt x="430" y="273"/>
                    </a:cubicBezTo>
                    <a:cubicBezTo>
                      <a:pt x="431" y="276"/>
                      <a:pt x="437" y="273"/>
                      <a:pt x="441" y="274"/>
                    </a:cubicBezTo>
                    <a:cubicBezTo>
                      <a:pt x="440" y="274"/>
                      <a:pt x="440" y="274"/>
                      <a:pt x="440" y="274"/>
                    </a:cubicBezTo>
                    <a:cubicBezTo>
                      <a:pt x="443" y="275"/>
                      <a:pt x="447" y="273"/>
                      <a:pt x="452" y="273"/>
                    </a:cubicBezTo>
                    <a:cubicBezTo>
                      <a:pt x="452" y="273"/>
                      <a:pt x="452" y="274"/>
                      <a:pt x="452" y="274"/>
                    </a:cubicBezTo>
                    <a:cubicBezTo>
                      <a:pt x="456" y="272"/>
                      <a:pt x="462" y="272"/>
                      <a:pt x="467" y="271"/>
                    </a:cubicBezTo>
                    <a:cubicBezTo>
                      <a:pt x="466" y="272"/>
                      <a:pt x="465" y="272"/>
                      <a:pt x="466" y="273"/>
                    </a:cubicBezTo>
                    <a:cubicBezTo>
                      <a:pt x="468" y="273"/>
                      <a:pt x="465" y="271"/>
                      <a:pt x="469" y="271"/>
                    </a:cubicBezTo>
                    <a:cubicBezTo>
                      <a:pt x="471" y="271"/>
                      <a:pt x="474" y="272"/>
                      <a:pt x="474" y="273"/>
                    </a:cubicBezTo>
                    <a:cubicBezTo>
                      <a:pt x="470" y="273"/>
                      <a:pt x="470" y="273"/>
                      <a:pt x="470" y="273"/>
                    </a:cubicBezTo>
                    <a:cubicBezTo>
                      <a:pt x="472" y="274"/>
                      <a:pt x="475" y="273"/>
                      <a:pt x="478" y="273"/>
                    </a:cubicBezTo>
                    <a:cubicBezTo>
                      <a:pt x="477" y="274"/>
                      <a:pt x="477" y="274"/>
                      <a:pt x="477" y="274"/>
                    </a:cubicBezTo>
                    <a:cubicBezTo>
                      <a:pt x="484" y="273"/>
                      <a:pt x="484" y="272"/>
                      <a:pt x="490" y="272"/>
                    </a:cubicBezTo>
                    <a:cubicBezTo>
                      <a:pt x="490" y="271"/>
                      <a:pt x="490" y="271"/>
                      <a:pt x="490" y="271"/>
                    </a:cubicBezTo>
                    <a:cubicBezTo>
                      <a:pt x="493" y="269"/>
                      <a:pt x="493" y="272"/>
                      <a:pt x="496" y="271"/>
                    </a:cubicBezTo>
                    <a:cubicBezTo>
                      <a:pt x="497" y="272"/>
                      <a:pt x="497" y="272"/>
                      <a:pt x="497" y="272"/>
                    </a:cubicBezTo>
                    <a:cubicBezTo>
                      <a:pt x="500" y="272"/>
                      <a:pt x="506" y="270"/>
                      <a:pt x="510" y="270"/>
                    </a:cubicBezTo>
                    <a:cubicBezTo>
                      <a:pt x="508" y="271"/>
                      <a:pt x="503" y="272"/>
                      <a:pt x="500" y="273"/>
                    </a:cubicBezTo>
                    <a:cubicBezTo>
                      <a:pt x="502" y="273"/>
                      <a:pt x="508" y="272"/>
                      <a:pt x="509" y="272"/>
                    </a:cubicBezTo>
                    <a:cubicBezTo>
                      <a:pt x="508" y="272"/>
                      <a:pt x="507" y="272"/>
                      <a:pt x="506" y="272"/>
                    </a:cubicBezTo>
                    <a:cubicBezTo>
                      <a:pt x="509" y="271"/>
                      <a:pt x="512" y="270"/>
                      <a:pt x="517" y="270"/>
                    </a:cubicBezTo>
                    <a:cubicBezTo>
                      <a:pt x="516" y="273"/>
                      <a:pt x="529" y="270"/>
                      <a:pt x="533" y="272"/>
                    </a:cubicBezTo>
                    <a:cubicBezTo>
                      <a:pt x="541" y="271"/>
                      <a:pt x="550" y="272"/>
                      <a:pt x="559" y="271"/>
                    </a:cubicBezTo>
                    <a:cubicBezTo>
                      <a:pt x="556" y="269"/>
                      <a:pt x="562" y="271"/>
                      <a:pt x="562" y="269"/>
                    </a:cubicBezTo>
                    <a:cubicBezTo>
                      <a:pt x="564" y="268"/>
                      <a:pt x="565" y="268"/>
                      <a:pt x="565" y="269"/>
                    </a:cubicBezTo>
                    <a:cubicBezTo>
                      <a:pt x="572" y="270"/>
                      <a:pt x="572" y="270"/>
                      <a:pt x="572" y="270"/>
                    </a:cubicBezTo>
                    <a:cubicBezTo>
                      <a:pt x="574" y="270"/>
                      <a:pt x="570" y="270"/>
                      <a:pt x="570" y="271"/>
                    </a:cubicBezTo>
                    <a:cubicBezTo>
                      <a:pt x="575" y="271"/>
                      <a:pt x="572" y="272"/>
                      <a:pt x="575" y="272"/>
                    </a:cubicBezTo>
                    <a:cubicBezTo>
                      <a:pt x="575" y="271"/>
                      <a:pt x="577" y="271"/>
                      <a:pt x="580" y="271"/>
                    </a:cubicBezTo>
                    <a:cubicBezTo>
                      <a:pt x="576" y="270"/>
                      <a:pt x="576" y="270"/>
                      <a:pt x="576" y="270"/>
                    </a:cubicBezTo>
                    <a:cubicBezTo>
                      <a:pt x="583" y="268"/>
                      <a:pt x="582" y="272"/>
                      <a:pt x="589" y="270"/>
                    </a:cubicBezTo>
                    <a:cubicBezTo>
                      <a:pt x="587" y="271"/>
                      <a:pt x="587" y="271"/>
                      <a:pt x="587" y="271"/>
                    </a:cubicBezTo>
                    <a:cubicBezTo>
                      <a:pt x="590" y="270"/>
                      <a:pt x="600" y="270"/>
                      <a:pt x="603" y="268"/>
                    </a:cubicBezTo>
                    <a:cubicBezTo>
                      <a:pt x="604" y="268"/>
                      <a:pt x="605" y="269"/>
                      <a:pt x="603" y="269"/>
                    </a:cubicBezTo>
                    <a:cubicBezTo>
                      <a:pt x="612" y="269"/>
                      <a:pt x="622" y="266"/>
                      <a:pt x="629" y="266"/>
                    </a:cubicBezTo>
                    <a:cubicBezTo>
                      <a:pt x="629" y="267"/>
                      <a:pt x="629" y="267"/>
                      <a:pt x="629" y="267"/>
                    </a:cubicBezTo>
                    <a:cubicBezTo>
                      <a:pt x="630" y="267"/>
                      <a:pt x="631" y="266"/>
                      <a:pt x="633" y="266"/>
                    </a:cubicBezTo>
                    <a:cubicBezTo>
                      <a:pt x="633" y="266"/>
                      <a:pt x="633" y="267"/>
                      <a:pt x="634" y="267"/>
                    </a:cubicBezTo>
                    <a:cubicBezTo>
                      <a:pt x="634" y="266"/>
                      <a:pt x="638" y="265"/>
                      <a:pt x="640" y="265"/>
                    </a:cubicBezTo>
                    <a:cubicBezTo>
                      <a:pt x="638" y="266"/>
                      <a:pt x="638" y="266"/>
                      <a:pt x="638" y="266"/>
                    </a:cubicBezTo>
                    <a:cubicBezTo>
                      <a:pt x="647" y="266"/>
                      <a:pt x="651" y="263"/>
                      <a:pt x="658" y="262"/>
                    </a:cubicBezTo>
                    <a:cubicBezTo>
                      <a:pt x="658" y="264"/>
                      <a:pt x="665" y="264"/>
                      <a:pt x="668" y="264"/>
                    </a:cubicBezTo>
                    <a:cubicBezTo>
                      <a:pt x="668" y="264"/>
                      <a:pt x="668" y="264"/>
                      <a:pt x="668" y="264"/>
                    </a:cubicBezTo>
                    <a:cubicBezTo>
                      <a:pt x="678" y="263"/>
                      <a:pt x="684" y="261"/>
                      <a:pt x="693" y="259"/>
                    </a:cubicBezTo>
                    <a:cubicBezTo>
                      <a:pt x="699" y="260"/>
                      <a:pt x="712" y="257"/>
                      <a:pt x="721" y="257"/>
                    </a:cubicBezTo>
                    <a:cubicBezTo>
                      <a:pt x="720" y="257"/>
                      <a:pt x="721" y="255"/>
                      <a:pt x="723" y="255"/>
                    </a:cubicBezTo>
                    <a:cubicBezTo>
                      <a:pt x="725" y="255"/>
                      <a:pt x="728" y="253"/>
                      <a:pt x="728" y="255"/>
                    </a:cubicBezTo>
                    <a:cubicBezTo>
                      <a:pt x="728" y="255"/>
                      <a:pt x="728" y="255"/>
                      <a:pt x="728" y="255"/>
                    </a:cubicBezTo>
                    <a:cubicBezTo>
                      <a:pt x="729" y="256"/>
                      <a:pt x="734" y="255"/>
                      <a:pt x="737" y="254"/>
                    </a:cubicBezTo>
                    <a:cubicBezTo>
                      <a:pt x="737" y="252"/>
                      <a:pt x="737" y="252"/>
                      <a:pt x="737" y="252"/>
                    </a:cubicBezTo>
                    <a:cubicBezTo>
                      <a:pt x="747" y="253"/>
                      <a:pt x="760" y="247"/>
                      <a:pt x="765" y="248"/>
                    </a:cubicBezTo>
                    <a:cubicBezTo>
                      <a:pt x="767" y="247"/>
                      <a:pt x="770" y="246"/>
                      <a:pt x="772" y="245"/>
                    </a:cubicBezTo>
                    <a:cubicBezTo>
                      <a:pt x="772" y="246"/>
                      <a:pt x="772" y="246"/>
                      <a:pt x="772" y="246"/>
                    </a:cubicBezTo>
                    <a:cubicBezTo>
                      <a:pt x="778" y="245"/>
                      <a:pt x="781" y="245"/>
                      <a:pt x="788" y="242"/>
                    </a:cubicBezTo>
                    <a:cubicBezTo>
                      <a:pt x="787" y="243"/>
                      <a:pt x="787" y="243"/>
                      <a:pt x="787" y="243"/>
                    </a:cubicBezTo>
                    <a:cubicBezTo>
                      <a:pt x="791" y="242"/>
                      <a:pt x="791" y="239"/>
                      <a:pt x="795" y="238"/>
                    </a:cubicBezTo>
                    <a:cubicBezTo>
                      <a:pt x="796" y="239"/>
                      <a:pt x="796" y="239"/>
                      <a:pt x="796" y="239"/>
                    </a:cubicBezTo>
                    <a:cubicBezTo>
                      <a:pt x="803" y="236"/>
                      <a:pt x="811" y="236"/>
                      <a:pt x="817" y="231"/>
                    </a:cubicBezTo>
                    <a:cubicBezTo>
                      <a:pt x="817" y="231"/>
                      <a:pt x="817" y="231"/>
                      <a:pt x="816" y="232"/>
                    </a:cubicBezTo>
                    <a:cubicBezTo>
                      <a:pt x="819" y="230"/>
                      <a:pt x="829" y="227"/>
                      <a:pt x="826" y="225"/>
                    </a:cubicBezTo>
                    <a:cubicBezTo>
                      <a:pt x="827" y="227"/>
                      <a:pt x="833" y="221"/>
                      <a:pt x="835" y="218"/>
                    </a:cubicBezTo>
                    <a:cubicBezTo>
                      <a:pt x="836" y="219"/>
                      <a:pt x="835" y="220"/>
                      <a:pt x="836" y="219"/>
                    </a:cubicBezTo>
                    <a:cubicBezTo>
                      <a:pt x="837" y="217"/>
                      <a:pt x="838" y="216"/>
                      <a:pt x="841" y="213"/>
                    </a:cubicBezTo>
                    <a:cubicBezTo>
                      <a:pt x="842" y="213"/>
                      <a:pt x="842" y="214"/>
                      <a:pt x="841" y="214"/>
                    </a:cubicBezTo>
                    <a:cubicBezTo>
                      <a:pt x="844" y="213"/>
                      <a:pt x="843" y="212"/>
                      <a:pt x="847" y="210"/>
                    </a:cubicBezTo>
                    <a:cubicBezTo>
                      <a:pt x="846" y="211"/>
                      <a:pt x="846" y="211"/>
                      <a:pt x="846" y="211"/>
                    </a:cubicBezTo>
                    <a:cubicBezTo>
                      <a:pt x="849" y="209"/>
                      <a:pt x="849" y="209"/>
                      <a:pt x="850" y="207"/>
                    </a:cubicBezTo>
                    <a:cubicBezTo>
                      <a:pt x="851" y="205"/>
                      <a:pt x="855" y="202"/>
                      <a:pt x="857" y="203"/>
                    </a:cubicBezTo>
                    <a:cubicBezTo>
                      <a:pt x="856" y="202"/>
                      <a:pt x="858" y="200"/>
                      <a:pt x="859" y="199"/>
                    </a:cubicBezTo>
                    <a:cubicBezTo>
                      <a:pt x="860" y="199"/>
                      <a:pt x="859" y="200"/>
                      <a:pt x="859" y="200"/>
                    </a:cubicBezTo>
                    <a:cubicBezTo>
                      <a:pt x="864" y="196"/>
                      <a:pt x="865" y="192"/>
                      <a:pt x="869" y="190"/>
                    </a:cubicBezTo>
                    <a:cubicBezTo>
                      <a:pt x="869" y="190"/>
                      <a:pt x="869" y="190"/>
                      <a:pt x="870" y="190"/>
                    </a:cubicBezTo>
                    <a:cubicBezTo>
                      <a:pt x="866" y="193"/>
                      <a:pt x="863" y="196"/>
                      <a:pt x="863" y="196"/>
                    </a:cubicBezTo>
                    <a:cubicBezTo>
                      <a:pt x="864" y="197"/>
                      <a:pt x="867" y="194"/>
                      <a:pt x="866" y="197"/>
                    </a:cubicBezTo>
                    <a:cubicBezTo>
                      <a:pt x="868" y="194"/>
                      <a:pt x="870" y="189"/>
                      <a:pt x="873" y="186"/>
                    </a:cubicBezTo>
                    <a:cubicBezTo>
                      <a:pt x="874" y="186"/>
                      <a:pt x="874" y="186"/>
                      <a:pt x="874" y="186"/>
                    </a:cubicBezTo>
                    <a:cubicBezTo>
                      <a:pt x="874" y="186"/>
                      <a:pt x="874" y="186"/>
                      <a:pt x="874" y="186"/>
                    </a:cubicBezTo>
                    <a:cubicBezTo>
                      <a:pt x="874" y="186"/>
                      <a:pt x="875" y="185"/>
                      <a:pt x="875" y="184"/>
                    </a:cubicBezTo>
                    <a:cubicBezTo>
                      <a:pt x="876" y="183"/>
                      <a:pt x="876" y="183"/>
                      <a:pt x="877" y="182"/>
                    </a:cubicBezTo>
                    <a:cubicBezTo>
                      <a:pt x="878" y="182"/>
                      <a:pt x="880" y="178"/>
                      <a:pt x="882" y="176"/>
                    </a:cubicBezTo>
                    <a:cubicBezTo>
                      <a:pt x="881" y="176"/>
                      <a:pt x="882" y="174"/>
                      <a:pt x="880" y="175"/>
                    </a:cubicBezTo>
                    <a:cubicBezTo>
                      <a:pt x="880" y="175"/>
                      <a:pt x="880" y="176"/>
                      <a:pt x="879" y="177"/>
                    </a:cubicBezTo>
                    <a:cubicBezTo>
                      <a:pt x="879" y="178"/>
                      <a:pt x="879" y="178"/>
                      <a:pt x="879" y="178"/>
                    </a:cubicBezTo>
                    <a:cubicBezTo>
                      <a:pt x="879" y="178"/>
                      <a:pt x="879" y="178"/>
                      <a:pt x="879" y="178"/>
                    </a:cubicBezTo>
                    <a:cubicBezTo>
                      <a:pt x="878" y="179"/>
                      <a:pt x="877" y="180"/>
                      <a:pt x="876" y="182"/>
                    </a:cubicBezTo>
                    <a:cubicBezTo>
                      <a:pt x="876" y="180"/>
                      <a:pt x="877" y="178"/>
                      <a:pt x="879" y="177"/>
                    </a:cubicBezTo>
                    <a:cubicBezTo>
                      <a:pt x="879" y="176"/>
                      <a:pt x="879" y="174"/>
                      <a:pt x="879" y="174"/>
                    </a:cubicBezTo>
                    <a:cubicBezTo>
                      <a:pt x="882" y="172"/>
                      <a:pt x="885" y="168"/>
                      <a:pt x="886" y="168"/>
                    </a:cubicBezTo>
                    <a:cubicBezTo>
                      <a:pt x="889" y="162"/>
                      <a:pt x="893" y="155"/>
                      <a:pt x="893" y="150"/>
                    </a:cubicBezTo>
                    <a:cubicBezTo>
                      <a:pt x="894" y="149"/>
                      <a:pt x="895" y="149"/>
                      <a:pt x="895" y="148"/>
                    </a:cubicBezTo>
                    <a:cubicBezTo>
                      <a:pt x="895" y="149"/>
                      <a:pt x="894" y="150"/>
                      <a:pt x="894" y="151"/>
                    </a:cubicBezTo>
                    <a:cubicBezTo>
                      <a:pt x="896" y="148"/>
                      <a:pt x="898" y="141"/>
                      <a:pt x="897" y="140"/>
                    </a:cubicBezTo>
                    <a:cubicBezTo>
                      <a:pt x="900" y="136"/>
                      <a:pt x="898" y="143"/>
                      <a:pt x="900" y="137"/>
                    </a:cubicBezTo>
                    <a:cubicBezTo>
                      <a:pt x="900" y="138"/>
                      <a:pt x="900" y="138"/>
                      <a:pt x="900" y="138"/>
                    </a:cubicBezTo>
                    <a:cubicBezTo>
                      <a:pt x="907" y="128"/>
                      <a:pt x="903" y="119"/>
                      <a:pt x="910" y="107"/>
                    </a:cubicBezTo>
                    <a:cubicBezTo>
                      <a:pt x="909" y="108"/>
                      <a:pt x="909" y="108"/>
                      <a:pt x="909" y="108"/>
                    </a:cubicBezTo>
                    <a:cubicBezTo>
                      <a:pt x="915" y="94"/>
                      <a:pt x="916" y="78"/>
                      <a:pt x="920" y="64"/>
                    </a:cubicBezTo>
                    <a:cubicBezTo>
                      <a:pt x="921" y="60"/>
                      <a:pt x="920" y="59"/>
                      <a:pt x="920" y="57"/>
                    </a:cubicBezTo>
                    <a:cubicBezTo>
                      <a:pt x="921" y="56"/>
                      <a:pt x="921" y="56"/>
                      <a:pt x="921" y="56"/>
                    </a:cubicBezTo>
                    <a:cubicBezTo>
                      <a:pt x="921" y="51"/>
                      <a:pt x="921" y="51"/>
                      <a:pt x="921" y="51"/>
                    </a:cubicBezTo>
                    <a:cubicBezTo>
                      <a:pt x="921" y="45"/>
                      <a:pt x="925" y="41"/>
                      <a:pt x="924" y="33"/>
                    </a:cubicBezTo>
                    <a:cubicBezTo>
                      <a:pt x="923" y="34"/>
                      <a:pt x="923" y="34"/>
                      <a:pt x="923" y="34"/>
                    </a:cubicBezTo>
                    <a:cubicBezTo>
                      <a:pt x="924" y="31"/>
                      <a:pt x="924" y="25"/>
                      <a:pt x="925" y="26"/>
                    </a:cubicBezTo>
                    <a:cubicBezTo>
                      <a:pt x="925" y="25"/>
                      <a:pt x="924" y="25"/>
                      <a:pt x="924" y="23"/>
                    </a:cubicBezTo>
                    <a:cubicBezTo>
                      <a:pt x="925" y="23"/>
                      <a:pt x="925" y="23"/>
                      <a:pt x="925" y="23"/>
                    </a:cubicBezTo>
                    <a:cubicBezTo>
                      <a:pt x="925" y="16"/>
                      <a:pt x="925" y="16"/>
                      <a:pt x="925" y="16"/>
                    </a:cubicBezTo>
                    <a:cubicBezTo>
                      <a:pt x="926" y="11"/>
                      <a:pt x="927" y="18"/>
                      <a:pt x="928" y="10"/>
                    </a:cubicBezTo>
                    <a:cubicBezTo>
                      <a:pt x="928" y="7"/>
                      <a:pt x="927" y="1"/>
                      <a:pt x="926" y="2"/>
                    </a:cubicBezTo>
                    <a:cubicBezTo>
                      <a:pt x="926" y="3"/>
                      <a:pt x="926" y="5"/>
                      <a:pt x="925" y="5"/>
                    </a:cubicBezTo>
                    <a:cubicBezTo>
                      <a:pt x="925" y="3"/>
                      <a:pt x="925" y="3"/>
                      <a:pt x="925" y="3"/>
                    </a:cubicBezTo>
                    <a:cubicBezTo>
                      <a:pt x="923" y="2"/>
                      <a:pt x="921" y="0"/>
                      <a:pt x="919" y="6"/>
                    </a:cubicBezTo>
                    <a:cubicBezTo>
                      <a:pt x="920" y="11"/>
                      <a:pt x="920" y="11"/>
                      <a:pt x="920" y="11"/>
                    </a:cubicBezTo>
                    <a:cubicBezTo>
                      <a:pt x="919" y="12"/>
                      <a:pt x="919" y="12"/>
                      <a:pt x="919" y="12"/>
                    </a:cubicBezTo>
                    <a:cubicBezTo>
                      <a:pt x="919" y="8"/>
                      <a:pt x="919" y="8"/>
                      <a:pt x="919" y="8"/>
                    </a:cubicBezTo>
                    <a:cubicBezTo>
                      <a:pt x="918" y="10"/>
                      <a:pt x="919" y="12"/>
                      <a:pt x="919" y="13"/>
                    </a:cubicBezTo>
                    <a:cubicBezTo>
                      <a:pt x="919" y="14"/>
                      <a:pt x="919" y="14"/>
                      <a:pt x="918" y="15"/>
                    </a:cubicBezTo>
                    <a:cubicBezTo>
                      <a:pt x="920" y="20"/>
                      <a:pt x="920" y="20"/>
                      <a:pt x="920" y="20"/>
                    </a:cubicBezTo>
                    <a:cubicBezTo>
                      <a:pt x="919" y="20"/>
                      <a:pt x="918" y="18"/>
                      <a:pt x="918" y="21"/>
                    </a:cubicBezTo>
                    <a:cubicBezTo>
                      <a:pt x="918" y="23"/>
                      <a:pt x="920" y="19"/>
                      <a:pt x="920" y="22"/>
                    </a:cubicBezTo>
                    <a:cubicBezTo>
                      <a:pt x="919" y="24"/>
                      <a:pt x="918" y="24"/>
                      <a:pt x="918" y="26"/>
                    </a:cubicBezTo>
                    <a:cubicBezTo>
                      <a:pt x="918" y="27"/>
                      <a:pt x="918" y="26"/>
                      <a:pt x="918" y="25"/>
                    </a:cubicBezTo>
                    <a:cubicBezTo>
                      <a:pt x="918" y="27"/>
                      <a:pt x="917" y="31"/>
                      <a:pt x="918" y="32"/>
                    </a:cubicBezTo>
                    <a:cubicBezTo>
                      <a:pt x="917" y="34"/>
                      <a:pt x="917" y="40"/>
                      <a:pt x="916" y="39"/>
                    </a:cubicBezTo>
                    <a:cubicBezTo>
                      <a:pt x="916" y="40"/>
                      <a:pt x="917" y="44"/>
                      <a:pt x="916" y="46"/>
                    </a:cubicBezTo>
                    <a:cubicBezTo>
                      <a:pt x="915" y="42"/>
                      <a:pt x="915" y="53"/>
                      <a:pt x="913" y="52"/>
                    </a:cubicBezTo>
                    <a:cubicBezTo>
                      <a:pt x="914" y="55"/>
                      <a:pt x="912" y="62"/>
                      <a:pt x="912" y="67"/>
                    </a:cubicBezTo>
                    <a:cubicBezTo>
                      <a:pt x="912" y="67"/>
                      <a:pt x="912" y="66"/>
                      <a:pt x="912" y="66"/>
                    </a:cubicBezTo>
                    <a:cubicBezTo>
                      <a:pt x="912" y="69"/>
                      <a:pt x="911" y="69"/>
                      <a:pt x="910" y="71"/>
                    </a:cubicBezTo>
                    <a:cubicBezTo>
                      <a:pt x="912" y="72"/>
                      <a:pt x="911" y="76"/>
                      <a:pt x="912" y="79"/>
                    </a:cubicBezTo>
                    <a:cubicBezTo>
                      <a:pt x="909" y="82"/>
                      <a:pt x="910" y="76"/>
                      <a:pt x="909" y="77"/>
                    </a:cubicBezTo>
                    <a:cubicBezTo>
                      <a:pt x="910" y="77"/>
                      <a:pt x="909" y="83"/>
                      <a:pt x="910" y="82"/>
                    </a:cubicBezTo>
                    <a:cubicBezTo>
                      <a:pt x="908" y="84"/>
                      <a:pt x="909" y="84"/>
                      <a:pt x="907" y="85"/>
                    </a:cubicBezTo>
                    <a:cubicBezTo>
                      <a:pt x="909" y="86"/>
                      <a:pt x="907" y="88"/>
                      <a:pt x="908" y="90"/>
                    </a:cubicBezTo>
                    <a:cubicBezTo>
                      <a:pt x="906" y="93"/>
                      <a:pt x="906" y="90"/>
                      <a:pt x="905" y="95"/>
                    </a:cubicBezTo>
                    <a:cubicBezTo>
                      <a:pt x="904" y="96"/>
                      <a:pt x="904" y="93"/>
                      <a:pt x="904" y="93"/>
                    </a:cubicBezTo>
                    <a:close/>
                    <a:moveTo>
                      <a:pt x="867" y="183"/>
                    </a:moveTo>
                    <a:cubicBezTo>
                      <a:pt x="867" y="183"/>
                      <a:pt x="867" y="183"/>
                      <a:pt x="867" y="183"/>
                    </a:cubicBezTo>
                    <a:cubicBezTo>
                      <a:pt x="868" y="182"/>
                      <a:pt x="868" y="181"/>
                      <a:pt x="868" y="181"/>
                    </a:cubicBezTo>
                    <a:cubicBezTo>
                      <a:pt x="868" y="181"/>
                      <a:pt x="868" y="182"/>
                      <a:pt x="867" y="183"/>
                    </a:cubicBezTo>
                    <a:close/>
                    <a:moveTo>
                      <a:pt x="862" y="189"/>
                    </a:moveTo>
                    <a:cubicBezTo>
                      <a:pt x="862" y="188"/>
                      <a:pt x="863" y="187"/>
                      <a:pt x="864" y="186"/>
                    </a:cubicBezTo>
                    <a:cubicBezTo>
                      <a:pt x="865" y="186"/>
                      <a:pt x="865" y="187"/>
                      <a:pt x="864" y="187"/>
                    </a:cubicBezTo>
                    <a:cubicBezTo>
                      <a:pt x="864" y="187"/>
                      <a:pt x="863" y="188"/>
                      <a:pt x="862" y="189"/>
                    </a:cubicBezTo>
                    <a:close/>
                    <a:moveTo>
                      <a:pt x="879" y="180"/>
                    </a:moveTo>
                    <a:cubicBezTo>
                      <a:pt x="878" y="181"/>
                      <a:pt x="878" y="181"/>
                      <a:pt x="878" y="181"/>
                    </a:cubicBezTo>
                    <a:cubicBezTo>
                      <a:pt x="878" y="181"/>
                      <a:pt x="878" y="180"/>
                      <a:pt x="879" y="179"/>
                    </a:cubicBezTo>
                    <a:cubicBezTo>
                      <a:pt x="879" y="179"/>
                      <a:pt x="879" y="179"/>
                      <a:pt x="879" y="179"/>
                    </a:cubicBezTo>
                    <a:lnTo>
                      <a:pt x="879" y="18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5" name="Freeform 916"/>
              <p:cNvSpPr>
                <a:spLocks/>
              </p:cNvSpPr>
              <p:nvPr/>
            </p:nvSpPr>
            <p:spPr bwMode="auto">
              <a:xfrm>
                <a:off x="5088" y="2683"/>
                <a:ext cx="2" cy="4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0" y="4"/>
                  </a:cxn>
                  <a:cxn ang="0">
                    <a:pos x="0" y="2"/>
                  </a:cxn>
                </a:cxnLst>
                <a:rect l="0" t="0" r="r" b="b"/>
                <a:pathLst>
                  <a:path w="2" h="4">
                    <a:moveTo>
                      <a:pt x="0" y="2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6" name="Rectangle 917"/>
              <p:cNvSpPr>
                <a:spLocks noChangeArrowheads="1"/>
              </p:cNvSpPr>
              <p:nvPr/>
            </p:nvSpPr>
            <p:spPr bwMode="auto">
              <a:xfrm>
                <a:off x="3423" y="2892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7" name="Freeform 918"/>
              <p:cNvSpPr>
                <a:spLocks/>
              </p:cNvSpPr>
              <p:nvPr/>
            </p:nvSpPr>
            <p:spPr bwMode="auto">
              <a:xfrm>
                <a:off x="4825" y="2822"/>
                <a:ext cx="0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8" name="Freeform 919"/>
              <p:cNvSpPr>
                <a:spLocks/>
              </p:cNvSpPr>
              <p:nvPr/>
            </p:nvSpPr>
            <p:spPr bwMode="auto">
              <a:xfrm>
                <a:off x="3317" y="2887"/>
                <a:ext cx="0" cy="3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0" y="0"/>
                  </a:cxn>
                  <a:cxn ang="0">
                    <a:pos x="0" y="1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9" name="Freeform 920"/>
              <p:cNvSpPr>
                <a:spLocks/>
              </p:cNvSpPr>
              <p:nvPr/>
            </p:nvSpPr>
            <p:spPr bwMode="auto">
              <a:xfrm>
                <a:off x="3266" y="2894"/>
                <a:ext cx="6" cy="0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3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0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0" name="Rectangle 921"/>
              <p:cNvSpPr>
                <a:spLocks noChangeArrowheads="1"/>
              </p:cNvSpPr>
              <p:nvPr/>
            </p:nvSpPr>
            <p:spPr bwMode="auto">
              <a:xfrm>
                <a:off x="3239" y="2899"/>
                <a:ext cx="1" cy="2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1" name="Freeform 922"/>
              <p:cNvSpPr>
                <a:spLocks/>
              </p:cNvSpPr>
              <p:nvPr/>
            </p:nvSpPr>
            <p:spPr bwMode="auto">
              <a:xfrm>
                <a:off x="3788" y="2885"/>
                <a:ext cx="4" cy="2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1" y="1"/>
                  </a:cxn>
                  <a:cxn ang="0">
                    <a:pos x="0" y="1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2" y="0"/>
                      <a:pt x="2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2" name="Freeform 923"/>
              <p:cNvSpPr>
                <a:spLocks/>
              </p:cNvSpPr>
              <p:nvPr/>
            </p:nvSpPr>
            <p:spPr bwMode="auto">
              <a:xfrm>
                <a:off x="3626" y="2887"/>
                <a:ext cx="4" cy="3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2" y="1"/>
                  </a:cxn>
                  <a:cxn ang="0">
                    <a:pos x="0" y="1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3" name="Rectangle 924"/>
              <p:cNvSpPr>
                <a:spLocks noChangeArrowheads="1"/>
              </p:cNvSpPr>
              <p:nvPr/>
            </p:nvSpPr>
            <p:spPr bwMode="auto">
              <a:xfrm>
                <a:off x="3972" y="2883"/>
                <a:ext cx="1" cy="2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4" name="Freeform 925"/>
              <p:cNvSpPr>
                <a:spLocks/>
              </p:cNvSpPr>
              <p:nvPr/>
            </p:nvSpPr>
            <p:spPr bwMode="auto">
              <a:xfrm>
                <a:off x="3630" y="2887"/>
                <a:ext cx="7" cy="3"/>
              </a:xfrm>
              <a:custGeom>
                <a:avLst/>
                <a:gdLst/>
                <a:ahLst/>
                <a:cxnLst>
                  <a:cxn ang="0">
                    <a:pos x="3" y="1"/>
                  </a:cxn>
                  <a:cxn ang="0">
                    <a:pos x="0" y="1"/>
                  </a:cxn>
                  <a:cxn ang="0">
                    <a:pos x="3" y="1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cubicBezTo>
                      <a:pt x="2" y="0"/>
                      <a:pt x="1" y="0"/>
                      <a:pt x="0" y="1"/>
                    </a:cubicBezTo>
                    <a:cubicBezTo>
                      <a:pt x="1" y="1"/>
                      <a:pt x="2" y="1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5" name="Rectangle 926"/>
              <p:cNvSpPr>
                <a:spLocks noChangeArrowheads="1"/>
              </p:cNvSpPr>
              <p:nvPr/>
            </p:nvSpPr>
            <p:spPr bwMode="auto">
              <a:xfrm>
                <a:off x="3110" y="2977"/>
                <a:ext cx="1" cy="3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6" name="Freeform 927"/>
              <p:cNvSpPr>
                <a:spLocks/>
              </p:cNvSpPr>
              <p:nvPr/>
            </p:nvSpPr>
            <p:spPr bwMode="auto">
              <a:xfrm>
                <a:off x="3110" y="2980"/>
                <a:ext cx="0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0" y="0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7" name="Freeform 928"/>
              <p:cNvSpPr>
                <a:spLocks/>
              </p:cNvSpPr>
              <p:nvPr/>
            </p:nvSpPr>
            <p:spPr bwMode="auto">
              <a:xfrm>
                <a:off x="3108" y="2982"/>
                <a:ext cx="2" cy="4"/>
              </a:xfrm>
              <a:custGeom>
                <a:avLst/>
                <a:gdLst/>
                <a:ahLst/>
                <a:cxnLst>
                  <a:cxn ang="0">
                    <a:pos x="1" y="2"/>
                  </a:cxn>
                  <a:cxn ang="0">
                    <a:pos x="1" y="0"/>
                  </a:cxn>
                  <a:cxn ang="0">
                    <a:pos x="1" y="2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1" y="2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8" name="Freeform 929"/>
              <p:cNvSpPr>
                <a:spLocks/>
              </p:cNvSpPr>
              <p:nvPr/>
            </p:nvSpPr>
            <p:spPr bwMode="auto">
              <a:xfrm>
                <a:off x="3140" y="2937"/>
                <a:ext cx="0" cy="2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0"/>
                  </a:cxn>
                  <a:cxn ang="0">
                    <a:pos x="0" y="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9" name="Freeform 930"/>
              <p:cNvSpPr>
                <a:spLocks/>
              </p:cNvSpPr>
              <p:nvPr/>
            </p:nvSpPr>
            <p:spPr bwMode="auto">
              <a:xfrm>
                <a:off x="3140" y="2930"/>
                <a:ext cx="11" cy="7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0" y="3"/>
                  </a:cxn>
                  <a:cxn ang="0">
                    <a:pos x="0" y="3"/>
                  </a:cxn>
                  <a:cxn ang="0">
                    <a:pos x="5" y="0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cubicBezTo>
                      <a:pt x="4" y="1"/>
                      <a:pt x="2" y="1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5" y="1"/>
                      <a:pt x="5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0" name="Freeform 931"/>
              <p:cNvSpPr>
                <a:spLocks/>
              </p:cNvSpPr>
              <p:nvPr/>
            </p:nvSpPr>
            <p:spPr bwMode="auto">
              <a:xfrm>
                <a:off x="3196" y="2919"/>
                <a:ext cx="18" cy="4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1" y="1"/>
                  </a:cxn>
                  <a:cxn ang="0">
                    <a:pos x="1" y="2"/>
                  </a:cxn>
                  <a:cxn ang="0">
                    <a:pos x="6" y="0"/>
                  </a:cxn>
                </a:cxnLst>
                <a:rect l="0" t="0" r="r" b="b"/>
                <a:pathLst>
                  <a:path w="8" h="2">
                    <a:moveTo>
                      <a:pt x="6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4" y="1"/>
                      <a:pt x="1" y="2"/>
                    </a:cubicBezTo>
                    <a:cubicBezTo>
                      <a:pt x="8" y="1"/>
                      <a:pt x="0" y="2"/>
                      <a:pt x="6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1" name="Freeform 932"/>
              <p:cNvSpPr>
                <a:spLocks/>
              </p:cNvSpPr>
              <p:nvPr/>
            </p:nvSpPr>
            <p:spPr bwMode="auto">
              <a:xfrm>
                <a:off x="3239" y="2910"/>
                <a:ext cx="11" cy="2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3" y="1"/>
                  </a:cxn>
                  <a:cxn ang="0">
                    <a:pos x="3" y="0"/>
                  </a:cxn>
                </a:cxnLst>
                <a:rect l="0" t="0" r="r" b="b"/>
                <a:pathLst>
                  <a:path w="5" h="1">
                    <a:moveTo>
                      <a:pt x="3" y="0"/>
                    </a:moveTo>
                    <a:cubicBezTo>
                      <a:pt x="0" y="1"/>
                      <a:pt x="3" y="1"/>
                      <a:pt x="3" y="1"/>
                    </a:cubicBezTo>
                    <a:cubicBezTo>
                      <a:pt x="5" y="1"/>
                      <a:pt x="5" y="0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2" name="Freeform 933"/>
              <p:cNvSpPr>
                <a:spLocks/>
              </p:cNvSpPr>
              <p:nvPr/>
            </p:nvSpPr>
            <p:spPr bwMode="auto">
              <a:xfrm>
                <a:off x="3504" y="2896"/>
                <a:ext cx="5" cy="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0" y="0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3" name="Freeform 934"/>
              <p:cNvSpPr>
                <a:spLocks/>
              </p:cNvSpPr>
              <p:nvPr/>
            </p:nvSpPr>
            <p:spPr bwMode="auto">
              <a:xfrm>
                <a:off x="3547" y="2885"/>
                <a:ext cx="7" cy="0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7" y="0"/>
                  </a:cxn>
                </a:cxnLst>
                <a:rect l="0" t="0" r="r" b="b"/>
                <a:pathLst>
                  <a:path w="7">
                    <a:moveTo>
                      <a:pt x="7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4" name="Freeform 935"/>
              <p:cNvSpPr>
                <a:spLocks/>
              </p:cNvSpPr>
              <p:nvPr/>
            </p:nvSpPr>
            <p:spPr bwMode="auto">
              <a:xfrm>
                <a:off x="3581" y="2903"/>
                <a:ext cx="9" cy="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9" y="0"/>
                  </a:cxn>
                  <a:cxn ang="0">
                    <a:pos x="2" y="0"/>
                  </a:cxn>
                </a:cxnLst>
                <a:rect l="0" t="0" r="r" b="b"/>
                <a:pathLst>
                  <a:path w="9">
                    <a:moveTo>
                      <a:pt x="2" y="0"/>
                    </a:moveTo>
                    <a:lnTo>
                      <a:pt x="0" y="0"/>
                    </a:lnTo>
                    <a:lnTo>
                      <a:pt x="9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5" name="Freeform 936"/>
              <p:cNvSpPr>
                <a:spLocks/>
              </p:cNvSpPr>
              <p:nvPr/>
            </p:nvSpPr>
            <p:spPr bwMode="auto">
              <a:xfrm>
                <a:off x="4017" y="2903"/>
                <a:ext cx="5" cy="5"/>
              </a:xfrm>
              <a:custGeom>
                <a:avLst/>
                <a:gdLst/>
                <a:ahLst/>
                <a:cxnLst>
                  <a:cxn ang="0">
                    <a:pos x="2" y="1"/>
                  </a:cxn>
                  <a:cxn ang="0">
                    <a:pos x="2" y="0"/>
                  </a:cxn>
                  <a:cxn ang="0">
                    <a:pos x="2" y="1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2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6" name="Freeform 937"/>
              <p:cNvSpPr>
                <a:spLocks/>
              </p:cNvSpPr>
              <p:nvPr/>
            </p:nvSpPr>
            <p:spPr bwMode="auto">
              <a:xfrm>
                <a:off x="4213" y="2899"/>
                <a:ext cx="9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1"/>
                  </a:cxn>
                  <a:cxn ang="0">
                    <a:pos x="0" y="0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0" y="1"/>
                      <a:pt x="3" y="1"/>
                      <a:pt x="4" y="1"/>
                    </a:cubicBezTo>
                    <a:cubicBezTo>
                      <a:pt x="2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7" name="Freeform 938"/>
              <p:cNvSpPr>
                <a:spLocks/>
              </p:cNvSpPr>
              <p:nvPr/>
            </p:nvSpPr>
            <p:spPr bwMode="auto">
              <a:xfrm>
                <a:off x="4775" y="2856"/>
                <a:ext cx="7" cy="2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0" y="2"/>
                  </a:cxn>
                  <a:cxn ang="0">
                    <a:pos x="7" y="0"/>
                  </a:cxn>
                  <a:cxn ang="0">
                    <a:pos x="5" y="0"/>
                  </a:cxn>
                </a:cxnLst>
                <a:rect l="0" t="0" r="r" b="b"/>
                <a:pathLst>
                  <a:path w="7" h="2">
                    <a:moveTo>
                      <a:pt x="5" y="0"/>
                    </a:moveTo>
                    <a:lnTo>
                      <a:pt x="0" y="2"/>
                    </a:lnTo>
                    <a:lnTo>
                      <a:pt x="7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8" name="Freeform 939"/>
              <p:cNvSpPr>
                <a:spLocks/>
              </p:cNvSpPr>
              <p:nvPr/>
            </p:nvSpPr>
            <p:spPr bwMode="auto">
              <a:xfrm>
                <a:off x="5108" y="2395"/>
                <a:ext cx="3" cy="2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0" y="0"/>
                  </a:cxn>
                  <a:cxn ang="0">
                    <a:pos x="0" y="1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9" name="Freeform 940"/>
              <p:cNvSpPr>
                <a:spLocks/>
              </p:cNvSpPr>
              <p:nvPr/>
            </p:nvSpPr>
            <p:spPr bwMode="auto">
              <a:xfrm>
                <a:off x="5102" y="2390"/>
                <a:ext cx="6" cy="7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3"/>
                  </a:cxn>
                  <a:cxn ang="0">
                    <a:pos x="2" y="1"/>
                  </a:cxn>
                  <a:cxn ang="0">
                    <a:pos x="2" y="2"/>
                  </a:cxn>
                  <a:cxn ang="0">
                    <a:pos x="3" y="2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3" h="3">
                    <a:moveTo>
                      <a:pt x="2" y="0"/>
                    </a:moveTo>
                    <a:cubicBezTo>
                      <a:pt x="1" y="1"/>
                      <a:pt x="1" y="2"/>
                      <a:pt x="0" y="3"/>
                    </a:cubicBezTo>
                    <a:cubicBezTo>
                      <a:pt x="1" y="2"/>
                      <a:pt x="1" y="2"/>
                      <a:pt x="2" y="1"/>
                    </a:cubicBezTo>
                    <a:cubicBezTo>
                      <a:pt x="2" y="1"/>
                      <a:pt x="3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3" y="0"/>
                      <a:pt x="2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0" name="Freeform 941"/>
              <p:cNvSpPr>
                <a:spLocks/>
              </p:cNvSpPr>
              <p:nvPr/>
            </p:nvSpPr>
            <p:spPr bwMode="auto">
              <a:xfrm>
                <a:off x="5034" y="2363"/>
                <a:ext cx="2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0"/>
                  </a:cxn>
                  <a:cxn ang="0">
                    <a:pos x="0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1" name="Freeform 942"/>
              <p:cNvSpPr>
                <a:spLocks/>
              </p:cNvSpPr>
              <p:nvPr/>
            </p:nvSpPr>
            <p:spPr bwMode="auto">
              <a:xfrm>
                <a:off x="4991" y="234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2" name="Freeform 943"/>
              <p:cNvSpPr>
                <a:spLocks/>
              </p:cNvSpPr>
              <p:nvPr/>
            </p:nvSpPr>
            <p:spPr bwMode="auto">
              <a:xfrm>
                <a:off x="4985" y="234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3" name="Freeform 944"/>
              <p:cNvSpPr>
                <a:spLocks/>
              </p:cNvSpPr>
              <p:nvPr/>
            </p:nvSpPr>
            <p:spPr bwMode="auto">
              <a:xfrm>
                <a:off x="5034" y="2361"/>
                <a:ext cx="0" cy="2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0" y="0"/>
                  </a:cxn>
                  <a:cxn ang="0">
                    <a:pos x="0" y="1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4" name="Rectangle 945"/>
              <p:cNvSpPr>
                <a:spLocks noChangeArrowheads="1"/>
              </p:cNvSpPr>
              <p:nvPr/>
            </p:nvSpPr>
            <p:spPr bwMode="auto">
              <a:xfrm>
                <a:off x="5095" y="2392"/>
                <a:ext cx="1" cy="3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5" name="Freeform 946"/>
              <p:cNvSpPr>
                <a:spLocks/>
              </p:cNvSpPr>
              <p:nvPr/>
            </p:nvSpPr>
            <p:spPr bwMode="auto">
              <a:xfrm>
                <a:off x="5057" y="2365"/>
                <a:ext cx="0" cy="3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0" y="3"/>
                  </a:cxn>
                  <a:cxn ang="0">
                    <a:pos x="0" y="0"/>
                  </a:cxn>
                  <a:cxn ang="0">
                    <a:pos x="0" y="3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6" name="Freeform 947"/>
              <p:cNvSpPr>
                <a:spLocks/>
              </p:cNvSpPr>
              <p:nvPr/>
            </p:nvSpPr>
            <p:spPr bwMode="auto">
              <a:xfrm>
                <a:off x="5070" y="2370"/>
                <a:ext cx="0" cy="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"/>
                  </a:cxn>
                  <a:cxn ang="0">
                    <a:pos x="0" y="1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0"/>
                      <a:pt x="0" y="1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7" name="Freeform 948"/>
              <p:cNvSpPr>
                <a:spLocks/>
              </p:cNvSpPr>
              <p:nvPr/>
            </p:nvSpPr>
            <p:spPr bwMode="auto">
              <a:xfrm>
                <a:off x="5095" y="23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8" name="Freeform 949"/>
              <p:cNvSpPr>
                <a:spLocks/>
              </p:cNvSpPr>
              <p:nvPr/>
            </p:nvSpPr>
            <p:spPr bwMode="auto">
              <a:xfrm>
                <a:off x="5045" y="2361"/>
                <a:ext cx="0" cy="2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0"/>
                  </a:cxn>
                  <a:cxn ang="0">
                    <a:pos x="0" y="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9" name="Freeform 950"/>
              <p:cNvSpPr>
                <a:spLocks/>
              </p:cNvSpPr>
              <p:nvPr/>
            </p:nvSpPr>
            <p:spPr bwMode="auto">
              <a:xfrm>
                <a:off x="4859" y="203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0" name="Freeform 951"/>
              <p:cNvSpPr>
                <a:spLocks/>
              </p:cNvSpPr>
              <p:nvPr/>
            </p:nvSpPr>
            <p:spPr bwMode="auto">
              <a:xfrm>
                <a:off x="4874" y="2023"/>
                <a:ext cx="3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3" y="0"/>
                  </a:cxn>
                  <a:cxn ang="0">
                    <a:pos x="0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1" name="Freeform 952"/>
              <p:cNvSpPr>
                <a:spLocks/>
              </p:cNvSpPr>
              <p:nvPr/>
            </p:nvSpPr>
            <p:spPr bwMode="auto">
              <a:xfrm>
                <a:off x="4971" y="2334"/>
                <a:ext cx="2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2" name="Freeform 953"/>
              <p:cNvSpPr>
                <a:spLocks/>
              </p:cNvSpPr>
              <p:nvPr/>
            </p:nvSpPr>
            <p:spPr bwMode="auto">
              <a:xfrm>
                <a:off x="4863" y="2264"/>
                <a:ext cx="5" cy="5"/>
              </a:xfrm>
              <a:custGeom>
                <a:avLst/>
                <a:gdLst/>
                <a:ahLst/>
                <a:cxnLst>
                  <a:cxn ang="0">
                    <a:pos x="2" y="1"/>
                  </a:cxn>
                  <a:cxn ang="0">
                    <a:pos x="0" y="2"/>
                  </a:cxn>
                  <a:cxn ang="0">
                    <a:pos x="2" y="1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2" y="2"/>
                      <a:pt x="1" y="0"/>
                      <a:pt x="0" y="2"/>
                    </a:cubicBezTo>
                    <a:cubicBezTo>
                      <a:pt x="0" y="1"/>
                      <a:pt x="2" y="2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3" name="Freeform 954"/>
              <p:cNvSpPr>
                <a:spLocks/>
              </p:cNvSpPr>
              <p:nvPr/>
            </p:nvSpPr>
            <p:spPr bwMode="auto">
              <a:xfrm>
                <a:off x="5093" y="2392"/>
                <a:ext cx="2" cy="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4" name="Rectangle 955"/>
              <p:cNvSpPr>
                <a:spLocks noChangeArrowheads="1"/>
              </p:cNvSpPr>
              <p:nvPr/>
            </p:nvSpPr>
            <p:spPr bwMode="auto">
              <a:xfrm>
                <a:off x="4863" y="2269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5" name="Freeform 956"/>
              <p:cNvSpPr>
                <a:spLocks/>
              </p:cNvSpPr>
              <p:nvPr/>
            </p:nvSpPr>
            <p:spPr bwMode="auto">
              <a:xfrm>
                <a:off x="4940" y="23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6" name="Freeform 957"/>
              <p:cNvSpPr>
                <a:spLocks/>
              </p:cNvSpPr>
              <p:nvPr/>
            </p:nvSpPr>
            <p:spPr bwMode="auto">
              <a:xfrm>
                <a:off x="4962" y="233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7" name="Freeform 958"/>
              <p:cNvSpPr>
                <a:spLocks/>
              </p:cNvSpPr>
              <p:nvPr/>
            </p:nvSpPr>
            <p:spPr bwMode="auto">
              <a:xfrm>
                <a:off x="4926" y="2318"/>
                <a:ext cx="2" cy="2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" y="1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8" name="Freeform 959"/>
              <p:cNvSpPr>
                <a:spLocks/>
              </p:cNvSpPr>
              <p:nvPr/>
            </p:nvSpPr>
            <p:spPr bwMode="auto">
              <a:xfrm>
                <a:off x="4915" y="2314"/>
                <a:ext cx="2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0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9" name="Freeform 960"/>
              <p:cNvSpPr>
                <a:spLocks/>
              </p:cNvSpPr>
              <p:nvPr/>
            </p:nvSpPr>
            <p:spPr bwMode="auto">
              <a:xfrm>
                <a:off x="4854" y="2077"/>
                <a:ext cx="2" cy="3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1" y="1"/>
                  </a:cxn>
                  <a:cxn ang="0">
                    <a:pos x="0" y="1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0" name="Rectangle 961"/>
              <p:cNvSpPr>
                <a:spLocks noChangeArrowheads="1"/>
              </p:cNvSpPr>
              <p:nvPr/>
            </p:nvSpPr>
            <p:spPr bwMode="auto">
              <a:xfrm>
                <a:off x="5095" y="2392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1" name="Freeform 962"/>
              <p:cNvSpPr>
                <a:spLocks/>
              </p:cNvSpPr>
              <p:nvPr/>
            </p:nvSpPr>
            <p:spPr bwMode="auto">
              <a:xfrm>
                <a:off x="4917" y="233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2" name="Freeform 963"/>
              <p:cNvSpPr>
                <a:spLocks/>
              </p:cNvSpPr>
              <p:nvPr/>
            </p:nvSpPr>
            <p:spPr bwMode="auto">
              <a:xfrm>
                <a:off x="4841" y="21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3" name="Rectangle 964"/>
              <p:cNvSpPr>
                <a:spLocks noChangeArrowheads="1"/>
              </p:cNvSpPr>
              <p:nvPr/>
            </p:nvSpPr>
            <p:spPr bwMode="auto">
              <a:xfrm>
                <a:off x="4910" y="2332"/>
                <a:ext cx="1" cy="2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4" name="Freeform 965"/>
              <p:cNvSpPr>
                <a:spLocks/>
              </p:cNvSpPr>
              <p:nvPr/>
            </p:nvSpPr>
            <p:spPr bwMode="auto">
              <a:xfrm>
                <a:off x="4856" y="208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5" name="Freeform 966"/>
              <p:cNvSpPr>
                <a:spLocks noEditPoints="1"/>
              </p:cNvSpPr>
              <p:nvPr/>
            </p:nvSpPr>
            <p:spPr bwMode="auto">
              <a:xfrm>
                <a:off x="4834" y="2021"/>
                <a:ext cx="270" cy="374"/>
              </a:xfrm>
              <a:custGeom>
                <a:avLst/>
                <a:gdLst/>
                <a:ahLst/>
                <a:cxnLst>
                  <a:cxn ang="0">
                    <a:pos x="10" y="26"/>
                  </a:cxn>
                  <a:cxn ang="0">
                    <a:pos x="9" y="28"/>
                  </a:cxn>
                  <a:cxn ang="0">
                    <a:pos x="7" y="34"/>
                  </a:cxn>
                  <a:cxn ang="0">
                    <a:pos x="5" y="47"/>
                  </a:cxn>
                  <a:cxn ang="0">
                    <a:pos x="6" y="55"/>
                  </a:cxn>
                  <a:cxn ang="0">
                    <a:pos x="5" y="69"/>
                  </a:cxn>
                  <a:cxn ang="0">
                    <a:pos x="2" y="74"/>
                  </a:cxn>
                  <a:cxn ang="0">
                    <a:pos x="4" y="82"/>
                  </a:cxn>
                  <a:cxn ang="0">
                    <a:pos x="4" y="89"/>
                  </a:cxn>
                  <a:cxn ang="0">
                    <a:pos x="4" y="99"/>
                  </a:cxn>
                  <a:cxn ang="0">
                    <a:pos x="9" y="118"/>
                  </a:cxn>
                  <a:cxn ang="0">
                    <a:pos x="27" y="134"/>
                  </a:cxn>
                  <a:cxn ang="0">
                    <a:pos x="36" y="138"/>
                  </a:cxn>
                  <a:cxn ang="0">
                    <a:pos x="51" y="144"/>
                  </a:cxn>
                  <a:cxn ang="0">
                    <a:pos x="57" y="147"/>
                  </a:cxn>
                  <a:cxn ang="0">
                    <a:pos x="65" y="148"/>
                  </a:cxn>
                  <a:cxn ang="0">
                    <a:pos x="68" y="149"/>
                  </a:cxn>
                  <a:cxn ang="0">
                    <a:pos x="73" y="151"/>
                  </a:cxn>
                  <a:cxn ang="0">
                    <a:pos x="82" y="154"/>
                  </a:cxn>
                  <a:cxn ang="0">
                    <a:pos x="90" y="156"/>
                  </a:cxn>
                  <a:cxn ang="0">
                    <a:pos x="98" y="158"/>
                  </a:cxn>
                  <a:cxn ang="0">
                    <a:pos x="102" y="160"/>
                  </a:cxn>
                  <a:cxn ang="0">
                    <a:pos x="107" y="162"/>
                  </a:cxn>
                  <a:cxn ang="0">
                    <a:pos x="116" y="165"/>
                  </a:cxn>
                  <a:cxn ang="0">
                    <a:pos x="119" y="165"/>
                  </a:cxn>
                  <a:cxn ang="0">
                    <a:pos x="115" y="161"/>
                  </a:cxn>
                  <a:cxn ang="0">
                    <a:pos x="112" y="159"/>
                  </a:cxn>
                  <a:cxn ang="0">
                    <a:pos x="107" y="157"/>
                  </a:cxn>
                  <a:cxn ang="0">
                    <a:pos x="99" y="154"/>
                  </a:cxn>
                  <a:cxn ang="0">
                    <a:pos x="95" y="154"/>
                  </a:cxn>
                  <a:cxn ang="0">
                    <a:pos x="92" y="152"/>
                  </a:cxn>
                  <a:cxn ang="0">
                    <a:pos x="85" y="151"/>
                  </a:cxn>
                  <a:cxn ang="0">
                    <a:pos x="79" y="147"/>
                  </a:cxn>
                  <a:cxn ang="0">
                    <a:pos x="71" y="145"/>
                  </a:cxn>
                  <a:cxn ang="0">
                    <a:pos x="70" y="144"/>
                  </a:cxn>
                  <a:cxn ang="0">
                    <a:pos x="64" y="139"/>
                  </a:cxn>
                  <a:cxn ang="0">
                    <a:pos x="61" y="139"/>
                  </a:cxn>
                  <a:cxn ang="0">
                    <a:pos x="56" y="140"/>
                  </a:cxn>
                  <a:cxn ang="0">
                    <a:pos x="52" y="138"/>
                  </a:cxn>
                  <a:cxn ang="0">
                    <a:pos x="47" y="136"/>
                  </a:cxn>
                  <a:cxn ang="0">
                    <a:pos x="41" y="132"/>
                  </a:cxn>
                  <a:cxn ang="0">
                    <a:pos x="32" y="129"/>
                  </a:cxn>
                  <a:cxn ang="0">
                    <a:pos x="27" y="124"/>
                  </a:cxn>
                  <a:cxn ang="0">
                    <a:pos x="22" y="122"/>
                  </a:cxn>
                  <a:cxn ang="0">
                    <a:pos x="18" y="118"/>
                  </a:cxn>
                  <a:cxn ang="0">
                    <a:pos x="16" y="106"/>
                  </a:cxn>
                  <a:cxn ang="0">
                    <a:pos x="12" y="97"/>
                  </a:cxn>
                  <a:cxn ang="0">
                    <a:pos x="13" y="89"/>
                  </a:cxn>
                  <a:cxn ang="0">
                    <a:pos x="13" y="74"/>
                  </a:cxn>
                  <a:cxn ang="0">
                    <a:pos x="12" y="62"/>
                  </a:cxn>
                  <a:cxn ang="0">
                    <a:pos x="12" y="51"/>
                  </a:cxn>
                  <a:cxn ang="0">
                    <a:pos x="14" y="46"/>
                  </a:cxn>
                  <a:cxn ang="0">
                    <a:pos x="16" y="42"/>
                  </a:cxn>
                  <a:cxn ang="0">
                    <a:pos x="15" y="40"/>
                  </a:cxn>
                  <a:cxn ang="0">
                    <a:pos x="16" y="33"/>
                  </a:cxn>
                  <a:cxn ang="0">
                    <a:pos x="17" y="13"/>
                  </a:cxn>
                  <a:cxn ang="0">
                    <a:pos x="19" y="6"/>
                  </a:cxn>
                  <a:cxn ang="0">
                    <a:pos x="14" y="2"/>
                  </a:cxn>
                  <a:cxn ang="0">
                    <a:pos x="14" y="4"/>
                  </a:cxn>
                  <a:cxn ang="0">
                    <a:pos x="11" y="14"/>
                  </a:cxn>
                  <a:cxn ang="0">
                    <a:pos x="11" y="19"/>
                  </a:cxn>
                  <a:cxn ang="0">
                    <a:pos x="8" y="42"/>
                  </a:cxn>
                </a:cxnLst>
                <a:rect l="0" t="0" r="r" b="b"/>
                <a:pathLst>
                  <a:path w="120" h="166">
                    <a:moveTo>
                      <a:pt x="8" y="19"/>
                    </a:moveTo>
                    <a:cubicBezTo>
                      <a:pt x="8" y="20"/>
                      <a:pt x="9" y="20"/>
                      <a:pt x="10" y="20"/>
                    </a:cubicBezTo>
                    <a:cubicBezTo>
                      <a:pt x="10" y="22"/>
                      <a:pt x="9" y="21"/>
                      <a:pt x="8" y="21"/>
                    </a:cubicBezTo>
                    <a:cubicBezTo>
                      <a:pt x="9" y="22"/>
                      <a:pt x="10" y="22"/>
                      <a:pt x="10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10" y="24"/>
                      <a:pt x="9" y="25"/>
                      <a:pt x="10" y="26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6"/>
                      <a:pt x="11" y="26"/>
                      <a:pt x="12" y="26"/>
                    </a:cubicBezTo>
                    <a:cubicBezTo>
                      <a:pt x="12" y="27"/>
                      <a:pt x="13" y="27"/>
                      <a:pt x="12" y="27"/>
                    </a:cubicBezTo>
                    <a:cubicBezTo>
                      <a:pt x="12" y="27"/>
                      <a:pt x="11" y="27"/>
                      <a:pt x="11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0" y="27"/>
                      <a:pt x="11" y="27"/>
                      <a:pt x="10" y="26"/>
                    </a:cubicBezTo>
                    <a:cubicBezTo>
                      <a:pt x="10" y="27"/>
                      <a:pt x="11" y="28"/>
                      <a:pt x="11" y="29"/>
                    </a:cubicBezTo>
                    <a:cubicBezTo>
                      <a:pt x="9" y="29"/>
                      <a:pt x="10" y="27"/>
                      <a:pt x="9" y="28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8" y="28"/>
                      <a:pt x="10" y="27"/>
                      <a:pt x="8" y="27"/>
                    </a:cubicBezTo>
                    <a:cubicBezTo>
                      <a:pt x="7" y="28"/>
                      <a:pt x="8" y="29"/>
                      <a:pt x="8" y="30"/>
                    </a:cubicBezTo>
                    <a:cubicBezTo>
                      <a:pt x="8" y="30"/>
                      <a:pt x="9" y="30"/>
                      <a:pt x="9" y="30"/>
                    </a:cubicBezTo>
                    <a:cubicBezTo>
                      <a:pt x="10" y="32"/>
                      <a:pt x="6" y="31"/>
                      <a:pt x="7" y="33"/>
                    </a:cubicBezTo>
                    <a:cubicBezTo>
                      <a:pt x="8" y="33"/>
                      <a:pt x="10" y="34"/>
                      <a:pt x="9" y="35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9" y="35"/>
                      <a:pt x="8" y="36"/>
                    </a:cubicBezTo>
                    <a:cubicBezTo>
                      <a:pt x="8" y="36"/>
                      <a:pt x="8" y="35"/>
                      <a:pt x="8" y="35"/>
                    </a:cubicBezTo>
                    <a:cubicBezTo>
                      <a:pt x="6" y="36"/>
                      <a:pt x="8" y="36"/>
                      <a:pt x="8" y="37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7" y="38"/>
                      <a:pt x="8" y="40"/>
                      <a:pt x="8" y="41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7" y="43"/>
                      <a:pt x="6" y="45"/>
                      <a:pt x="5" y="47"/>
                    </a:cubicBezTo>
                    <a:cubicBezTo>
                      <a:pt x="6" y="48"/>
                      <a:pt x="6" y="48"/>
                      <a:pt x="6" y="48"/>
                    </a:cubicBezTo>
                    <a:cubicBezTo>
                      <a:pt x="6" y="48"/>
                      <a:pt x="5" y="48"/>
                      <a:pt x="5" y="48"/>
                    </a:cubicBezTo>
                    <a:cubicBezTo>
                      <a:pt x="5" y="48"/>
                      <a:pt x="6" y="48"/>
                      <a:pt x="6" y="48"/>
                    </a:cubicBezTo>
                    <a:cubicBezTo>
                      <a:pt x="6" y="49"/>
                      <a:pt x="6" y="49"/>
                      <a:pt x="5" y="48"/>
                    </a:cubicBezTo>
                    <a:cubicBezTo>
                      <a:pt x="6" y="50"/>
                      <a:pt x="7" y="52"/>
                      <a:pt x="6" y="53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5" y="54"/>
                      <a:pt x="8" y="54"/>
                      <a:pt x="6" y="55"/>
                    </a:cubicBezTo>
                    <a:cubicBezTo>
                      <a:pt x="6" y="55"/>
                      <a:pt x="6" y="55"/>
                      <a:pt x="6" y="55"/>
                    </a:cubicBezTo>
                    <a:cubicBezTo>
                      <a:pt x="5" y="57"/>
                      <a:pt x="6" y="60"/>
                      <a:pt x="4" y="61"/>
                    </a:cubicBezTo>
                    <a:cubicBezTo>
                      <a:pt x="6" y="62"/>
                      <a:pt x="3" y="64"/>
                      <a:pt x="6" y="64"/>
                    </a:cubicBezTo>
                    <a:cubicBezTo>
                      <a:pt x="4" y="65"/>
                      <a:pt x="4" y="65"/>
                      <a:pt x="3" y="66"/>
                    </a:cubicBezTo>
                    <a:cubicBezTo>
                      <a:pt x="3" y="67"/>
                      <a:pt x="4" y="67"/>
                      <a:pt x="5" y="68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3" y="69"/>
                      <a:pt x="3" y="69"/>
                      <a:pt x="3" y="69"/>
                    </a:cubicBezTo>
                    <a:cubicBezTo>
                      <a:pt x="3" y="70"/>
                      <a:pt x="3" y="70"/>
                      <a:pt x="3" y="70"/>
                    </a:cubicBezTo>
                    <a:cubicBezTo>
                      <a:pt x="3" y="69"/>
                      <a:pt x="4" y="69"/>
                      <a:pt x="4" y="69"/>
                    </a:cubicBezTo>
                    <a:cubicBezTo>
                      <a:pt x="5" y="70"/>
                      <a:pt x="3" y="71"/>
                      <a:pt x="3" y="71"/>
                    </a:cubicBezTo>
                    <a:cubicBezTo>
                      <a:pt x="4" y="73"/>
                      <a:pt x="4" y="73"/>
                      <a:pt x="4" y="73"/>
                    </a:cubicBezTo>
                    <a:cubicBezTo>
                      <a:pt x="3" y="73"/>
                      <a:pt x="3" y="73"/>
                      <a:pt x="3" y="73"/>
                    </a:cubicBezTo>
                    <a:cubicBezTo>
                      <a:pt x="4" y="74"/>
                      <a:pt x="1" y="73"/>
                      <a:pt x="2" y="74"/>
                    </a:cubicBezTo>
                    <a:cubicBezTo>
                      <a:pt x="3" y="74"/>
                      <a:pt x="3" y="74"/>
                      <a:pt x="3" y="74"/>
                    </a:cubicBezTo>
                    <a:cubicBezTo>
                      <a:pt x="3" y="75"/>
                      <a:pt x="2" y="76"/>
                      <a:pt x="3" y="77"/>
                    </a:cubicBezTo>
                    <a:cubicBezTo>
                      <a:pt x="2" y="76"/>
                      <a:pt x="2" y="76"/>
                      <a:pt x="2" y="76"/>
                    </a:cubicBezTo>
                    <a:cubicBezTo>
                      <a:pt x="2" y="78"/>
                      <a:pt x="2" y="80"/>
                      <a:pt x="2" y="81"/>
                    </a:cubicBezTo>
                    <a:cubicBezTo>
                      <a:pt x="2" y="81"/>
                      <a:pt x="4" y="81"/>
                      <a:pt x="4" y="82"/>
                    </a:cubicBezTo>
                    <a:cubicBezTo>
                      <a:pt x="3" y="82"/>
                      <a:pt x="3" y="82"/>
                      <a:pt x="3" y="82"/>
                    </a:cubicBezTo>
                    <a:cubicBezTo>
                      <a:pt x="4" y="82"/>
                      <a:pt x="3" y="81"/>
                      <a:pt x="4" y="82"/>
                    </a:cubicBezTo>
                    <a:cubicBezTo>
                      <a:pt x="4" y="83"/>
                      <a:pt x="3" y="82"/>
                      <a:pt x="2" y="82"/>
                    </a:cubicBezTo>
                    <a:cubicBezTo>
                      <a:pt x="3" y="83"/>
                      <a:pt x="3" y="83"/>
                      <a:pt x="3" y="83"/>
                    </a:cubicBezTo>
                    <a:cubicBezTo>
                      <a:pt x="2" y="82"/>
                      <a:pt x="2" y="82"/>
                      <a:pt x="2" y="82"/>
                    </a:cubicBezTo>
                    <a:cubicBezTo>
                      <a:pt x="2" y="83"/>
                      <a:pt x="0" y="84"/>
                      <a:pt x="2" y="84"/>
                    </a:cubicBezTo>
                    <a:cubicBezTo>
                      <a:pt x="1" y="84"/>
                      <a:pt x="1" y="84"/>
                      <a:pt x="1" y="84"/>
                    </a:cubicBezTo>
                    <a:cubicBezTo>
                      <a:pt x="1" y="86"/>
                      <a:pt x="2" y="87"/>
                      <a:pt x="2" y="88"/>
                    </a:cubicBezTo>
                    <a:cubicBezTo>
                      <a:pt x="3" y="88"/>
                      <a:pt x="3" y="89"/>
                      <a:pt x="4" y="89"/>
                    </a:cubicBezTo>
                    <a:cubicBezTo>
                      <a:pt x="3" y="90"/>
                      <a:pt x="2" y="92"/>
                      <a:pt x="2" y="93"/>
                    </a:cubicBezTo>
                    <a:cubicBezTo>
                      <a:pt x="3" y="94"/>
                      <a:pt x="3" y="93"/>
                      <a:pt x="4" y="94"/>
                    </a:cubicBezTo>
                    <a:cubicBezTo>
                      <a:pt x="3" y="94"/>
                      <a:pt x="3" y="95"/>
                      <a:pt x="2" y="94"/>
                    </a:cubicBezTo>
                    <a:cubicBezTo>
                      <a:pt x="3" y="96"/>
                      <a:pt x="3" y="96"/>
                      <a:pt x="4" y="98"/>
                    </a:cubicBezTo>
                    <a:cubicBezTo>
                      <a:pt x="4" y="98"/>
                      <a:pt x="4" y="98"/>
                      <a:pt x="5" y="98"/>
                    </a:cubicBezTo>
                    <a:cubicBezTo>
                      <a:pt x="5" y="98"/>
                      <a:pt x="4" y="99"/>
                      <a:pt x="4" y="99"/>
                    </a:cubicBezTo>
                    <a:cubicBezTo>
                      <a:pt x="4" y="99"/>
                      <a:pt x="4" y="99"/>
                      <a:pt x="4" y="99"/>
                    </a:cubicBezTo>
                    <a:cubicBezTo>
                      <a:pt x="6" y="102"/>
                      <a:pt x="2" y="104"/>
                      <a:pt x="4" y="105"/>
                    </a:cubicBezTo>
                    <a:cubicBezTo>
                      <a:pt x="4" y="105"/>
                      <a:pt x="4" y="105"/>
                      <a:pt x="4" y="105"/>
                    </a:cubicBezTo>
                    <a:cubicBezTo>
                      <a:pt x="6" y="107"/>
                      <a:pt x="6" y="107"/>
                      <a:pt x="6" y="107"/>
                    </a:cubicBezTo>
                    <a:cubicBezTo>
                      <a:pt x="6" y="108"/>
                      <a:pt x="5" y="107"/>
                      <a:pt x="4" y="108"/>
                    </a:cubicBezTo>
                    <a:cubicBezTo>
                      <a:pt x="7" y="109"/>
                      <a:pt x="5" y="111"/>
                      <a:pt x="7" y="112"/>
                    </a:cubicBezTo>
                    <a:cubicBezTo>
                      <a:pt x="5" y="115"/>
                      <a:pt x="9" y="117"/>
                      <a:pt x="9" y="119"/>
                    </a:cubicBezTo>
                    <a:cubicBezTo>
                      <a:pt x="9" y="118"/>
                      <a:pt x="9" y="118"/>
                      <a:pt x="9" y="118"/>
                    </a:cubicBezTo>
                    <a:cubicBezTo>
                      <a:pt x="10" y="118"/>
                      <a:pt x="9" y="119"/>
                      <a:pt x="10" y="120"/>
                    </a:cubicBezTo>
                    <a:cubicBezTo>
                      <a:pt x="10" y="119"/>
                      <a:pt x="10" y="119"/>
                      <a:pt x="10" y="119"/>
                    </a:cubicBezTo>
                    <a:cubicBezTo>
                      <a:pt x="13" y="121"/>
                      <a:pt x="15" y="126"/>
                      <a:pt x="17" y="129"/>
                    </a:cubicBezTo>
                    <a:cubicBezTo>
                      <a:pt x="18" y="130"/>
                      <a:pt x="20" y="126"/>
                      <a:pt x="21" y="129"/>
                    </a:cubicBezTo>
                    <a:cubicBezTo>
                      <a:pt x="20" y="130"/>
                      <a:pt x="20" y="130"/>
                      <a:pt x="20" y="130"/>
                    </a:cubicBezTo>
                    <a:cubicBezTo>
                      <a:pt x="23" y="130"/>
                      <a:pt x="24" y="133"/>
                      <a:pt x="27" y="133"/>
                    </a:cubicBezTo>
                    <a:cubicBezTo>
                      <a:pt x="27" y="134"/>
                      <a:pt x="27" y="134"/>
                      <a:pt x="27" y="134"/>
                    </a:cubicBezTo>
                    <a:cubicBezTo>
                      <a:pt x="27" y="135"/>
                      <a:pt x="28" y="135"/>
                      <a:pt x="29" y="134"/>
                    </a:cubicBezTo>
                    <a:cubicBezTo>
                      <a:pt x="29" y="135"/>
                      <a:pt x="29" y="135"/>
                      <a:pt x="29" y="135"/>
                    </a:cubicBezTo>
                    <a:cubicBezTo>
                      <a:pt x="29" y="136"/>
                      <a:pt x="30" y="135"/>
                      <a:pt x="30" y="136"/>
                    </a:cubicBezTo>
                    <a:cubicBezTo>
                      <a:pt x="30" y="136"/>
                      <a:pt x="30" y="136"/>
                      <a:pt x="30" y="136"/>
                    </a:cubicBezTo>
                    <a:cubicBezTo>
                      <a:pt x="30" y="136"/>
                      <a:pt x="31" y="137"/>
                      <a:pt x="31" y="136"/>
                    </a:cubicBezTo>
                    <a:cubicBezTo>
                      <a:pt x="32" y="137"/>
                      <a:pt x="33" y="137"/>
                      <a:pt x="34" y="138"/>
                    </a:cubicBezTo>
                    <a:cubicBezTo>
                      <a:pt x="35" y="137"/>
                      <a:pt x="35" y="139"/>
                      <a:pt x="36" y="138"/>
                    </a:cubicBezTo>
                    <a:cubicBezTo>
                      <a:pt x="35" y="139"/>
                      <a:pt x="37" y="140"/>
                      <a:pt x="38" y="139"/>
                    </a:cubicBezTo>
                    <a:cubicBezTo>
                      <a:pt x="37" y="140"/>
                      <a:pt x="38" y="140"/>
                      <a:pt x="38" y="140"/>
                    </a:cubicBezTo>
                    <a:cubicBezTo>
                      <a:pt x="38" y="141"/>
                      <a:pt x="39" y="141"/>
                      <a:pt x="39" y="140"/>
                    </a:cubicBezTo>
                    <a:cubicBezTo>
                      <a:pt x="40" y="142"/>
                      <a:pt x="42" y="139"/>
                      <a:pt x="42" y="142"/>
                    </a:cubicBezTo>
                    <a:cubicBezTo>
                      <a:pt x="44" y="142"/>
                      <a:pt x="46" y="142"/>
                      <a:pt x="48" y="143"/>
                    </a:cubicBezTo>
                    <a:cubicBezTo>
                      <a:pt x="48" y="145"/>
                      <a:pt x="46" y="142"/>
                      <a:pt x="46" y="144"/>
                    </a:cubicBezTo>
                    <a:cubicBezTo>
                      <a:pt x="48" y="144"/>
                      <a:pt x="49" y="143"/>
                      <a:pt x="51" y="144"/>
                    </a:cubicBezTo>
                    <a:cubicBezTo>
                      <a:pt x="51" y="145"/>
                      <a:pt x="50" y="145"/>
                      <a:pt x="50" y="145"/>
                    </a:cubicBezTo>
                    <a:cubicBezTo>
                      <a:pt x="52" y="145"/>
                      <a:pt x="53" y="146"/>
                      <a:pt x="55" y="146"/>
                    </a:cubicBezTo>
                    <a:cubicBezTo>
                      <a:pt x="54" y="146"/>
                      <a:pt x="54" y="146"/>
                      <a:pt x="54" y="146"/>
                    </a:cubicBezTo>
                    <a:cubicBezTo>
                      <a:pt x="55" y="147"/>
                      <a:pt x="55" y="147"/>
                      <a:pt x="55" y="146"/>
                    </a:cubicBezTo>
                    <a:cubicBezTo>
                      <a:pt x="55" y="146"/>
                      <a:pt x="55" y="146"/>
                      <a:pt x="55" y="146"/>
                    </a:cubicBezTo>
                    <a:cubicBezTo>
                      <a:pt x="55" y="145"/>
                      <a:pt x="57" y="144"/>
                      <a:pt x="57" y="144"/>
                    </a:cubicBezTo>
                    <a:cubicBezTo>
                      <a:pt x="56" y="146"/>
                      <a:pt x="59" y="145"/>
                      <a:pt x="57" y="147"/>
                    </a:cubicBezTo>
                    <a:cubicBezTo>
                      <a:pt x="57" y="147"/>
                      <a:pt x="57" y="147"/>
                      <a:pt x="58" y="147"/>
                    </a:cubicBezTo>
                    <a:cubicBezTo>
                      <a:pt x="58" y="147"/>
                      <a:pt x="58" y="147"/>
                      <a:pt x="57" y="148"/>
                    </a:cubicBezTo>
                    <a:cubicBezTo>
                      <a:pt x="58" y="148"/>
                      <a:pt x="58" y="147"/>
                      <a:pt x="59" y="147"/>
                    </a:cubicBezTo>
                    <a:cubicBezTo>
                      <a:pt x="59" y="148"/>
                      <a:pt x="59" y="148"/>
                      <a:pt x="59" y="148"/>
                    </a:cubicBezTo>
                    <a:cubicBezTo>
                      <a:pt x="59" y="147"/>
                      <a:pt x="60" y="147"/>
                      <a:pt x="61" y="147"/>
                    </a:cubicBezTo>
                    <a:cubicBezTo>
                      <a:pt x="61" y="148"/>
                      <a:pt x="61" y="148"/>
                      <a:pt x="61" y="148"/>
                    </a:cubicBezTo>
                    <a:cubicBezTo>
                      <a:pt x="62" y="148"/>
                      <a:pt x="64" y="147"/>
                      <a:pt x="65" y="148"/>
                    </a:cubicBezTo>
                    <a:cubicBezTo>
                      <a:pt x="64" y="150"/>
                      <a:pt x="65" y="149"/>
                      <a:pt x="65" y="150"/>
                    </a:cubicBezTo>
                    <a:cubicBezTo>
                      <a:pt x="66" y="150"/>
                      <a:pt x="66" y="150"/>
                      <a:pt x="66" y="150"/>
                    </a:cubicBezTo>
                    <a:cubicBezTo>
                      <a:pt x="66" y="149"/>
                      <a:pt x="66" y="149"/>
                      <a:pt x="66" y="149"/>
                    </a:cubicBezTo>
                    <a:cubicBezTo>
                      <a:pt x="66" y="150"/>
                      <a:pt x="67" y="149"/>
                      <a:pt x="68" y="149"/>
                    </a:cubicBezTo>
                    <a:cubicBezTo>
                      <a:pt x="67" y="150"/>
                      <a:pt x="67" y="150"/>
                      <a:pt x="67" y="150"/>
                    </a:cubicBezTo>
                    <a:cubicBezTo>
                      <a:pt x="69" y="150"/>
                      <a:pt x="69" y="150"/>
                      <a:pt x="69" y="150"/>
                    </a:cubicBezTo>
                    <a:cubicBezTo>
                      <a:pt x="68" y="149"/>
                      <a:pt x="68" y="149"/>
                      <a:pt x="68" y="149"/>
                    </a:cubicBezTo>
                    <a:cubicBezTo>
                      <a:pt x="69" y="149"/>
                      <a:pt x="69" y="147"/>
                      <a:pt x="69" y="148"/>
                    </a:cubicBezTo>
                    <a:cubicBezTo>
                      <a:pt x="69" y="148"/>
                      <a:pt x="70" y="148"/>
                      <a:pt x="70" y="149"/>
                    </a:cubicBezTo>
                    <a:cubicBezTo>
                      <a:pt x="70" y="149"/>
                      <a:pt x="70" y="149"/>
                      <a:pt x="70" y="149"/>
                    </a:cubicBezTo>
                    <a:cubicBezTo>
                      <a:pt x="71" y="149"/>
                      <a:pt x="71" y="149"/>
                      <a:pt x="72" y="149"/>
                    </a:cubicBezTo>
                    <a:cubicBezTo>
                      <a:pt x="72" y="150"/>
                      <a:pt x="71" y="151"/>
                      <a:pt x="71" y="151"/>
                    </a:cubicBezTo>
                    <a:cubicBezTo>
                      <a:pt x="72" y="150"/>
                      <a:pt x="73" y="151"/>
                      <a:pt x="74" y="150"/>
                    </a:cubicBezTo>
                    <a:cubicBezTo>
                      <a:pt x="73" y="150"/>
                      <a:pt x="73" y="151"/>
                      <a:pt x="73" y="151"/>
                    </a:cubicBezTo>
                    <a:cubicBezTo>
                      <a:pt x="74" y="151"/>
                      <a:pt x="74" y="151"/>
                      <a:pt x="74" y="151"/>
                    </a:cubicBezTo>
                    <a:cubicBezTo>
                      <a:pt x="74" y="151"/>
                      <a:pt x="74" y="151"/>
                      <a:pt x="74" y="152"/>
                    </a:cubicBezTo>
                    <a:cubicBezTo>
                      <a:pt x="75" y="152"/>
                      <a:pt x="74" y="150"/>
                      <a:pt x="75" y="151"/>
                    </a:cubicBezTo>
                    <a:cubicBezTo>
                      <a:pt x="75" y="151"/>
                      <a:pt x="75" y="151"/>
                      <a:pt x="75" y="151"/>
                    </a:cubicBezTo>
                    <a:cubicBezTo>
                      <a:pt x="76" y="152"/>
                      <a:pt x="77" y="151"/>
                      <a:pt x="78" y="152"/>
                    </a:cubicBezTo>
                    <a:cubicBezTo>
                      <a:pt x="78" y="154"/>
                      <a:pt x="77" y="152"/>
                      <a:pt x="77" y="154"/>
                    </a:cubicBezTo>
                    <a:cubicBezTo>
                      <a:pt x="79" y="154"/>
                      <a:pt x="81" y="153"/>
                      <a:pt x="82" y="154"/>
                    </a:cubicBezTo>
                    <a:cubicBezTo>
                      <a:pt x="82" y="154"/>
                      <a:pt x="82" y="154"/>
                      <a:pt x="82" y="154"/>
                    </a:cubicBezTo>
                    <a:cubicBezTo>
                      <a:pt x="83" y="152"/>
                      <a:pt x="83" y="155"/>
                      <a:pt x="84" y="154"/>
                    </a:cubicBezTo>
                    <a:cubicBezTo>
                      <a:pt x="84" y="154"/>
                      <a:pt x="83" y="155"/>
                      <a:pt x="84" y="155"/>
                    </a:cubicBezTo>
                    <a:cubicBezTo>
                      <a:pt x="85" y="156"/>
                      <a:pt x="86" y="155"/>
                      <a:pt x="88" y="155"/>
                    </a:cubicBezTo>
                    <a:cubicBezTo>
                      <a:pt x="87" y="156"/>
                      <a:pt x="87" y="156"/>
                      <a:pt x="87" y="156"/>
                    </a:cubicBezTo>
                    <a:cubicBezTo>
                      <a:pt x="88" y="156"/>
                      <a:pt x="89" y="156"/>
                      <a:pt x="90" y="157"/>
                    </a:cubicBezTo>
                    <a:cubicBezTo>
                      <a:pt x="90" y="156"/>
                      <a:pt x="90" y="157"/>
                      <a:pt x="90" y="156"/>
                    </a:cubicBezTo>
                    <a:cubicBezTo>
                      <a:pt x="91" y="159"/>
                      <a:pt x="95" y="155"/>
                      <a:pt x="96" y="158"/>
                    </a:cubicBezTo>
                    <a:cubicBezTo>
                      <a:pt x="96" y="158"/>
                      <a:pt x="95" y="159"/>
                      <a:pt x="95" y="159"/>
                    </a:cubicBezTo>
                    <a:cubicBezTo>
                      <a:pt x="97" y="159"/>
                      <a:pt x="97" y="159"/>
                      <a:pt x="97" y="159"/>
                    </a:cubicBezTo>
                    <a:cubicBezTo>
                      <a:pt x="97" y="158"/>
                      <a:pt x="97" y="158"/>
                      <a:pt x="97" y="157"/>
                    </a:cubicBezTo>
                    <a:cubicBezTo>
                      <a:pt x="97" y="157"/>
                      <a:pt x="98" y="157"/>
                      <a:pt x="98" y="157"/>
                    </a:cubicBezTo>
                    <a:cubicBezTo>
                      <a:pt x="97" y="157"/>
                      <a:pt x="98" y="158"/>
                      <a:pt x="98" y="159"/>
                    </a:cubicBezTo>
                    <a:cubicBezTo>
                      <a:pt x="98" y="158"/>
                      <a:pt x="98" y="158"/>
                      <a:pt x="98" y="158"/>
                    </a:cubicBezTo>
                    <a:cubicBezTo>
                      <a:pt x="99" y="160"/>
                      <a:pt x="99" y="156"/>
                      <a:pt x="100" y="158"/>
                    </a:cubicBezTo>
                    <a:cubicBezTo>
                      <a:pt x="100" y="158"/>
                      <a:pt x="100" y="158"/>
                      <a:pt x="100" y="158"/>
                    </a:cubicBezTo>
                    <a:cubicBezTo>
                      <a:pt x="100" y="158"/>
                      <a:pt x="101" y="157"/>
                      <a:pt x="101" y="158"/>
                    </a:cubicBezTo>
                    <a:cubicBezTo>
                      <a:pt x="101" y="159"/>
                      <a:pt x="100" y="158"/>
                      <a:pt x="100" y="159"/>
                    </a:cubicBezTo>
                    <a:cubicBezTo>
                      <a:pt x="101" y="159"/>
                      <a:pt x="102" y="157"/>
                      <a:pt x="102" y="159"/>
                    </a:cubicBezTo>
                    <a:cubicBezTo>
                      <a:pt x="101" y="159"/>
                      <a:pt x="101" y="159"/>
                      <a:pt x="101" y="159"/>
                    </a:cubicBezTo>
                    <a:cubicBezTo>
                      <a:pt x="101" y="160"/>
                      <a:pt x="102" y="160"/>
                      <a:pt x="102" y="160"/>
                    </a:cubicBezTo>
                    <a:cubicBezTo>
                      <a:pt x="102" y="160"/>
                      <a:pt x="102" y="160"/>
                      <a:pt x="102" y="160"/>
                    </a:cubicBezTo>
                    <a:cubicBezTo>
                      <a:pt x="103" y="161"/>
                      <a:pt x="103" y="161"/>
                      <a:pt x="103" y="161"/>
                    </a:cubicBezTo>
                    <a:cubicBezTo>
                      <a:pt x="103" y="161"/>
                      <a:pt x="103" y="161"/>
                      <a:pt x="103" y="161"/>
                    </a:cubicBezTo>
                    <a:cubicBezTo>
                      <a:pt x="104" y="158"/>
                      <a:pt x="104" y="161"/>
                      <a:pt x="106" y="159"/>
                    </a:cubicBezTo>
                    <a:cubicBezTo>
                      <a:pt x="105" y="161"/>
                      <a:pt x="106" y="160"/>
                      <a:pt x="105" y="161"/>
                    </a:cubicBezTo>
                    <a:cubicBezTo>
                      <a:pt x="105" y="162"/>
                      <a:pt x="106" y="162"/>
                      <a:pt x="105" y="163"/>
                    </a:cubicBezTo>
                    <a:cubicBezTo>
                      <a:pt x="106" y="162"/>
                      <a:pt x="106" y="164"/>
                      <a:pt x="107" y="162"/>
                    </a:cubicBezTo>
                    <a:cubicBezTo>
                      <a:pt x="107" y="163"/>
                      <a:pt x="108" y="163"/>
                      <a:pt x="107" y="163"/>
                    </a:cubicBezTo>
                    <a:cubicBezTo>
                      <a:pt x="108" y="163"/>
                      <a:pt x="107" y="163"/>
                      <a:pt x="108" y="162"/>
                    </a:cubicBezTo>
                    <a:cubicBezTo>
                      <a:pt x="109" y="161"/>
                      <a:pt x="109" y="165"/>
                      <a:pt x="111" y="163"/>
                    </a:cubicBezTo>
                    <a:cubicBezTo>
                      <a:pt x="113" y="163"/>
                      <a:pt x="114" y="162"/>
                      <a:pt x="115" y="162"/>
                    </a:cubicBezTo>
                    <a:cubicBezTo>
                      <a:pt x="115" y="162"/>
                      <a:pt x="114" y="163"/>
                      <a:pt x="114" y="163"/>
                    </a:cubicBezTo>
                    <a:cubicBezTo>
                      <a:pt x="115" y="164"/>
                      <a:pt x="115" y="164"/>
                      <a:pt x="116" y="163"/>
                    </a:cubicBezTo>
                    <a:cubicBezTo>
                      <a:pt x="116" y="164"/>
                      <a:pt x="116" y="164"/>
                      <a:pt x="116" y="165"/>
                    </a:cubicBezTo>
                    <a:cubicBezTo>
                      <a:pt x="116" y="165"/>
                      <a:pt x="117" y="163"/>
                      <a:pt x="117" y="164"/>
                    </a:cubicBezTo>
                    <a:cubicBezTo>
                      <a:pt x="116" y="165"/>
                      <a:pt x="116" y="165"/>
                      <a:pt x="116" y="165"/>
                    </a:cubicBezTo>
                    <a:cubicBezTo>
                      <a:pt x="118" y="165"/>
                      <a:pt x="118" y="165"/>
                      <a:pt x="118" y="165"/>
                    </a:cubicBezTo>
                    <a:cubicBezTo>
                      <a:pt x="118" y="165"/>
                      <a:pt x="117" y="165"/>
                      <a:pt x="117" y="166"/>
                    </a:cubicBezTo>
                    <a:cubicBezTo>
                      <a:pt x="118" y="166"/>
                      <a:pt x="119" y="166"/>
                      <a:pt x="120" y="165"/>
                    </a:cubicBezTo>
                    <a:cubicBezTo>
                      <a:pt x="119" y="164"/>
                      <a:pt x="119" y="164"/>
                      <a:pt x="119" y="164"/>
                    </a:cubicBezTo>
                    <a:cubicBezTo>
                      <a:pt x="120" y="164"/>
                      <a:pt x="119" y="165"/>
                      <a:pt x="119" y="165"/>
                    </a:cubicBezTo>
                    <a:cubicBezTo>
                      <a:pt x="118" y="166"/>
                      <a:pt x="118" y="165"/>
                      <a:pt x="118" y="164"/>
                    </a:cubicBezTo>
                    <a:cubicBezTo>
                      <a:pt x="119" y="164"/>
                      <a:pt x="119" y="164"/>
                      <a:pt x="119" y="164"/>
                    </a:cubicBezTo>
                    <a:cubicBezTo>
                      <a:pt x="119" y="162"/>
                      <a:pt x="117" y="164"/>
                      <a:pt x="116" y="164"/>
                    </a:cubicBezTo>
                    <a:cubicBezTo>
                      <a:pt x="117" y="162"/>
                      <a:pt x="117" y="162"/>
                      <a:pt x="117" y="162"/>
                    </a:cubicBezTo>
                    <a:cubicBezTo>
                      <a:pt x="116" y="163"/>
                      <a:pt x="116" y="163"/>
                      <a:pt x="116" y="163"/>
                    </a:cubicBezTo>
                    <a:cubicBezTo>
                      <a:pt x="116" y="163"/>
                      <a:pt x="116" y="162"/>
                      <a:pt x="116" y="162"/>
                    </a:cubicBezTo>
                    <a:cubicBezTo>
                      <a:pt x="116" y="161"/>
                      <a:pt x="116" y="162"/>
                      <a:pt x="115" y="161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5" y="161"/>
                      <a:pt x="115" y="161"/>
                      <a:pt x="115" y="161"/>
                    </a:cubicBezTo>
                    <a:cubicBezTo>
                      <a:pt x="115" y="161"/>
                      <a:pt x="115" y="160"/>
                      <a:pt x="115" y="160"/>
                    </a:cubicBezTo>
                    <a:cubicBezTo>
                      <a:pt x="115" y="159"/>
                      <a:pt x="113" y="161"/>
                      <a:pt x="113" y="160"/>
                    </a:cubicBezTo>
                    <a:cubicBezTo>
                      <a:pt x="113" y="160"/>
                      <a:pt x="113" y="160"/>
                      <a:pt x="113" y="160"/>
                    </a:cubicBezTo>
                    <a:cubicBezTo>
                      <a:pt x="112" y="160"/>
                      <a:pt x="113" y="161"/>
                      <a:pt x="111" y="162"/>
                    </a:cubicBezTo>
                    <a:cubicBezTo>
                      <a:pt x="112" y="159"/>
                      <a:pt x="112" y="159"/>
                      <a:pt x="112" y="159"/>
                    </a:cubicBezTo>
                    <a:cubicBezTo>
                      <a:pt x="111" y="160"/>
                      <a:pt x="111" y="160"/>
                      <a:pt x="111" y="160"/>
                    </a:cubicBezTo>
                    <a:cubicBezTo>
                      <a:pt x="111" y="160"/>
                      <a:pt x="111" y="159"/>
                      <a:pt x="111" y="159"/>
                    </a:cubicBezTo>
                    <a:cubicBezTo>
                      <a:pt x="110" y="160"/>
                      <a:pt x="111" y="159"/>
                      <a:pt x="110" y="160"/>
                    </a:cubicBezTo>
                    <a:cubicBezTo>
                      <a:pt x="110" y="159"/>
                      <a:pt x="108" y="160"/>
                      <a:pt x="108" y="158"/>
                    </a:cubicBezTo>
                    <a:cubicBezTo>
                      <a:pt x="108" y="159"/>
                      <a:pt x="109" y="159"/>
                      <a:pt x="108" y="159"/>
                    </a:cubicBezTo>
                    <a:cubicBezTo>
                      <a:pt x="108" y="157"/>
                      <a:pt x="107" y="159"/>
                      <a:pt x="107" y="158"/>
                    </a:cubicBezTo>
                    <a:cubicBezTo>
                      <a:pt x="107" y="157"/>
                      <a:pt x="108" y="158"/>
                      <a:pt x="107" y="157"/>
                    </a:cubicBezTo>
                    <a:cubicBezTo>
                      <a:pt x="106" y="159"/>
                      <a:pt x="106" y="156"/>
                      <a:pt x="105" y="156"/>
                    </a:cubicBezTo>
                    <a:cubicBezTo>
                      <a:pt x="105" y="158"/>
                      <a:pt x="104" y="156"/>
                      <a:pt x="103" y="157"/>
                    </a:cubicBezTo>
                    <a:cubicBezTo>
                      <a:pt x="103" y="156"/>
                      <a:pt x="101" y="155"/>
                      <a:pt x="100" y="155"/>
                    </a:cubicBezTo>
                    <a:cubicBezTo>
                      <a:pt x="101" y="154"/>
                      <a:pt x="101" y="154"/>
                      <a:pt x="101" y="154"/>
                    </a:cubicBezTo>
                    <a:cubicBezTo>
                      <a:pt x="100" y="156"/>
                      <a:pt x="99" y="155"/>
                      <a:pt x="98" y="155"/>
                    </a:cubicBezTo>
                    <a:cubicBezTo>
                      <a:pt x="99" y="154"/>
                      <a:pt x="99" y="154"/>
                      <a:pt x="99" y="154"/>
                    </a:cubicBezTo>
                    <a:cubicBezTo>
                      <a:pt x="99" y="154"/>
                      <a:pt x="99" y="154"/>
                      <a:pt x="99" y="154"/>
                    </a:cubicBezTo>
                    <a:cubicBezTo>
                      <a:pt x="98" y="154"/>
                      <a:pt x="98" y="154"/>
                      <a:pt x="98" y="154"/>
                    </a:cubicBezTo>
                    <a:cubicBezTo>
                      <a:pt x="98" y="153"/>
                      <a:pt x="98" y="153"/>
                      <a:pt x="98" y="153"/>
                    </a:cubicBezTo>
                    <a:cubicBezTo>
                      <a:pt x="97" y="153"/>
                      <a:pt x="96" y="154"/>
                      <a:pt x="95" y="153"/>
                    </a:cubicBezTo>
                    <a:cubicBezTo>
                      <a:pt x="95" y="154"/>
                      <a:pt x="95" y="156"/>
                      <a:pt x="94" y="156"/>
                    </a:cubicBezTo>
                    <a:cubicBezTo>
                      <a:pt x="94" y="156"/>
                      <a:pt x="94" y="155"/>
                      <a:pt x="95" y="155"/>
                    </a:cubicBezTo>
                    <a:cubicBezTo>
                      <a:pt x="95" y="155"/>
                      <a:pt x="94" y="155"/>
                      <a:pt x="94" y="155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94" y="153"/>
                      <a:pt x="94" y="155"/>
                      <a:pt x="94" y="154"/>
                    </a:cubicBezTo>
                    <a:cubicBezTo>
                      <a:pt x="94" y="154"/>
                      <a:pt x="94" y="154"/>
                      <a:pt x="94" y="153"/>
                    </a:cubicBezTo>
                    <a:cubicBezTo>
                      <a:pt x="94" y="153"/>
                      <a:pt x="94" y="154"/>
                      <a:pt x="95" y="153"/>
                    </a:cubicBezTo>
                    <a:cubicBezTo>
                      <a:pt x="94" y="153"/>
                      <a:pt x="94" y="152"/>
                      <a:pt x="94" y="152"/>
                    </a:cubicBezTo>
                    <a:cubicBezTo>
                      <a:pt x="94" y="152"/>
                      <a:pt x="93" y="153"/>
                      <a:pt x="93" y="153"/>
                    </a:cubicBezTo>
                    <a:cubicBezTo>
                      <a:pt x="92" y="153"/>
                      <a:pt x="93" y="152"/>
                      <a:pt x="93" y="151"/>
                    </a:cubicBezTo>
                    <a:cubicBezTo>
                      <a:pt x="92" y="152"/>
                      <a:pt x="92" y="151"/>
                      <a:pt x="92" y="152"/>
                    </a:cubicBezTo>
                    <a:cubicBezTo>
                      <a:pt x="91" y="152"/>
                      <a:pt x="92" y="152"/>
                      <a:pt x="92" y="151"/>
                    </a:cubicBezTo>
                    <a:cubicBezTo>
                      <a:pt x="91" y="152"/>
                      <a:pt x="90" y="151"/>
                      <a:pt x="90" y="152"/>
                    </a:cubicBezTo>
                    <a:cubicBezTo>
                      <a:pt x="90" y="152"/>
                      <a:pt x="90" y="152"/>
                      <a:pt x="90" y="152"/>
                    </a:cubicBezTo>
                    <a:cubicBezTo>
                      <a:pt x="90" y="152"/>
                      <a:pt x="90" y="152"/>
                      <a:pt x="90" y="152"/>
                    </a:cubicBezTo>
                    <a:cubicBezTo>
                      <a:pt x="90" y="152"/>
                      <a:pt x="90" y="152"/>
                      <a:pt x="90" y="152"/>
                    </a:cubicBezTo>
                    <a:cubicBezTo>
                      <a:pt x="90" y="152"/>
                      <a:pt x="90" y="152"/>
                      <a:pt x="90" y="152"/>
                    </a:cubicBezTo>
                    <a:cubicBezTo>
                      <a:pt x="88" y="153"/>
                      <a:pt x="87" y="151"/>
                      <a:pt x="85" y="151"/>
                    </a:cubicBezTo>
                    <a:cubicBezTo>
                      <a:pt x="86" y="150"/>
                      <a:pt x="86" y="150"/>
                      <a:pt x="86" y="150"/>
                    </a:cubicBezTo>
                    <a:cubicBezTo>
                      <a:pt x="85" y="151"/>
                      <a:pt x="84" y="150"/>
                      <a:pt x="83" y="151"/>
                    </a:cubicBezTo>
                    <a:cubicBezTo>
                      <a:pt x="82" y="151"/>
                      <a:pt x="82" y="150"/>
                      <a:pt x="83" y="149"/>
                    </a:cubicBezTo>
                    <a:cubicBezTo>
                      <a:pt x="82" y="150"/>
                      <a:pt x="82" y="150"/>
                      <a:pt x="81" y="149"/>
                    </a:cubicBezTo>
                    <a:cubicBezTo>
                      <a:pt x="82" y="149"/>
                      <a:pt x="81" y="148"/>
                      <a:pt x="82" y="149"/>
                    </a:cubicBezTo>
                    <a:cubicBezTo>
                      <a:pt x="81" y="148"/>
                      <a:pt x="81" y="147"/>
                      <a:pt x="80" y="148"/>
                    </a:cubicBezTo>
                    <a:cubicBezTo>
                      <a:pt x="80" y="147"/>
                      <a:pt x="80" y="147"/>
                      <a:pt x="79" y="147"/>
                    </a:cubicBezTo>
                    <a:cubicBezTo>
                      <a:pt x="80" y="148"/>
                      <a:pt x="80" y="148"/>
                      <a:pt x="80" y="148"/>
                    </a:cubicBezTo>
                    <a:cubicBezTo>
                      <a:pt x="78" y="147"/>
                      <a:pt x="78" y="147"/>
                      <a:pt x="78" y="147"/>
                    </a:cubicBezTo>
                    <a:cubicBezTo>
                      <a:pt x="79" y="146"/>
                      <a:pt x="79" y="146"/>
                      <a:pt x="79" y="146"/>
                    </a:cubicBezTo>
                    <a:cubicBezTo>
                      <a:pt x="78" y="144"/>
                      <a:pt x="75" y="148"/>
                      <a:pt x="75" y="145"/>
                    </a:cubicBezTo>
                    <a:cubicBezTo>
                      <a:pt x="74" y="146"/>
                      <a:pt x="75" y="146"/>
                      <a:pt x="75" y="147"/>
                    </a:cubicBezTo>
                    <a:cubicBezTo>
                      <a:pt x="74" y="146"/>
                      <a:pt x="74" y="144"/>
                      <a:pt x="73" y="144"/>
                    </a:cubicBezTo>
                    <a:cubicBezTo>
                      <a:pt x="73" y="143"/>
                      <a:pt x="72" y="146"/>
                      <a:pt x="71" y="145"/>
                    </a:cubicBezTo>
                    <a:cubicBezTo>
                      <a:pt x="71" y="145"/>
                      <a:pt x="71" y="146"/>
                      <a:pt x="70" y="147"/>
                    </a:cubicBezTo>
                    <a:cubicBezTo>
                      <a:pt x="69" y="146"/>
                      <a:pt x="69" y="144"/>
                      <a:pt x="70" y="144"/>
                    </a:cubicBezTo>
                    <a:cubicBezTo>
                      <a:pt x="70" y="145"/>
                      <a:pt x="70" y="145"/>
                      <a:pt x="70" y="145"/>
                    </a:cubicBezTo>
                    <a:cubicBezTo>
                      <a:pt x="70" y="144"/>
                      <a:pt x="71" y="144"/>
                      <a:pt x="71" y="144"/>
                    </a:cubicBezTo>
                    <a:cubicBezTo>
                      <a:pt x="70" y="144"/>
                      <a:pt x="70" y="144"/>
                      <a:pt x="70" y="144"/>
                    </a:cubicBezTo>
                    <a:cubicBezTo>
                      <a:pt x="70" y="144"/>
                      <a:pt x="69" y="143"/>
                      <a:pt x="70" y="143"/>
                    </a:cubicBezTo>
                    <a:cubicBezTo>
                      <a:pt x="69" y="143"/>
                      <a:pt x="69" y="143"/>
                      <a:pt x="70" y="144"/>
                    </a:cubicBezTo>
                    <a:cubicBezTo>
                      <a:pt x="69" y="143"/>
                      <a:pt x="68" y="143"/>
                      <a:pt x="67" y="142"/>
                    </a:cubicBezTo>
                    <a:cubicBezTo>
                      <a:pt x="67" y="143"/>
                      <a:pt x="67" y="143"/>
                      <a:pt x="67" y="143"/>
                    </a:cubicBezTo>
                    <a:cubicBezTo>
                      <a:pt x="66" y="142"/>
                      <a:pt x="66" y="144"/>
                      <a:pt x="65" y="144"/>
                    </a:cubicBezTo>
                    <a:cubicBezTo>
                      <a:pt x="65" y="143"/>
                      <a:pt x="66" y="142"/>
                      <a:pt x="65" y="142"/>
                    </a:cubicBezTo>
                    <a:cubicBezTo>
                      <a:pt x="64" y="142"/>
                      <a:pt x="65" y="141"/>
                      <a:pt x="65" y="141"/>
                    </a:cubicBezTo>
                    <a:cubicBezTo>
                      <a:pt x="64" y="141"/>
                      <a:pt x="64" y="140"/>
                      <a:pt x="63" y="139"/>
                    </a:cubicBezTo>
                    <a:cubicBezTo>
                      <a:pt x="64" y="139"/>
                      <a:pt x="64" y="139"/>
                      <a:pt x="64" y="139"/>
                    </a:cubicBezTo>
                    <a:cubicBezTo>
                      <a:pt x="63" y="139"/>
                      <a:pt x="63" y="139"/>
                      <a:pt x="63" y="139"/>
                    </a:cubicBezTo>
                    <a:cubicBezTo>
                      <a:pt x="63" y="140"/>
                      <a:pt x="63" y="140"/>
                      <a:pt x="63" y="140"/>
                    </a:cubicBezTo>
                    <a:cubicBezTo>
                      <a:pt x="63" y="140"/>
                      <a:pt x="63" y="140"/>
                      <a:pt x="63" y="139"/>
                    </a:cubicBezTo>
                    <a:cubicBezTo>
                      <a:pt x="62" y="140"/>
                      <a:pt x="62" y="141"/>
                      <a:pt x="61" y="141"/>
                    </a:cubicBezTo>
                    <a:cubicBezTo>
                      <a:pt x="61" y="141"/>
                      <a:pt x="60" y="141"/>
                      <a:pt x="60" y="140"/>
                    </a:cubicBezTo>
                    <a:cubicBezTo>
                      <a:pt x="62" y="141"/>
                      <a:pt x="61" y="139"/>
                      <a:pt x="62" y="139"/>
                    </a:cubicBezTo>
                    <a:cubicBezTo>
                      <a:pt x="62" y="139"/>
                      <a:pt x="61" y="139"/>
                      <a:pt x="61" y="139"/>
                    </a:cubicBezTo>
                    <a:cubicBezTo>
                      <a:pt x="61" y="139"/>
                      <a:pt x="61" y="139"/>
                      <a:pt x="61" y="139"/>
                    </a:cubicBezTo>
                    <a:cubicBezTo>
                      <a:pt x="61" y="137"/>
                      <a:pt x="60" y="140"/>
                      <a:pt x="59" y="139"/>
                    </a:cubicBezTo>
                    <a:cubicBezTo>
                      <a:pt x="60" y="139"/>
                      <a:pt x="59" y="138"/>
                      <a:pt x="59" y="138"/>
                    </a:cubicBezTo>
                    <a:cubicBezTo>
                      <a:pt x="60" y="138"/>
                      <a:pt x="59" y="139"/>
                      <a:pt x="58" y="140"/>
                    </a:cubicBezTo>
                    <a:cubicBezTo>
                      <a:pt x="58" y="139"/>
                      <a:pt x="57" y="140"/>
                      <a:pt x="57" y="139"/>
                    </a:cubicBezTo>
                    <a:cubicBezTo>
                      <a:pt x="57" y="140"/>
                      <a:pt x="57" y="140"/>
                      <a:pt x="57" y="140"/>
                    </a:cubicBezTo>
                    <a:cubicBezTo>
                      <a:pt x="57" y="140"/>
                      <a:pt x="57" y="140"/>
                      <a:pt x="56" y="140"/>
                    </a:cubicBezTo>
                    <a:cubicBezTo>
                      <a:pt x="56" y="140"/>
                      <a:pt x="57" y="140"/>
                      <a:pt x="57" y="140"/>
                    </a:cubicBezTo>
                    <a:cubicBezTo>
                      <a:pt x="56" y="141"/>
                      <a:pt x="56" y="138"/>
                      <a:pt x="55" y="138"/>
                    </a:cubicBezTo>
                    <a:cubicBezTo>
                      <a:pt x="54" y="138"/>
                      <a:pt x="55" y="137"/>
                      <a:pt x="55" y="137"/>
                    </a:cubicBezTo>
                    <a:cubicBezTo>
                      <a:pt x="54" y="137"/>
                      <a:pt x="54" y="135"/>
                      <a:pt x="53" y="136"/>
                    </a:cubicBezTo>
                    <a:cubicBezTo>
                      <a:pt x="53" y="137"/>
                      <a:pt x="53" y="137"/>
                      <a:pt x="52" y="137"/>
                    </a:cubicBezTo>
                    <a:cubicBezTo>
                      <a:pt x="54" y="137"/>
                      <a:pt x="54" y="137"/>
                      <a:pt x="54" y="137"/>
                    </a:cubicBezTo>
                    <a:cubicBezTo>
                      <a:pt x="52" y="138"/>
                      <a:pt x="52" y="138"/>
                      <a:pt x="52" y="138"/>
                    </a:cubicBezTo>
                    <a:cubicBezTo>
                      <a:pt x="53" y="138"/>
                      <a:pt x="54" y="138"/>
                      <a:pt x="54" y="138"/>
                    </a:cubicBezTo>
                    <a:cubicBezTo>
                      <a:pt x="53" y="139"/>
                      <a:pt x="53" y="138"/>
                      <a:pt x="53" y="139"/>
                    </a:cubicBezTo>
                    <a:cubicBezTo>
                      <a:pt x="53" y="138"/>
                      <a:pt x="52" y="140"/>
                      <a:pt x="51" y="138"/>
                    </a:cubicBezTo>
                    <a:cubicBezTo>
                      <a:pt x="52" y="136"/>
                      <a:pt x="52" y="136"/>
                      <a:pt x="52" y="136"/>
                    </a:cubicBezTo>
                    <a:cubicBezTo>
                      <a:pt x="51" y="135"/>
                      <a:pt x="50" y="136"/>
                      <a:pt x="48" y="135"/>
                    </a:cubicBezTo>
                    <a:cubicBezTo>
                      <a:pt x="49" y="136"/>
                      <a:pt x="49" y="136"/>
                      <a:pt x="49" y="136"/>
                    </a:cubicBezTo>
                    <a:cubicBezTo>
                      <a:pt x="48" y="137"/>
                      <a:pt x="48" y="136"/>
                      <a:pt x="47" y="136"/>
                    </a:cubicBezTo>
                    <a:cubicBezTo>
                      <a:pt x="48" y="135"/>
                      <a:pt x="47" y="135"/>
                      <a:pt x="47" y="134"/>
                    </a:cubicBezTo>
                    <a:cubicBezTo>
                      <a:pt x="47" y="135"/>
                      <a:pt x="46" y="134"/>
                      <a:pt x="46" y="135"/>
                    </a:cubicBezTo>
                    <a:cubicBezTo>
                      <a:pt x="45" y="134"/>
                      <a:pt x="45" y="134"/>
                      <a:pt x="45" y="134"/>
                    </a:cubicBezTo>
                    <a:cubicBezTo>
                      <a:pt x="45" y="133"/>
                      <a:pt x="43" y="135"/>
                      <a:pt x="42" y="134"/>
                    </a:cubicBezTo>
                    <a:cubicBezTo>
                      <a:pt x="43" y="134"/>
                      <a:pt x="43" y="133"/>
                      <a:pt x="44" y="133"/>
                    </a:cubicBezTo>
                    <a:cubicBezTo>
                      <a:pt x="43" y="133"/>
                      <a:pt x="43" y="132"/>
                      <a:pt x="43" y="133"/>
                    </a:cubicBezTo>
                    <a:cubicBezTo>
                      <a:pt x="43" y="132"/>
                      <a:pt x="41" y="133"/>
                      <a:pt x="41" y="132"/>
                    </a:cubicBezTo>
                    <a:cubicBezTo>
                      <a:pt x="41" y="133"/>
                      <a:pt x="41" y="133"/>
                      <a:pt x="40" y="133"/>
                    </a:cubicBezTo>
                    <a:cubicBezTo>
                      <a:pt x="40" y="133"/>
                      <a:pt x="40" y="133"/>
                      <a:pt x="40" y="133"/>
                    </a:cubicBezTo>
                    <a:cubicBezTo>
                      <a:pt x="40" y="133"/>
                      <a:pt x="40" y="133"/>
                      <a:pt x="40" y="134"/>
                    </a:cubicBezTo>
                    <a:cubicBezTo>
                      <a:pt x="40" y="131"/>
                      <a:pt x="36" y="133"/>
                      <a:pt x="36" y="130"/>
                    </a:cubicBezTo>
                    <a:cubicBezTo>
                      <a:pt x="36" y="130"/>
                      <a:pt x="35" y="130"/>
                      <a:pt x="34" y="129"/>
                    </a:cubicBezTo>
                    <a:cubicBezTo>
                      <a:pt x="34" y="129"/>
                      <a:pt x="34" y="129"/>
                      <a:pt x="34" y="129"/>
                    </a:cubicBezTo>
                    <a:cubicBezTo>
                      <a:pt x="34" y="128"/>
                      <a:pt x="32" y="131"/>
                      <a:pt x="32" y="129"/>
                    </a:cubicBezTo>
                    <a:cubicBezTo>
                      <a:pt x="32" y="128"/>
                      <a:pt x="33" y="129"/>
                      <a:pt x="33" y="128"/>
                    </a:cubicBezTo>
                    <a:cubicBezTo>
                      <a:pt x="34" y="126"/>
                      <a:pt x="31" y="128"/>
                      <a:pt x="31" y="126"/>
                    </a:cubicBezTo>
                    <a:cubicBezTo>
                      <a:pt x="31" y="126"/>
                      <a:pt x="31" y="126"/>
                      <a:pt x="31" y="126"/>
                    </a:cubicBezTo>
                    <a:cubicBezTo>
                      <a:pt x="31" y="125"/>
                      <a:pt x="30" y="126"/>
                      <a:pt x="29" y="125"/>
                    </a:cubicBezTo>
                    <a:cubicBezTo>
                      <a:pt x="29" y="125"/>
                      <a:pt x="29" y="125"/>
                      <a:pt x="29" y="125"/>
                    </a:cubicBezTo>
                    <a:cubicBezTo>
                      <a:pt x="28" y="126"/>
                      <a:pt x="26" y="125"/>
                      <a:pt x="25" y="125"/>
                    </a:cubicBezTo>
                    <a:cubicBezTo>
                      <a:pt x="26" y="124"/>
                      <a:pt x="26" y="125"/>
                      <a:pt x="27" y="124"/>
                    </a:cubicBezTo>
                    <a:cubicBezTo>
                      <a:pt x="26" y="124"/>
                      <a:pt x="26" y="125"/>
                      <a:pt x="25" y="125"/>
                    </a:cubicBezTo>
                    <a:cubicBezTo>
                      <a:pt x="25" y="125"/>
                      <a:pt x="25" y="124"/>
                      <a:pt x="25" y="123"/>
                    </a:cubicBezTo>
                    <a:cubicBezTo>
                      <a:pt x="26" y="123"/>
                      <a:pt x="26" y="123"/>
                      <a:pt x="26" y="123"/>
                    </a:cubicBezTo>
                    <a:cubicBezTo>
                      <a:pt x="26" y="122"/>
                      <a:pt x="25" y="123"/>
                      <a:pt x="25" y="122"/>
                    </a:cubicBezTo>
                    <a:cubicBezTo>
                      <a:pt x="25" y="122"/>
                      <a:pt x="25" y="122"/>
                      <a:pt x="25" y="122"/>
                    </a:cubicBezTo>
                    <a:cubicBezTo>
                      <a:pt x="24" y="121"/>
                      <a:pt x="23" y="122"/>
                      <a:pt x="22" y="121"/>
                    </a:cubicBezTo>
                    <a:cubicBezTo>
                      <a:pt x="22" y="122"/>
                      <a:pt x="22" y="122"/>
                      <a:pt x="22" y="122"/>
                    </a:cubicBezTo>
                    <a:cubicBezTo>
                      <a:pt x="20" y="122"/>
                      <a:pt x="22" y="121"/>
                      <a:pt x="21" y="121"/>
                    </a:cubicBezTo>
                    <a:cubicBezTo>
                      <a:pt x="22" y="120"/>
                      <a:pt x="22" y="120"/>
                      <a:pt x="22" y="120"/>
                    </a:cubicBezTo>
                    <a:cubicBezTo>
                      <a:pt x="21" y="120"/>
                      <a:pt x="19" y="120"/>
                      <a:pt x="18" y="119"/>
                    </a:cubicBezTo>
                    <a:cubicBezTo>
                      <a:pt x="20" y="119"/>
                      <a:pt x="21" y="119"/>
                      <a:pt x="22" y="119"/>
                    </a:cubicBezTo>
                    <a:cubicBezTo>
                      <a:pt x="21" y="119"/>
                      <a:pt x="21" y="118"/>
                      <a:pt x="20" y="118"/>
                    </a:cubicBezTo>
                    <a:cubicBezTo>
                      <a:pt x="20" y="118"/>
                      <a:pt x="20" y="118"/>
                      <a:pt x="20" y="119"/>
                    </a:cubicBezTo>
                    <a:cubicBezTo>
                      <a:pt x="19" y="119"/>
                      <a:pt x="18" y="119"/>
                      <a:pt x="18" y="118"/>
                    </a:cubicBezTo>
                    <a:cubicBezTo>
                      <a:pt x="20" y="116"/>
                      <a:pt x="17" y="116"/>
                      <a:pt x="18" y="114"/>
                    </a:cubicBezTo>
                    <a:cubicBezTo>
                      <a:pt x="16" y="113"/>
                      <a:pt x="17" y="111"/>
                      <a:pt x="16" y="109"/>
                    </a:cubicBezTo>
                    <a:cubicBezTo>
                      <a:pt x="14" y="111"/>
                      <a:pt x="15" y="109"/>
                      <a:pt x="13" y="110"/>
                    </a:cubicBezTo>
                    <a:cubicBezTo>
                      <a:pt x="13" y="110"/>
                      <a:pt x="13" y="110"/>
                      <a:pt x="13" y="110"/>
                    </a:cubicBezTo>
                    <a:cubicBezTo>
                      <a:pt x="14" y="108"/>
                      <a:pt x="14" y="108"/>
                      <a:pt x="14" y="108"/>
                    </a:cubicBezTo>
                    <a:cubicBezTo>
                      <a:pt x="14" y="107"/>
                      <a:pt x="14" y="108"/>
                      <a:pt x="15" y="108"/>
                    </a:cubicBezTo>
                    <a:cubicBezTo>
                      <a:pt x="15" y="107"/>
                      <a:pt x="16" y="107"/>
                      <a:pt x="16" y="106"/>
                    </a:cubicBezTo>
                    <a:cubicBezTo>
                      <a:pt x="15" y="107"/>
                      <a:pt x="15" y="106"/>
                      <a:pt x="15" y="106"/>
                    </a:cubicBezTo>
                    <a:cubicBezTo>
                      <a:pt x="14" y="107"/>
                      <a:pt x="14" y="107"/>
                      <a:pt x="14" y="107"/>
                    </a:cubicBezTo>
                    <a:cubicBezTo>
                      <a:pt x="13" y="106"/>
                      <a:pt x="16" y="105"/>
                      <a:pt x="14" y="104"/>
                    </a:cubicBezTo>
                    <a:cubicBezTo>
                      <a:pt x="15" y="105"/>
                      <a:pt x="15" y="105"/>
                      <a:pt x="15" y="105"/>
                    </a:cubicBezTo>
                    <a:cubicBezTo>
                      <a:pt x="15" y="104"/>
                      <a:pt x="15" y="103"/>
                      <a:pt x="13" y="102"/>
                    </a:cubicBezTo>
                    <a:cubicBezTo>
                      <a:pt x="13" y="103"/>
                      <a:pt x="13" y="99"/>
                      <a:pt x="14" y="102"/>
                    </a:cubicBezTo>
                    <a:cubicBezTo>
                      <a:pt x="13" y="99"/>
                      <a:pt x="11" y="99"/>
                      <a:pt x="12" y="97"/>
                    </a:cubicBezTo>
                    <a:cubicBezTo>
                      <a:pt x="12" y="97"/>
                      <a:pt x="12" y="97"/>
                      <a:pt x="12" y="97"/>
                    </a:cubicBezTo>
                    <a:cubicBezTo>
                      <a:pt x="12" y="96"/>
                      <a:pt x="11" y="96"/>
                      <a:pt x="12" y="96"/>
                    </a:cubicBezTo>
                    <a:cubicBezTo>
                      <a:pt x="12" y="96"/>
                      <a:pt x="12" y="96"/>
                      <a:pt x="12" y="96"/>
                    </a:cubicBezTo>
                    <a:cubicBezTo>
                      <a:pt x="12" y="96"/>
                      <a:pt x="11" y="95"/>
                      <a:pt x="12" y="95"/>
                    </a:cubicBezTo>
                    <a:cubicBezTo>
                      <a:pt x="12" y="95"/>
                      <a:pt x="12" y="95"/>
                      <a:pt x="12" y="95"/>
                    </a:cubicBezTo>
                    <a:cubicBezTo>
                      <a:pt x="13" y="93"/>
                      <a:pt x="10" y="92"/>
                      <a:pt x="10" y="91"/>
                    </a:cubicBezTo>
                    <a:cubicBezTo>
                      <a:pt x="12" y="91"/>
                      <a:pt x="12" y="90"/>
                      <a:pt x="13" y="89"/>
                    </a:cubicBezTo>
                    <a:cubicBezTo>
                      <a:pt x="13" y="89"/>
                      <a:pt x="13" y="89"/>
                      <a:pt x="13" y="89"/>
                    </a:cubicBezTo>
                    <a:cubicBezTo>
                      <a:pt x="13" y="87"/>
                      <a:pt x="11" y="85"/>
                      <a:pt x="11" y="84"/>
                    </a:cubicBezTo>
                    <a:cubicBezTo>
                      <a:pt x="13" y="82"/>
                      <a:pt x="12" y="80"/>
                      <a:pt x="13" y="78"/>
                    </a:cubicBezTo>
                    <a:cubicBezTo>
                      <a:pt x="13" y="78"/>
                      <a:pt x="12" y="78"/>
                      <a:pt x="11" y="77"/>
                    </a:cubicBezTo>
                    <a:cubicBezTo>
                      <a:pt x="12" y="77"/>
                      <a:pt x="10" y="76"/>
                      <a:pt x="12" y="76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3" y="76"/>
                      <a:pt x="13" y="75"/>
                      <a:pt x="13" y="74"/>
                    </a:cubicBezTo>
                    <a:cubicBezTo>
                      <a:pt x="11" y="74"/>
                      <a:pt x="11" y="74"/>
                      <a:pt x="11" y="74"/>
                    </a:cubicBezTo>
                    <a:cubicBezTo>
                      <a:pt x="14" y="72"/>
                      <a:pt x="10" y="69"/>
                      <a:pt x="13" y="68"/>
                    </a:cubicBezTo>
                    <a:cubicBezTo>
                      <a:pt x="13" y="68"/>
                      <a:pt x="13" y="67"/>
                      <a:pt x="12" y="67"/>
                    </a:cubicBezTo>
                    <a:cubicBezTo>
                      <a:pt x="13" y="67"/>
                      <a:pt x="13" y="67"/>
                      <a:pt x="13" y="67"/>
                    </a:cubicBezTo>
                    <a:cubicBezTo>
                      <a:pt x="14" y="66"/>
                      <a:pt x="14" y="65"/>
                      <a:pt x="14" y="63"/>
                    </a:cubicBezTo>
                    <a:cubicBezTo>
                      <a:pt x="15" y="64"/>
                      <a:pt x="15" y="64"/>
                      <a:pt x="15" y="64"/>
                    </a:cubicBezTo>
                    <a:cubicBezTo>
                      <a:pt x="15" y="63"/>
                      <a:pt x="12" y="62"/>
                      <a:pt x="12" y="62"/>
                    </a:cubicBezTo>
                    <a:cubicBezTo>
                      <a:pt x="13" y="62"/>
                      <a:pt x="13" y="62"/>
                      <a:pt x="13" y="62"/>
                    </a:cubicBezTo>
                    <a:cubicBezTo>
                      <a:pt x="13" y="60"/>
                      <a:pt x="15" y="59"/>
                      <a:pt x="14" y="57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15" y="57"/>
                      <a:pt x="16" y="55"/>
                      <a:pt x="14" y="55"/>
                    </a:cubicBezTo>
                    <a:cubicBezTo>
                      <a:pt x="15" y="55"/>
                      <a:pt x="14" y="53"/>
                      <a:pt x="13" y="52"/>
                    </a:cubicBezTo>
                    <a:cubicBezTo>
                      <a:pt x="14" y="52"/>
                      <a:pt x="14" y="52"/>
                      <a:pt x="14" y="52"/>
                    </a:cubicBezTo>
                    <a:cubicBezTo>
                      <a:pt x="13" y="52"/>
                      <a:pt x="13" y="52"/>
                      <a:pt x="12" y="51"/>
                    </a:cubicBezTo>
                    <a:cubicBezTo>
                      <a:pt x="13" y="50"/>
                      <a:pt x="13" y="50"/>
                      <a:pt x="13" y="51"/>
                    </a:cubicBezTo>
                    <a:cubicBezTo>
                      <a:pt x="14" y="50"/>
                      <a:pt x="12" y="50"/>
                      <a:pt x="13" y="49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4" y="49"/>
                      <a:pt x="13" y="49"/>
                      <a:pt x="12" y="48"/>
                    </a:cubicBezTo>
                    <a:cubicBezTo>
                      <a:pt x="12" y="48"/>
                      <a:pt x="13" y="47"/>
                      <a:pt x="14" y="47"/>
                    </a:cubicBezTo>
                    <a:cubicBezTo>
                      <a:pt x="13" y="47"/>
                      <a:pt x="13" y="46"/>
                      <a:pt x="13" y="46"/>
                    </a:cubicBezTo>
                    <a:cubicBezTo>
                      <a:pt x="13" y="46"/>
                      <a:pt x="14" y="46"/>
                      <a:pt x="14" y="46"/>
                    </a:cubicBezTo>
                    <a:cubicBezTo>
                      <a:pt x="15" y="45"/>
                      <a:pt x="13" y="44"/>
                      <a:pt x="14" y="43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14" y="44"/>
                      <a:pt x="14" y="45"/>
                      <a:pt x="14" y="45"/>
                    </a:cubicBezTo>
                    <a:cubicBezTo>
                      <a:pt x="15" y="45"/>
                      <a:pt x="15" y="44"/>
                      <a:pt x="17" y="45"/>
                    </a:cubicBezTo>
                    <a:cubicBezTo>
                      <a:pt x="16" y="44"/>
                      <a:pt x="15" y="43"/>
                      <a:pt x="15" y="42"/>
                    </a:cubicBezTo>
                    <a:cubicBezTo>
                      <a:pt x="15" y="42"/>
                      <a:pt x="15" y="42"/>
                      <a:pt x="15" y="42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6" y="42"/>
                      <a:pt x="16" y="42"/>
                      <a:pt x="15" y="41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7" y="41"/>
                      <a:pt x="16" y="40"/>
                      <a:pt x="17" y="39"/>
                    </a:cubicBezTo>
                    <a:cubicBezTo>
                      <a:pt x="15" y="39"/>
                      <a:pt x="16" y="39"/>
                      <a:pt x="15" y="39"/>
                    </a:cubicBezTo>
                    <a:cubicBezTo>
                      <a:pt x="15" y="39"/>
                      <a:pt x="15" y="39"/>
                      <a:pt x="15" y="40"/>
                    </a:cubicBezTo>
                    <a:cubicBezTo>
                      <a:pt x="15" y="40"/>
                      <a:pt x="15" y="40"/>
                      <a:pt x="15" y="40"/>
                    </a:cubicBezTo>
                    <a:cubicBezTo>
                      <a:pt x="15" y="40"/>
                      <a:pt x="15" y="40"/>
                      <a:pt x="15" y="40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4" y="40"/>
                      <a:pt x="14" y="40"/>
                      <a:pt x="15" y="40"/>
                    </a:cubicBezTo>
                    <a:cubicBezTo>
                      <a:pt x="14" y="39"/>
                      <a:pt x="13" y="39"/>
                      <a:pt x="13" y="39"/>
                    </a:cubicBezTo>
                    <a:cubicBezTo>
                      <a:pt x="14" y="38"/>
                      <a:pt x="15" y="37"/>
                      <a:pt x="16" y="37"/>
                    </a:cubicBezTo>
                    <a:cubicBezTo>
                      <a:pt x="16" y="36"/>
                      <a:pt x="16" y="34"/>
                      <a:pt x="14" y="33"/>
                    </a:cubicBezTo>
                    <a:cubicBezTo>
                      <a:pt x="14" y="33"/>
                      <a:pt x="15" y="33"/>
                      <a:pt x="15" y="33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5" y="33"/>
                      <a:pt x="16" y="31"/>
                      <a:pt x="15" y="31"/>
                    </a:cubicBezTo>
                    <a:cubicBezTo>
                      <a:pt x="15" y="30"/>
                      <a:pt x="16" y="32"/>
                      <a:pt x="16" y="30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9" y="28"/>
                      <a:pt x="13" y="26"/>
                      <a:pt x="16" y="23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8" y="21"/>
                      <a:pt x="16" y="17"/>
                      <a:pt x="18" y="14"/>
                    </a:cubicBezTo>
                    <a:cubicBezTo>
                      <a:pt x="19" y="13"/>
                      <a:pt x="18" y="13"/>
                      <a:pt x="17" y="13"/>
                    </a:cubicBezTo>
                    <a:cubicBezTo>
                      <a:pt x="19" y="13"/>
                      <a:pt x="19" y="13"/>
                      <a:pt x="19" y="13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0"/>
                      <a:pt x="21" y="10"/>
                      <a:pt x="19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7"/>
                      <a:pt x="18" y="6"/>
                      <a:pt x="19" y="6"/>
                    </a:cubicBezTo>
                    <a:cubicBezTo>
                      <a:pt x="19" y="6"/>
                      <a:pt x="18" y="6"/>
                      <a:pt x="19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9" y="3"/>
                      <a:pt x="21" y="5"/>
                      <a:pt x="21" y="3"/>
                    </a:cubicBezTo>
                    <a:cubicBezTo>
                      <a:pt x="21" y="2"/>
                      <a:pt x="20" y="1"/>
                      <a:pt x="19" y="1"/>
                    </a:cubicBezTo>
                    <a:cubicBezTo>
                      <a:pt x="19" y="1"/>
                      <a:pt x="19" y="2"/>
                      <a:pt x="18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0"/>
                      <a:pt x="14" y="0"/>
                      <a:pt x="13" y="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2"/>
                      <a:pt x="13" y="2"/>
                      <a:pt x="13" y="2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3" y="4"/>
                      <a:pt x="12" y="3"/>
                      <a:pt x="12" y="4"/>
                    </a:cubicBezTo>
                    <a:cubicBezTo>
                      <a:pt x="13" y="4"/>
                      <a:pt x="14" y="4"/>
                      <a:pt x="14" y="4"/>
                    </a:cubicBezTo>
                    <a:cubicBezTo>
                      <a:pt x="13" y="5"/>
                      <a:pt x="12" y="5"/>
                      <a:pt x="13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3" y="5"/>
                      <a:pt x="12" y="6"/>
                      <a:pt x="13" y="7"/>
                    </a:cubicBezTo>
                    <a:cubicBezTo>
                      <a:pt x="12" y="7"/>
                      <a:pt x="13" y="8"/>
                      <a:pt x="11" y="8"/>
                    </a:cubicBezTo>
                    <a:cubicBezTo>
                      <a:pt x="12" y="8"/>
                      <a:pt x="12" y="9"/>
                      <a:pt x="12" y="9"/>
                    </a:cubicBezTo>
                    <a:cubicBezTo>
                      <a:pt x="11" y="8"/>
                      <a:pt x="12" y="11"/>
                      <a:pt x="10" y="10"/>
                    </a:cubicBezTo>
                    <a:cubicBezTo>
                      <a:pt x="12" y="11"/>
                      <a:pt x="10" y="13"/>
                      <a:pt x="11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0" y="14"/>
                      <a:pt x="10" y="15"/>
                    </a:cubicBezTo>
                    <a:cubicBezTo>
                      <a:pt x="11" y="15"/>
                      <a:pt x="11" y="16"/>
                      <a:pt x="12" y="17"/>
                    </a:cubicBezTo>
                    <a:cubicBezTo>
                      <a:pt x="11" y="17"/>
                      <a:pt x="10" y="16"/>
                      <a:pt x="9" y="16"/>
                    </a:cubicBezTo>
                    <a:cubicBezTo>
                      <a:pt x="10" y="16"/>
                      <a:pt x="10" y="17"/>
                      <a:pt x="11" y="17"/>
                    </a:cubicBezTo>
                    <a:cubicBezTo>
                      <a:pt x="10" y="18"/>
                      <a:pt x="11" y="18"/>
                      <a:pt x="9" y="18"/>
                    </a:cubicBezTo>
                    <a:cubicBezTo>
                      <a:pt x="11" y="18"/>
                      <a:pt x="10" y="18"/>
                      <a:pt x="11" y="19"/>
                    </a:cubicBezTo>
                    <a:cubicBezTo>
                      <a:pt x="10" y="20"/>
                      <a:pt x="9" y="19"/>
                      <a:pt x="9" y="20"/>
                    </a:cubicBezTo>
                    <a:cubicBezTo>
                      <a:pt x="9" y="20"/>
                      <a:pt x="8" y="19"/>
                      <a:pt x="8" y="19"/>
                    </a:cubicBezTo>
                    <a:close/>
                    <a:moveTo>
                      <a:pt x="8" y="41"/>
                    </a:moveTo>
                    <a:cubicBezTo>
                      <a:pt x="8" y="41"/>
                      <a:pt x="8" y="41"/>
                      <a:pt x="8" y="41"/>
                    </a:cubicBezTo>
                    <a:cubicBezTo>
                      <a:pt x="8" y="41"/>
                      <a:pt x="8" y="41"/>
                      <a:pt x="8" y="41"/>
                    </a:cubicBezTo>
                    <a:close/>
                    <a:moveTo>
                      <a:pt x="8" y="43"/>
                    </a:moveTo>
                    <a:cubicBezTo>
                      <a:pt x="8" y="42"/>
                      <a:pt x="8" y="42"/>
                      <a:pt x="8" y="42"/>
                    </a:cubicBezTo>
                    <a:cubicBezTo>
                      <a:pt x="9" y="42"/>
                      <a:pt x="9" y="42"/>
                      <a:pt x="9" y="43"/>
                    </a:cubicBezTo>
                    <a:cubicBezTo>
                      <a:pt x="9" y="42"/>
                      <a:pt x="8" y="43"/>
                      <a:pt x="8" y="43"/>
                    </a:cubicBezTo>
                    <a:close/>
                    <a:moveTo>
                      <a:pt x="16" y="40"/>
                    </a:move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6" name="Freeform 967"/>
              <p:cNvSpPr>
                <a:spLocks/>
              </p:cNvSpPr>
              <p:nvPr/>
            </p:nvSpPr>
            <p:spPr bwMode="auto">
              <a:xfrm>
                <a:off x="4868" y="2109"/>
                <a:ext cx="0" cy="2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7" name="Rectangle 968"/>
              <p:cNvSpPr>
                <a:spLocks noChangeArrowheads="1"/>
              </p:cNvSpPr>
              <p:nvPr/>
            </p:nvSpPr>
            <p:spPr bwMode="auto">
              <a:xfrm>
                <a:off x="5036" y="2363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8" name="Rectangle 969"/>
              <p:cNvSpPr>
                <a:spLocks noChangeArrowheads="1"/>
              </p:cNvSpPr>
              <p:nvPr/>
            </p:nvSpPr>
            <p:spPr bwMode="auto">
              <a:xfrm>
                <a:off x="4841" y="2174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9" name="Freeform 970"/>
              <p:cNvSpPr>
                <a:spLocks/>
              </p:cNvSpPr>
              <p:nvPr/>
            </p:nvSpPr>
            <p:spPr bwMode="auto">
              <a:xfrm>
                <a:off x="5054" y="23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0" name="Freeform 971"/>
              <p:cNvSpPr>
                <a:spLocks/>
              </p:cNvSpPr>
              <p:nvPr/>
            </p:nvSpPr>
            <p:spPr bwMode="auto">
              <a:xfrm>
                <a:off x="5063" y="2381"/>
                <a:ext cx="0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1" name="Rectangle 972"/>
              <p:cNvSpPr>
                <a:spLocks noChangeArrowheads="1"/>
              </p:cNvSpPr>
              <p:nvPr/>
            </p:nvSpPr>
            <p:spPr bwMode="auto">
              <a:xfrm>
                <a:off x="5070" y="2383"/>
                <a:ext cx="1" cy="3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2" name="Freeform 973"/>
              <p:cNvSpPr>
                <a:spLocks/>
              </p:cNvSpPr>
              <p:nvPr/>
            </p:nvSpPr>
            <p:spPr bwMode="auto">
              <a:xfrm>
                <a:off x="4955" y="2350"/>
                <a:ext cx="0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3" name="Freeform 974"/>
              <p:cNvSpPr>
                <a:spLocks/>
              </p:cNvSpPr>
              <p:nvPr/>
            </p:nvSpPr>
            <p:spPr bwMode="auto">
              <a:xfrm>
                <a:off x="4991" y="2356"/>
                <a:ext cx="0" cy="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0" y="0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4" name="Freeform 975"/>
              <p:cNvSpPr>
                <a:spLocks/>
              </p:cNvSpPr>
              <p:nvPr/>
            </p:nvSpPr>
            <p:spPr bwMode="auto">
              <a:xfrm>
                <a:off x="4917" y="2336"/>
                <a:ext cx="2" cy="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5" name="Freeform 976"/>
              <p:cNvSpPr>
                <a:spLocks/>
              </p:cNvSpPr>
              <p:nvPr/>
            </p:nvSpPr>
            <p:spPr bwMode="auto">
              <a:xfrm>
                <a:off x="4989" y="2356"/>
                <a:ext cx="2" cy="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6" name="Freeform 977"/>
              <p:cNvSpPr>
                <a:spLocks/>
              </p:cNvSpPr>
              <p:nvPr/>
            </p:nvSpPr>
            <p:spPr bwMode="auto">
              <a:xfrm>
                <a:off x="5099" y="2397"/>
                <a:ext cx="3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3" y="0"/>
                  </a:cxn>
                  <a:cxn ang="0">
                    <a:pos x="0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7" name="Freeform 978"/>
              <p:cNvSpPr>
                <a:spLocks/>
              </p:cNvSpPr>
              <p:nvPr/>
            </p:nvSpPr>
            <p:spPr bwMode="auto">
              <a:xfrm>
                <a:off x="5102" y="239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8" name="Freeform 979"/>
              <p:cNvSpPr>
                <a:spLocks/>
              </p:cNvSpPr>
              <p:nvPr/>
            </p:nvSpPr>
            <p:spPr bwMode="auto">
              <a:xfrm>
                <a:off x="5102" y="2395"/>
                <a:ext cx="0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0" y="0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9" name="Freeform 980"/>
              <p:cNvSpPr>
                <a:spLocks/>
              </p:cNvSpPr>
              <p:nvPr/>
            </p:nvSpPr>
            <p:spPr bwMode="auto">
              <a:xfrm>
                <a:off x="5090" y="23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0" name="Freeform 981"/>
              <p:cNvSpPr>
                <a:spLocks/>
              </p:cNvSpPr>
              <p:nvPr/>
            </p:nvSpPr>
            <p:spPr bwMode="auto">
              <a:xfrm>
                <a:off x="5088" y="2390"/>
                <a:ext cx="2" cy="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1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1" name="Freeform 982"/>
              <p:cNvSpPr>
                <a:spLocks/>
              </p:cNvSpPr>
              <p:nvPr/>
            </p:nvSpPr>
            <p:spPr bwMode="auto">
              <a:xfrm>
                <a:off x="5079" y="2372"/>
                <a:ext cx="5" cy="7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1" y="3"/>
                  </a:cxn>
                  <a:cxn ang="0">
                    <a:pos x="2" y="2"/>
                  </a:cxn>
                  <a:cxn ang="0">
                    <a:pos x="0" y="2"/>
                  </a:cxn>
                </a:cxnLst>
                <a:rect l="0" t="0" r="r" b="b"/>
                <a:pathLst>
                  <a:path w="2" h="3">
                    <a:moveTo>
                      <a:pt x="0" y="2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1" y="0"/>
                      <a:pt x="2" y="3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2" name="Freeform 983"/>
              <p:cNvSpPr>
                <a:spLocks/>
              </p:cNvSpPr>
              <p:nvPr/>
            </p:nvSpPr>
            <p:spPr bwMode="auto">
              <a:xfrm>
                <a:off x="5072" y="2372"/>
                <a:ext cx="3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3" name="Freeform 984"/>
              <p:cNvSpPr>
                <a:spLocks/>
              </p:cNvSpPr>
              <p:nvPr/>
            </p:nvSpPr>
            <p:spPr bwMode="auto">
              <a:xfrm>
                <a:off x="5018" y="2354"/>
                <a:ext cx="3" cy="2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1" y="0"/>
                  </a:cxn>
                  <a:cxn ang="0">
                    <a:pos x="0" y="1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1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8" name="Group 1186"/>
            <p:cNvGrpSpPr>
              <a:grpSpLocks/>
            </p:cNvGrpSpPr>
            <p:nvPr/>
          </p:nvGrpSpPr>
          <p:grpSpPr bwMode="auto">
            <a:xfrm>
              <a:off x="4863" y="2122"/>
              <a:ext cx="237" cy="251"/>
              <a:chOff x="4863" y="2122"/>
              <a:chExt cx="237" cy="251"/>
            </a:xfrm>
          </p:grpSpPr>
          <p:sp>
            <p:nvSpPr>
              <p:cNvPr id="404" name="Freeform 986"/>
              <p:cNvSpPr>
                <a:spLocks/>
              </p:cNvSpPr>
              <p:nvPr/>
            </p:nvSpPr>
            <p:spPr bwMode="auto">
              <a:xfrm>
                <a:off x="5005" y="2363"/>
                <a:ext cx="2" cy="2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2" y="2"/>
                  </a:cxn>
                  <a:cxn ang="0">
                    <a:pos x="2" y="0"/>
                  </a:cxn>
                  <a:cxn ang="0">
                    <a:pos x="0" y="2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5" name="Freeform 987"/>
              <p:cNvSpPr>
                <a:spLocks/>
              </p:cNvSpPr>
              <p:nvPr/>
            </p:nvSpPr>
            <p:spPr bwMode="auto">
              <a:xfrm>
                <a:off x="5003" y="2347"/>
                <a:ext cx="2" cy="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6" name="Freeform 988"/>
              <p:cNvSpPr>
                <a:spLocks/>
              </p:cNvSpPr>
              <p:nvPr/>
            </p:nvSpPr>
            <p:spPr bwMode="auto">
              <a:xfrm>
                <a:off x="4917" y="2311"/>
                <a:ext cx="2" cy="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2"/>
                  </a:cxn>
                  <a:cxn ang="0">
                    <a:pos x="1" y="0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7" name="Freeform 989"/>
              <p:cNvSpPr>
                <a:spLocks/>
              </p:cNvSpPr>
              <p:nvPr/>
            </p:nvSpPr>
            <p:spPr bwMode="auto">
              <a:xfrm>
                <a:off x="4883" y="2291"/>
                <a:ext cx="3" cy="2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0" y="0"/>
                  </a:cxn>
                  <a:cxn ang="0">
                    <a:pos x="1" y="1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8" name="Freeform 990"/>
              <p:cNvSpPr>
                <a:spLocks/>
              </p:cNvSpPr>
              <p:nvPr/>
            </p:nvSpPr>
            <p:spPr bwMode="auto">
              <a:xfrm>
                <a:off x="4863" y="2185"/>
                <a:ext cx="0" cy="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h="3">
                    <a:moveTo>
                      <a:pt x="0" y="0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9" name="Freeform 991"/>
              <p:cNvSpPr>
                <a:spLocks/>
              </p:cNvSpPr>
              <p:nvPr/>
            </p:nvSpPr>
            <p:spPr bwMode="auto">
              <a:xfrm>
                <a:off x="4924" y="2122"/>
                <a:ext cx="2" cy="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0" name="Freeform 992"/>
              <p:cNvSpPr>
                <a:spLocks/>
              </p:cNvSpPr>
              <p:nvPr/>
            </p:nvSpPr>
            <p:spPr bwMode="auto">
              <a:xfrm>
                <a:off x="4919" y="2122"/>
                <a:ext cx="7" cy="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1"/>
                  </a:cxn>
                  <a:cxn ang="0">
                    <a:pos x="1" y="0"/>
                  </a:cxn>
                  <a:cxn ang="0">
                    <a:pos x="2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1" y="0"/>
                      <a:pt x="2" y="1"/>
                      <a:pt x="3" y="1"/>
                    </a:cubicBezTo>
                    <a:cubicBezTo>
                      <a:pt x="2" y="1"/>
                      <a:pt x="2" y="1"/>
                      <a:pt x="1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2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1" name="Freeform 993"/>
              <p:cNvSpPr>
                <a:spLocks/>
              </p:cNvSpPr>
              <p:nvPr/>
            </p:nvSpPr>
            <p:spPr bwMode="auto">
              <a:xfrm>
                <a:off x="4908" y="214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2" name="Freeform 994"/>
              <p:cNvSpPr>
                <a:spLocks/>
              </p:cNvSpPr>
              <p:nvPr/>
            </p:nvSpPr>
            <p:spPr bwMode="auto">
              <a:xfrm>
                <a:off x="4904" y="216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3" name="Freeform 995"/>
              <p:cNvSpPr>
                <a:spLocks/>
              </p:cNvSpPr>
              <p:nvPr/>
            </p:nvSpPr>
            <p:spPr bwMode="auto">
              <a:xfrm>
                <a:off x="4899" y="216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4" name="Freeform 996"/>
              <p:cNvSpPr>
                <a:spLocks/>
              </p:cNvSpPr>
              <p:nvPr/>
            </p:nvSpPr>
            <p:spPr bwMode="auto">
              <a:xfrm>
                <a:off x="4906" y="2147"/>
                <a:ext cx="2" cy="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5" name="Freeform 997"/>
              <p:cNvSpPr>
                <a:spLocks/>
              </p:cNvSpPr>
              <p:nvPr/>
            </p:nvSpPr>
            <p:spPr bwMode="auto">
              <a:xfrm>
                <a:off x="4924" y="2127"/>
                <a:ext cx="2" cy="2"/>
              </a:xfrm>
              <a:custGeom>
                <a:avLst/>
                <a:gdLst/>
                <a:ahLst/>
                <a:cxnLst>
                  <a:cxn ang="0">
                    <a:pos x="2" y="2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2" y="2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6" name="Freeform 998"/>
              <p:cNvSpPr>
                <a:spLocks/>
              </p:cNvSpPr>
              <p:nvPr/>
            </p:nvSpPr>
            <p:spPr bwMode="auto">
              <a:xfrm>
                <a:off x="4906" y="2138"/>
                <a:ext cx="2" cy="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7" name="Freeform 999"/>
              <p:cNvSpPr>
                <a:spLocks/>
              </p:cNvSpPr>
              <p:nvPr/>
            </p:nvSpPr>
            <p:spPr bwMode="auto">
              <a:xfrm>
                <a:off x="4908" y="2134"/>
                <a:ext cx="5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0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8" name="Freeform 1000"/>
              <p:cNvSpPr>
                <a:spLocks/>
              </p:cNvSpPr>
              <p:nvPr/>
            </p:nvSpPr>
            <p:spPr bwMode="auto">
              <a:xfrm>
                <a:off x="4915" y="212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19" name="Freeform 1001"/>
              <p:cNvSpPr>
                <a:spLocks/>
              </p:cNvSpPr>
              <p:nvPr/>
            </p:nvSpPr>
            <p:spPr bwMode="auto">
              <a:xfrm>
                <a:off x="4906" y="214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0" name="Freeform 1002"/>
              <p:cNvSpPr>
                <a:spLocks/>
              </p:cNvSpPr>
              <p:nvPr/>
            </p:nvSpPr>
            <p:spPr bwMode="auto">
              <a:xfrm>
                <a:off x="4910" y="229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1" name="Freeform 1003"/>
              <p:cNvSpPr>
                <a:spLocks/>
              </p:cNvSpPr>
              <p:nvPr/>
            </p:nvSpPr>
            <p:spPr bwMode="auto">
              <a:xfrm>
                <a:off x="4897" y="2305"/>
                <a:ext cx="2" cy="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2" name="Freeform 1004"/>
              <p:cNvSpPr>
                <a:spLocks/>
              </p:cNvSpPr>
              <p:nvPr/>
            </p:nvSpPr>
            <p:spPr bwMode="auto">
              <a:xfrm>
                <a:off x="4895" y="217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3" name="Freeform 1005"/>
              <p:cNvSpPr>
                <a:spLocks/>
              </p:cNvSpPr>
              <p:nvPr/>
            </p:nvSpPr>
            <p:spPr bwMode="auto">
              <a:xfrm>
                <a:off x="4892" y="2217"/>
                <a:ext cx="5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0"/>
                  </a:cxn>
                  <a:cxn ang="0">
                    <a:pos x="0" y="0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0"/>
                      <a:pt x="1" y="1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4" name="Freeform 1006"/>
              <p:cNvSpPr>
                <a:spLocks/>
              </p:cNvSpPr>
              <p:nvPr/>
            </p:nvSpPr>
            <p:spPr bwMode="auto">
              <a:xfrm>
                <a:off x="4924" y="212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5" name="Rectangle 1007"/>
              <p:cNvSpPr>
                <a:spLocks noChangeArrowheads="1"/>
              </p:cNvSpPr>
              <p:nvPr/>
            </p:nvSpPr>
            <p:spPr bwMode="auto">
              <a:xfrm>
                <a:off x="4897" y="2217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6" name="Freeform 1008"/>
              <p:cNvSpPr>
                <a:spLocks/>
              </p:cNvSpPr>
              <p:nvPr/>
            </p:nvSpPr>
            <p:spPr bwMode="auto">
              <a:xfrm>
                <a:off x="4895" y="2181"/>
                <a:ext cx="2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0"/>
                  </a:cxn>
                  <a:cxn ang="0">
                    <a:pos x="0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7" name="Freeform 1009"/>
              <p:cNvSpPr>
                <a:spLocks/>
              </p:cNvSpPr>
              <p:nvPr/>
            </p:nvSpPr>
            <p:spPr bwMode="auto">
              <a:xfrm>
                <a:off x="4899" y="217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8" name="Freeform 1010"/>
              <p:cNvSpPr>
                <a:spLocks/>
              </p:cNvSpPr>
              <p:nvPr/>
            </p:nvSpPr>
            <p:spPr bwMode="auto">
              <a:xfrm>
                <a:off x="4897" y="2188"/>
                <a:ext cx="2" cy="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9" name="Rectangle 1011"/>
              <p:cNvSpPr>
                <a:spLocks noChangeArrowheads="1"/>
              </p:cNvSpPr>
              <p:nvPr/>
            </p:nvSpPr>
            <p:spPr bwMode="auto">
              <a:xfrm>
                <a:off x="4897" y="2192"/>
                <a:ext cx="2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0" name="Freeform 1012"/>
              <p:cNvSpPr>
                <a:spLocks/>
              </p:cNvSpPr>
              <p:nvPr/>
            </p:nvSpPr>
            <p:spPr bwMode="auto">
              <a:xfrm>
                <a:off x="4908" y="2284"/>
                <a:ext cx="2" cy="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1" name="Rectangle 1013"/>
              <p:cNvSpPr>
                <a:spLocks noChangeArrowheads="1"/>
              </p:cNvSpPr>
              <p:nvPr/>
            </p:nvSpPr>
            <p:spPr bwMode="auto">
              <a:xfrm>
                <a:off x="4924" y="2127"/>
                <a:ext cx="1" cy="2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2" name="Freeform 1014"/>
              <p:cNvSpPr>
                <a:spLocks/>
              </p:cNvSpPr>
              <p:nvPr/>
            </p:nvSpPr>
            <p:spPr bwMode="auto">
              <a:xfrm>
                <a:off x="4917" y="219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3" name="Freeform 1015"/>
              <p:cNvSpPr>
                <a:spLocks/>
              </p:cNvSpPr>
              <p:nvPr/>
            </p:nvSpPr>
            <p:spPr bwMode="auto">
              <a:xfrm>
                <a:off x="4910" y="22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4" name="Rectangle 1016"/>
              <p:cNvSpPr>
                <a:spLocks noChangeArrowheads="1"/>
              </p:cNvSpPr>
              <p:nvPr/>
            </p:nvSpPr>
            <p:spPr bwMode="auto">
              <a:xfrm>
                <a:off x="4917" y="2192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5" name="Freeform 1017"/>
              <p:cNvSpPr>
                <a:spLocks/>
              </p:cNvSpPr>
              <p:nvPr/>
            </p:nvSpPr>
            <p:spPr bwMode="auto">
              <a:xfrm>
                <a:off x="4908" y="22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6" name="Freeform 1018"/>
              <p:cNvSpPr>
                <a:spLocks noEditPoints="1"/>
              </p:cNvSpPr>
              <p:nvPr/>
            </p:nvSpPr>
            <p:spPr bwMode="auto">
              <a:xfrm>
                <a:off x="4886" y="2122"/>
                <a:ext cx="40" cy="183"/>
              </a:xfrm>
              <a:custGeom>
                <a:avLst/>
                <a:gdLst/>
                <a:ahLst/>
                <a:cxnLst>
                  <a:cxn ang="0">
                    <a:pos x="10" y="72"/>
                  </a:cxn>
                  <a:cxn ang="0">
                    <a:pos x="10" y="71"/>
                  </a:cxn>
                  <a:cxn ang="0">
                    <a:pos x="11" y="69"/>
                  </a:cxn>
                  <a:cxn ang="0">
                    <a:pos x="12" y="65"/>
                  </a:cxn>
                  <a:cxn ang="0">
                    <a:pos x="10" y="62"/>
                  </a:cxn>
                  <a:cxn ang="0">
                    <a:pos x="10" y="57"/>
                  </a:cxn>
                  <a:cxn ang="0">
                    <a:pos x="12" y="56"/>
                  </a:cxn>
                  <a:cxn ang="0">
                    <a:pos x="10" y="53"/>
                  </a:cxn>
                  <a:cxn ang="0">
                    <a:pos x="11" y="50"/>
                  </a:cxn>
                  <a:cxn ang="0">
                    <a:pos x="11" y="47"/>
                  </a:cxn>
                  <a:cxn ang="0">
                    <a:pos x="13" y="41"/>
                  </a:cxn>
                  <a:cxn ang="0">
                    <a:pos x="14" y="34"/>
                  </a:cxn>
                  <a:cxn ang="0">
                    <a:pos x="12" y="30"/>
                  </a:cxn>
                  <a:cxn ang="0">
                    <a:pos x="13" y="25"/>
                  </a:cxn>
                  <a:cxn ang="0">
                    <a:pos x="14" y="23"/>
                  </a:cxn>
                  <a:cxn ang="0">
                    <a:pos x="12" y="20"/>
                  </a:cxn>
                  <a:cxn ang="0">
                    <a:pos x="13" y="19"/>
                  </a:cxn>
                  <a:cxn ang="0">
                    <a:pos x="13" y="17"/>
                  </a:cxn>
                  <a:cxn ang="0">
                    <a:pos x="13" y="14"/>
                  </a:cxn>
                  <a:cxn ang="0">
                    <a:pos x="13" y="11"/>
                  </a:cxn>
                  <a:cxn ang="0">
                    <a:pos x="14" y="8"/>
                  </a:cxn>
                  <a:cxn ang="0">
                    <a:pos x="15" y="7"/>
                  </a:cxn>
                  <a:cxn ang="0">
                    <a:pos x="16" y="5"/>
                  </a:cxn>
                  <a:cxn ang="0">
                    <a:pos x="17" y="2"/>
                  </a:cxn>
                  <a:cxn ang="0">
                    <a:pos x="17" y="1"/>
                  </a:cxn>
                  <a:cxn ang="0">
                    <a:pos x="13" y="2"/>
                  </a:cxn>
                  <a:cxn ang="0">
                    <a:pos x="12" y="3"/>
                  </a:cxn>
                  <a:cxn ang="0">
                    <a:pos x="11" y="4"/>
                  </a:cxn>
                  <a:cxn ang="0">
                    <a:pos x="10" y="7"/>
                  </a:cxn>
                  <a:cxn ang="0">
                    <a:pos x="11" y="9"/>
                  </a:cxn>
                  <a:cxn ang="0">
                    <a:pos x="10" y="10"/>
                  </a:cxn>
                  <a:cxn ang="0">
                    <a:pos x="10" y="12"/>
                  </a:cxn>
                  <a:cxn ang="0">
                    <a:pos x="8" y="14"/>
                  </a:cxn>
                  <a:cxn ang="0">
                    <a:pos x="8" y="18"/>
                  </a:cxn>
                  <a:cxn ang="0">
                    <a:pos x="7" y="18"/>
                  </a:cxn>
                  <a:cxn ang="0">
                    <a:pos x="4" y="20"/>
                  </a:cxn>
                  <a:cxn ang="0">
                    <a:pos x="5" y="21"/>
                  </a:cxn>
                  <a:cxn ang="0">
                    <a:pos x="8" y="23"/>
                  </a:cxn>
                  <a:cxn ang="0">
                    <a:pos x="7" y="24"/>
                  </a:cxn>
                  <a:cxn ang="0">
                    <a:pos x="6" y="26"/>
                  </a:cxn>
                  <a:cxn ang="0">
                    <a:pos x="6" y="29"/>
                  </a:cxn>
                  <a:cxn ang="0">
                    <a:pos x="7" y="33"/>
                  </a:cxn>
                  <a:cxn ang="0">
                    <a:pos x="5" y="35"/>
                  </a:cxn>
                  <a:cxn ang="0">
                    <a:pos x="6" y="37"/>
                  </a:cxn>
                  <a:cxn ang="0">
                    <a:pos x="7" y="39"/>
                  </a:cxn>
                  <a:cxn ang="0">
                    <a:pos x="1" y="43"/>
                  </a:cxn>
                  <a:cxn ang="0">
                    <a:pos x="3" y="47"/>
                  </a:cxn>
                  <a:cxn ang="0">
                    <a:pos x="2" y="50"/>
                  </a:cxn>
                  <a:cxn ang="0">
                    <a:pos x="1" y="55"/>
                  </a:cxn>
                  <a:cxn ang="0">
                    <a:pos x="4" y="60"/>
                  </a:cxn>
                  <a:cxn ang="0">
                    <a:pos x="4" y="64"/>
                  </a:cxn>
                  <a:cxn ang="0">
                    <a:pos x="3" y="65"/>
                  </a:cxn>
                  <a:cxn ang="0">
                    <a:pos x="2" y="67"/>
                  </a:cxn>
                  <a:cxn ang="0">
                    <a:pos x="3" y="67"/>
                  </a:cxn>
                  <a:cxn ang="0">
                    <a:pos x="3" y="70"/>
                  </a:cxn>
                  <a:cxn ang="0">
                    <a:pos x="4" y="77"/>
                  </a:cxn>
                  <a:cxn ang="0">
                    <a:pos x="4" y="79"/>
                  </a:cxn>
                  <a:cxn ang="0">
                    <a:pos x="10" y="80"/>
                  </a:cxn>
                  <a:cxn ang="0">
                    <a:pos x="9" y="79"/>
                  </a:cxn>
                  <a:cxn ang="0">
                    <a:pos x="10" y="76"/>
                  </a:cxn>
                  <a:cxn ang="0">
                    <a:pos x="10" y="74"/>
                  </a:cxn>
                  <a:cxn ang="0">
                    <a:pos x="9" y="66"/>
                  </a:cxn>
                </a:cxnLst>
                <a:rect l="0" t="0" r="r" b="b"/>
                <a:pathLst>
                  <a:path w="18" h="81">
                    <a:moveTo>
                      <a:pt x="13" y="74"/>
                    </a:moveTo>
                    <a:cubicBezTo>
                      <a:pt x="13" y="74"/>
                      <a:pt x="11" y="74"/>
                      <a:pt x="10" y="74"/>
                    </a:cubicBezTo>
                    <a:cubicBezTo>
                      <a:pt x="10" y="74"/>
                      <a:pt x="11" y="74"/>
                      <a:pt x="12" y="74"/>
                    </a:cubicBezTo>
                    <a:cubicBezTo>
                      <a:pt x="12" y="73"/>
                      <a:pt x="10" y="73"/>
                      <a:pt x="10" y="73"/>
                    </a:cubicBezTo>
                    <a:cubicBezTo>
                      <a:pt x="11" y="73"/>
                      <a:pt x="11" y="73"/>
                      <a:pt x="11" y="73"/>
                    </a:cubicBezTo>
                    <a:cubicBezTo>
                      <a:pt x="10" y="73"/>
                      <a:pt x="11" y="72"/>
                      <a:pt x="10" y="72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8" y="72"/>
                      <a:pt x="7" y="72"/>
                      <a:pt x="8" y="72"/>
                    </a:cubicBezTo>
                    <a:cubicBezTo>
                      <a:pt x="8" y="72"/>
                      <a:pt x="8" y="72"/>
                      <a:pt x="9" y="72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10" y="71"/>
                      <a:pt x="9" y="72"/>
                      <a:pt x="10" y="72"/>
                    </a:cubicBezTo>
                    <a:cubicBezTo>
                      <a:pt x="9" y="72"/>
                      <a:pt x="8" y="71"/>
                      <a:pt x="9" y="71"/>
                    </a:cubicBezTo>
                    <a:cubicBezTo>
                      <a:pt x="10" y="71"/>
                      <a:pt x="9" y="71"/>
                      <a:pt x="10" y="71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12" y="71"/>
                      <a:pt x="9" y="72"/>
                      <a:pt x="12" y="72"/>
                    </a:cubicBezTo>
                    <a:cubicBezTo>
                      <a:pt x="12" y="71"/>
                      <a:pt x="11" y="71"/>
                      <a:pt x="12" y="71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8" y="70"/>
                      <a:pt x="13" y="70"/>
                      <a:pt x="11" y="70"/>
                    </a:cubicBezTo>
                    <a:cubicBezTo>
                      <a:pt x="10" y="69"/>
                      <a:pt x="9" y="69"/>
                      <a:pt x="10" y="69"/>
                    </a:cubicBezTo>
                    <a:cubicBezTo>
                      <a:pt x="11" y="69"/>
                      <a:pt x="11" y="69"/>
                      <a:pt x="11" y="69"/>
                    </a:cubicBezTo>
                    <a:cubicBezTo>
                      <a:pt x="11" y="69"/>
                      <a:pt x="9" y="69"/>
                      <a:pt x="10" y="68"/>
                    </a:cubicBezTo>
                    <a:cubicBezTo>
                      <a:pt x="11" y="69"/>
                      <a:pt x="10" y="69"/>
                      <a:pt x="11" y="69"/>
                    </a:cubicBezTo>
                    <a:cubicBezTo>
                      <a:pt x="12" y="68"/>
                      <a:pt x="10" y="68"/>
                      <a:pt x="10" y="68"/>
                    </a:cubicBezTo>
                    <a:cubicBezTo>
                      <a:pt x="11" y="68"/>
                      <a:pt x="11" y="68"/>
                      <a:pt x="11" y="68"/>
                    </a:cubicBezTo>
                    <a:cubicBezTo>
                      <a:pt x="11" y="68"/>
                      <a:pt x="10" y="67"/>
                      <a:pt x="10" y="67"/>
                    </a:cubicBezTo>
                    <a:cubicBezTo>
                      <a:pt x="11" y="67"/>
                      <a:pt x="11" y="67"/>
                      <a:pt x="11" y="67"/>
                    </a:cubicBezTo>
                    <a:cubicBezTo>
                      <a:pt x="10" y="66"/>
                      <a:pt x="11" y="65"/>
                      <a:pt x="12" y="65"/>
                    </a:cubicBezTo>
                    <a:cubicBezTo>
                      <a:pt x="11" y="64"/>
                      <a:pt x="11" y="64"/>
                      <a:pt x="11" y="64"/>
                    </a:cubicBezTo>
                    <a:cubicBezTo>
                      <a:pt x="11" y="64"/>
                      <a:pt x="11" y="64"/>
                      <a:pt x="12" y="64"/>
                    </a:cubicBezTo>
                    <a:cubicBezTo>
                      <a:pt x="12" y="64"/>
                      <a:pt x="11" y="64"/>
                      <a:pt x="10" y="64"/>
                    </a:cubicBezTo>
                    <a:cubicBezTo>
                      <a:pt x="10" y="64"/>
                      <a:pt x="11" y="64"/>
                      <a:pt x="11" y="64"/>
                    </a:cubicBezTo>
                    <a:cubicBezTo>
                      <a:pt x="10" y="64"/>
                      <a:pt x="9" y="63"/>
                      <a:pt x="11" y="63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1" y="62"/>
                      <a:pt x="9" y="62"/>
                      <a:pt x="10" y="62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10" y="61"/>
                      <a:pt x="9" y="60"/>
                      <a:pt x="11" y="60"/>
                    </a:cubicBezTo>
                    <a:cubicBezTo>
                      <a:pt x="9" y="60"/>
                      <a:pt x="12" y="59"/>
                      <a:pt x="10" y="59"/>
                    </a:cubicBezTo>
                    <a:cubicBezTo>
                      <a:pt x="11" y="59"/>
                      <a:pt x="11" y="59"/>
                      <a:pt x="12" y="58"/>
                    </a:cubicBezTo>
                    <a:cubicBezTo>
                      <a:pt x="12" y="58"/>
                      <a:pt x="11" y="58"/>
                      <a:pt x="10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10" y="57"/>
                      <a:pt x="10" y="57"/>
                      <a:pt x="10" y="57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1" y="57"/>
                      <a:pt x="11" y="57"/>
                      <a:pt x="10" y="57"/>
                    </a:cubicBezTo>
                    <a:cubicBezTo>
                      <a:pt x="10" y="57"/>
                      <a:pt x="11" y="56"/>
                      <a:pt x="12" y="56"/>
                    </a:cubicBezTo>
                    <a:cubicBezTo>
                      <a:pt x="11" y="56"/>
                      <a:pt x="11" y="56"/>
                      <a:pt x="11" y="56"/>
                    </a:cubicBezTo>
                    <a:cubicBezTo>
                      <a:pt x="11" y="56"/>
                      <a:pt x="12" y="56"/>
                      <a:pt x="12" y="56"/>
                    </a:cubicBezTo>
                    <a:cubicBezTo>
                      <a:pt x="11" y="55"/>
                      <a:pt x="13" y="56"/>
                      <a:pt x="12" y="56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3" y="54"/>
                      <a:pt x="12" y="54"/>
                      <a:pt x="12" y="53"/>
                    </a:cubicBezTo>
                    <a:cubicBezTo>
                      <a:pt x="12" y="53"/>
                      <a:pt x="10" y="53"/>
                      <a:pt x="10" y="53"/>
                    </a:cubicBezTo>
                    <a:cubicBezTo>
                      <a:pt x="11" y="53"/>
                      <a:pt x="11" y="53"/>
                      <a:pt x="11" y="53"/>
                    </a:cubicBezTo>
                    <a:cubicBezTo>
                      <a:pt x="11" y="53"/>
                      <a:pt x="11" y="53"/>
                      <a:pt x="10" y="53"/>
                    </a:cubicBezTo>
                    <a:cubicBezTo>
                      <a:pt x="10" y="53"/>
                      <a:pt x="11" y="53"/>
                      <a:pt x="12" y="53"/>
                    </a:cubicBezTo>
                    <a:cubicBezTo>
                      <a:pt x="11" y="53"/>
                      <a:pt x="11" y="53"/>
                      <a:pt x="11" y="53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2" y="53"/>
                      <a:pt x="14" y="52"/>
                      <a:pt x="12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3" y="51"/>
                      <a:pt x="12" y="51"/>
                      <a:pt x="12" y="51"/>
                    </a:cubicBezTo>
                    <a:cubicBezTo>
                      <a:pt x="11" y="51"/>
                      <a:pt x="12" y="50"/>
                      <a:pt x="11" y="50"/>
                    </a:cubicBezTo>
                    <a:cubicBezTo>
                      <a:pt x="11" y="50"/>
                      <a:pt x="12" y="50"/>
                      <a:pt x="12" y="49"/>
                    </a:cubicBezTo>
                    <a:cubicBezTo>
                      <a:pt x="11" y="49"/>
                      <a:pt x="11" y="49"/>
                      <a:pt x="10" y="49"/>
                    </a:cubicBezTo>
                    <a:cubicBezTo>
                      <a:pt x="11" y="49"/>
                      <a:pt x="11" y="48"/>
                      <a:pt x="12" y="49"/>
                    </a:cubicBezTo>
                    <a:cubicBezTo>
                      <a:pt x="12" y="48"/>
                      <a:pt x="12" y="48"/>
                      <a:pt x="11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0" y="47"/>
                      <a:pt x="11" y="47"/>
                      <a:pt x="11" y="47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0" y="46"/>
                      <a:pt x="14" y="46"/>
                      <a:pt x="12" y="45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1" y="44"/>
                      <a:pt x="12" y="45"/>
                      <a:pt x="13" y="45"/>
                    </a:cubicBezTo>
                    <a:cubicBezTo>
                      <a:pt x="11" y="44"/>
                      <a:pt x="13" y="44"/>
                      <a:pt x="12" y="43"/>
                    </a:cubicBezTo>
                    <a:cubicBezTo>
                      <a:pt x="15" y="43"/>
                      <a:pt x="12" y="41"/>
                      <a:pt x="14" y="41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2" y="41"/>
                      <a:pt x="13" y="41"/>
                      <a:pt x="14" y="41"/>
                    </a:cubicBezTo>
                    <a:cubicBezTo>
                      <a:pt x="13" y="41"/>
                      <a:pt x="13" y="41"/>
                      <a:pt x="12" y="41"/>
                    </a:cubicBezTo>
                    <a:cubicBezTo>
                      <a:pt x="12" y="40"/>
                      <a:pt x="14" y="38"/>
                      <a:pt x="14" y="37"/>
                    </a:cubicBezTo>
                    <a:cubicBezTo>
                      <a:pt x="15" y="37"/>
                      <a:pt x="11" y="37"/>
                      <a:pt x="13" y="36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2" y="35"/>
                      <a:pt x="14" y="35"/>
                      <a:pt x="13" y="34"/>
                    </a:cubicBezTo>
                    <a:cubicBezTo>
                      <a:pt x="13" y="34"/>
                      <a:pt x="14" y="34"/>
                      <a:pt x="14" y="34"/>
                    </a:cubicBezTo>
                    <a:cubicBezTo>
                      <a:pt x="15" y="34"/>
                      <a:pt x="14" y="33"/>
                      <a:pt x="13" y="33"/>
                    </a:cubicBezTo>
                    <a:cubicBezTo>
                      <a:pt x="13" y="33"/>
                      <a:pt x="14" y="33"/>
                      <a:pt x="14" y="33"/>
                    </a:cubicBezTo>
                    <a:cubicBezTo>
                      <a:pt x="15" y="33"/>
                      <a:pt x="13" y="32"/>
                      <a:pt x="14" y="33"/>
                    </a:cubicBezTo>
                    <a:cubicBezTo>
                      <a:pt x="14" y="33"/>
                      <a:pt x="14" y="33"/>
                      <a:pt x="14" y="33"/>
                    </a:cubicBezTo>
                    <a:cubicBezTo>
                      <a:pt x="14" y="32"/>
                      <a:pt x="14" y="32"/>
                      <a:pt x="13" y="32"/>
                    </a:cubicBezTo>
                    <a:cubicBezTo>
                      <a:pt x="14" y="32"/>
                      <a:pt x="13" y="31"/>
                      <a:pt x="14" y="31"/>
                    </a:cubicBezTo>
                    <a:cubicBezTo>
                      <a:pt x="12" y="31"/>
                      <a:pt x="14" y="31"/>
                      <a:pt x="12" y="30"/>
                    </a:cubicBezTo>
                    <a:cubicBezTo>
                      <a:pt x="14" y="31"/>
                      <a:pt x="14" y="30"/>
                      <a:pt x="13" y="30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4" y="30"/>
                      <a:pt x="14" y="29"/>
                      <a:pt x="13" y="29"/>
                    </a:cubicBezTo>
                    <a:cubicBezTo>
                      <a:pt x="15" y="29"/>
                      <a:pt x="12" y="28"/>
                      <a:pt x="14" y="28"/>
                    </a:cubicBezTo>
                    <a:cubicBezTo>
                      <a:pt x="14" y="27"/>
                      <a:pt x="13" y="27"/>
                      <a:pt x="13" y="26"/>
                    </a:cubicBezTo>
                    <a:cubicBezTo>
                      <a:pt x="14" y="26"/>
                      <a:pt x="13" y="27"/>
                      <a:pt x="15" y="27"/>
                    </a:cubicBezTo>
                    <a:cubicBezTo>
                      <a:pt x="14" y="26"/>
                      <a:pt x="12" y="26"/>
                      <a:pt x="13" y="25"/>
                    </a:cubicBezTo>
                    <a:cubicBezTo>
                      <a:pt x="13" y="25"/>
                      <a:pt x="14" y="25"/>
                      <a:pt x="14" y="25"/>
                    </a:cubicBezTo>
                    <a:cubicBezTo>
                      <a:pt x="13" y="25"/>
                      <a:pt x="14" y="24"/>
                      <a:pt x="13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4" y="24"/>
                      <a:pt x="13" y="23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2" y="24"/>
                      <a:pt x="11" y="23"/>
                      <a:pt x="11" y="23"/>
                    </a:cubicBezTo>
                    <a:cubicBezTo>
                      <a:pt x="13" y="23"/>
                      <a:pt x="11" y="22"/>
                      <a:pt x="14" y="23"/>
                    </a:cubicBezTo>
                    <a:cubicBezTo>
                      <a:pt x="14" y="23"/>
                      <a:pt x="14" y="23"/>
                      <a:pt x="13" y="23"/>
                    </a:cubicBezTo>
                    <a:cubicBezTo>
                      <a:pt x="13" y="23"/>
                      <a:pt x="14" y="23"/>
                      <a:pt x="14" y="23"/>
                    </a:cubicBezTo>
                    <a:cubicBezTo>
                      <a:pt x="14" y="22"/>
                      <a:pt x="13" y="22"/>
                      <a:pt x="13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3" y="22"/>
                      <a:pt x="12" y="22"/>
                      <a:pt x="13" y="21"/>
                    </a:cubicBezTo>
                    <a:cubicBezTo>
                      <a:pt x="13" y="21"/>
                      <a:pt x="13" y="21"/>
                      <a:pt x="13" y="22"/>
                    </a:cubicBezTo>
                    <a:cubicBezTo>
                      <a:pt x="13" y="21"/>
                      <a:pt x="12" y="20"/>
                      <a:pt x="12" y="20"/>
                    </a:cubicBezTo>
                    <a:cubicBezTo>
                      <a:pt x="14" y="20"/>
                      <a:pt x="13" y="20"/>
                      <a:pt x="14" y="2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19"/>
                      <a:pt x="12" y="19"/>
                      <a:pt x="13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2" y="18"/>
                      <a:pt x="11" y="19"/>
                      <a:pt x="11" y="18"/>
                    </a:cubicBezTo>
                    <a:cubicBezTo>
                      <a:pt x="11" y="18"/>
                      <a:pt x="11" y="18"/>
                      <a:pt x="12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8"/>
                      <a:pt x="11" y="18"/>
                      <a:pt x="12" y="18"/>
                    </a:cubicBezTo>
                    <a:cubicBezTo>
                      <a:pt x="12" y="18"/>
                      <a:pt x="13" y="18"/>
                      <a:pt x="14" y="18"/>
                    </a:cubicBezTo>
                    <a:cubicBezTo>
                      <a:pt x="12" y="18"/>
                      <a:pt x="13" y="17"/>
                      <a:pt x="12" y="17"/>
                    </a:cubicBezTo>
                    <a:cubicBezTo>
                      <a:pt x="12" y="17"/>
                      <a:pt x="13" y="17"/>
                      <a:pt x="13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2" y="17"/>
                      <a:pt x="12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2" y="16"/>
                      <a:pt x="13" y="15"/>
                    </a:cubicBezTo>
                    <a:cubicBezTo>
                      <a:pt x="14" y="15"/>
                      <a:pt x="13" y="16"/>
                      <a:pt x="14" y="16"/>
                    </a:cubicBezTo>
                    <a:cubicBezTo>
                      <a:pt x="14" y="15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1" y="13"/>
                      <a:pt x="14" y="14"/>
                      <a:pt x="13" y="13"/>
                    </a:cubicBezTo>
                    <a:cubicBezTo>
                      <a:pt x="13" y="13"/>
                      <a:pt x="14" y="14"/>
                      <a:pt x="14" y="13"/>
                    </a:cubicBezTo>
                    <a:cubicBezTo>
                      <a:pt x="15" y="13"/>
                      <a:pt x="14" y="13"/>
                      <a:pt x="13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5" y="11"/>
                    </a:cubicBezTo>
                    <a:cubicBezTo>
                      <a:pt x="14" y="11"/>
                      <a:pt x="14" y="11"/>
                      <a:pt x="13" y="11"/>
                    </a:cubicBezTo>
                    <a:cubicBezTo>
                      <a:pt x="17" y="11"/>
                      <a:pt x="12" y="9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8"/>
                      <a:pt x="14" y="8"/>
                      <a:pt x="15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6" y="8"/>
                      <a:pt x="12" y="8"/>
                      <a:pt x="13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4" y="7"/>
                      <a:pt x="14" y="7"/>
                      <a:pt x="14" y="8"/>
                    </a:cubicBezTo>
                    <a:cubicBezTo>
                      <a:pt x="14" y="7"/>
                      <a:pt x="13" y="7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3" y="6"/>
                      <a:pt x="15" y="6"/>
                      <a:pt x="14" y="5"/>
                    </a:cubicBezTo>
                    <a:cubicBezTo>
                      <a:pt x="15" y="6"/>
                      <a:pt x="15" y="6"/>
                      <a:pt x="16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6"/>
                      <a:pt x="18" y="6"/>
                      <a:pt x="16" y="5"/>
                    </a:cubicBezTo>
                    <a:cubicBezTo>
                      <a:pt x="17" y="5"/>
                      <a:pt x="16" y="5"/>
                      <a:pt x="17" y="6"/>
                    </a:cubicBezTo>
                    <a:cubicBezTo>
                      <a:pt x="17" y="5"/>
                      <a:pt x="17" y="5"/>
                      <a:pt x="16" y="5"/>
                    </a:cubicBezTo>
                    <a:cubicBezTo>
                      <a:pt x="15" y="4"/>
                      <a:pt x="18" y="5"/>
                      <a:pt x="16" y="4"/>
                    </a:cubicBezTo>
                    <a:cubicBezTo>
                      <a:pt x="16" y="3"/>
                      <a:pt x="15" y="3"/>
                      <a:pt x="14" y="2"/>
                    </a:cubicBezTo>
                    <a:cubicBezTo>
                      <a:pt x="15" y="2"/>
                      <a:pt x="15" y="3"/>
                      <a:pt x="15" y="3"/>
                    </a:cubicBezTo>
                    <a:cubicBezTo>
                      <a:pt x="16" y="3"/>
                      <a:pt x="16" y="2"/>
                      <a:pt x="16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5" y="2"/>
                      <a:pt x="16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7" y="2"/>
                      <a:pt x="17" y="2"/>
                      <a:pt x="18" y="2"/>
                    </a:cubicBezTo>
                    <a:cubicBezTo>
                      <a:pt x="17" y="2"/>
                      <a:pt x="17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7" y="1"/>
                      <a:pt x="17" y="1"/>
                    </a:cubicBezTo>
                    <a:cubicBezTo>
                      <a:pt x="18" y="2"/>
                      <a:pt x="16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4" y="0"/>
                      <a:pt x="16" y="2"/>
                      <a:pt x="16" y="2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4" y="2"/>
                      <a:pt x="14" y="2"/>
                    </a:cubicBezTo>
                    <a:cubicBezTo>
                      <a:pt x="13" y="1"/>
                      <a:pt x="14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2"/>
                      <a:pt x="12" y="2"/>
                      <a:pt x="13" y="2"/>
                    </a:cubicBezTo>
                    <a:cubicBezTo>
                      <a:pt x="12" y="2"/>
                      <a:pt x="14" y="3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3" y="3"/>
                      <a:pt x="14" y="3"/>
                      <a:pt x="15" y="4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3" y="4"/>
                      <a:pt x="13" y="3"/>
                      <a:pt x="14" y="4"/>
                    </a:cubicBezTo>
                    <a:cubicBezTo>
                      <a:pt x="12" y="4"/>
                      <a:pt x="14" y="5"/>
                      <a:pt x="12" y="4"/>
                    </a:cubicBezTo>
                    <a:cubicBezTo>
                      <a:pt x="13" y="5"/>
                      <a:pt x="13" y="4"/>
                      <a:pt x="13" y="5"/>
                    </a:cubicBezTo>
                    <a:cubicBezTo>
                      <a:pt x="11" y="4"/>
                      <a:pt x="13" y="5"/>
                      <a:pt x="12" y="5"/>
                    </a:cubicBezTo>
                    <a:cubicBezTo>
                      <a:pt x="11" y="5"/>
                      <a:pt x="12" y="5"/>
                      <a:pt x="11" y="4"/>
                    </a:cubicBezTo>
                    <a:cubicBezTo>
                      <a:pt x="13" y="5"/>
                      <a:pt x="11" y="5"/>
                      <a:pt x="11" y="5"/>
                    </a:cubicBezTo>
                    <a:cubicBezTo>
                      <a:pt x="12" y="6"/>
                      <a:pt x="11" y="6"/>
                      <a:pt x="12" y="6"/>
                    </a:cubicBezTo>
                    <a:cubicBezTo>
                      <a:pt x="11" y="6"/>
                      <a:pt x="11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7"/>
                      <a:pt x="11" y="7"/>
                      <a:pt x="11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10" y="8"/>
                      <a:pt x="10" y="9"/>
                    </a:cubicBezTo>
                    <a:cubicBezTo>
                      <a:pt x="11" y="9"/>
                      <a:pt x="13" y="9"/>
                      <a:pt x="13" y="10"/>
                    </a:cubicBezTo>
                    <a:cubicBezTo>
                      <a:pt x="13" y="9"/>
                      <a:pt x="12" y="9"/>
                      <a:pt x="11" y="9"/>
                    </a:cubicBezTo>
                    <a:cubicBezTo>
                      <a:pt x="11" y="9"/>
                      <a:pt x="12" y="9"/>
                      <a:pt x="12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0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0" y="9"/>
                    </a:cubicBezTo>
                    <a:cubicBezTo>
                      <a:pt x="10" y="9"/>
                      <a:pt x="11" y="9"/>
                      <a:pt x="10" y="9"/>
                    </a:cubicBezTo>
                    <a:cubicBezTo>
                      <a:pt x="10" y="9"/>
                      <a:pt x="10" y="9"/>
                      <a:pt x="9" y="9"/>
                    </a:cubicBezTo>
                    <a:cubicBezTo>
                      <a:pt x="9" y="9"/>
                      <a:pt x="10" y="9"/>
                      <a:pt x="10" y="10"/>
                    </a:cubicBezTo>
                    <a:cubicBezTo>
                      <a:pt x="10" y="10"/>
                      <a:pt x="9" y="9"/>
                      <a:pt x="9" y="10"/>
                    </a:cubicBezTo>
                    <a:cubicBezTo>
                      <a:pt x="9" y="10"/>
                      <a:pt x="9" y="10"/>
                      <a:pt x="10" y="10"/>
                    </a:cubicBezTo>
                    <a:cubicBezTo>
                      <a:pt x="10" y="10"/>
                      <a:pt x="9" y="10"/>
                      <a:pt x="9" y="10"/>
                    </a:cubicBezTo>
                    <a:cubicBezTo>
                      <a:pt x="9" y="10"/>
                      <a:pt x="9" y="11"/>
                      <a:pt x="10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1" y="12"/>
                      <a:pt x="9" y="12"/>
                      <a:pt x="10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0" y="13"/>
                      <a:pt x="9" y="13"/>
                    </a:cubicBezTo>
                    <a:cubicBezTo>
                      <a:pt x="9" y="14"/>
                      <a:pt x="10" y="14"/>
                      <a:pt x="9" y="14"/>
                    </a:cubicBezTo>
                    <a:cubicBezTo>
                      <a:pt x="8" y="14"/>
                      <a:pt x="8" y="14"/>
                      <a:pt x="9" y="14"/>
                    </a:cubicBezTo>
                    <a:cubicBezTo>
                      <a:pt x="8" y="14"/>
                      <a:pt x="8" y="14"/>
                      <a:pt x="9" y="14"/>
                    </a:cubicBezTo>
                    <a:cubicBezTo>
                      <a:pt x="8" y="14"/>
                      <a:pt x="7" y="14"/>
                      <a:pt x="8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5" y="15"/>
                      <a:pt x="9" y="16"/>
                      <a:pt x="7" y="16"/>
                    </a:cubicBezTo>
                    <a:cubicBezTo>
                      <a:pt x="8" y="16"/>
                      <a:pt x="7" y="16"/>
                      <a:pt x="8" y="16"/>
                    </a:cubicBezTo>
                    <a:cubicBezTo>
                      <a:pt x="8" y="16"/>
                      <a:pt x="6" y="16"/>
                      <a:pt x="6" y="17"/>
                    </a:cubicBezTo>
                    <a:cubicBezTo>
                      <a:pt x="5" y="17"/>
                      <a:pt x="8" y="17"/>
                      <a:pt x="8" y="18"/>
                    </a:cubicBezTo>
                    <a:cubicBezTo>
                      <a:pt x="8" y="18"/>
                      <a:pt x="9" y="18"/>
                      <a:pt x="10" y="18"/>
                    </a:cubicBezTo>
                    <a:cubicBezTo>
                      <a:pt x="9" y="18"/>
                      <a:pt x="8" y="18"/>
                      <a:pt x="7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8"/>
                      <a:pt x="7" y="18"/>
                      <a:pt x="6" y="18"/>
                    </a:cubicBezTo>
                    <a:cubicBezTo>
                      <a:pt x="6" y="18"/>
                      <a:pt x="7" y="18"/>
                      <a:pt x="7" y="18"/>
                    </a:cubicBezTo>
                    <a:cubicBezTo>
                      <a:pt x="6" y="18"/>
                      <a:pt x="7" y="19"/>
                      <a:pt x="6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19"/>
                      <a:pt x="8" y="19"/>
                      <a:pt x="8" y="20"/>
                    </a:cubicBezTo>
                    <a:cubicBezTo>
                      <a:pt x="7" y="20"/>
                      <a:pt x="6" y="19"/>
                      <a:pt x="7" y="20"/>
                    </a:cubicBezTo>
                    <a:cubicBezTo>
                      <a:pt x="6" y="20"/>
                      <a:pt x="6" y="20"/>
                      <a:pt x="5" y="20"/>
                    </a:cubicBezTo>
                    <a:cubicBezTo>
                      <a:pt x="6" y="20"/>
                      <a:pt x="5" y="20"/>
                      <a:pt x="4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6" y="21"/>
                      <a:pt x="7" y="21"/>
                    </a:cubicBezTo>
                    <a:cubicBezTo>
                      <a:pt x="6" y="21"/>
                      <a:pt x="7" y="22"/>
                      <a:pt x="6" y="21"/>
                    </a:cubicBezTo>
                    <a:cubicBezTo>
                      <a:pt x="7" y="21"/>
                      <a:pt x="5" y="21"/>
                      <a:pt x="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1"/>
                      <a:pt x="6" y="21"/>
                      <a:pt x="6" y="22"/>
                    </a:cubicBezTo>
                    <a:cubicBezTo>
                      <a:pt x="5" y="22"/>
                      <a:pt x="4" y="22"/>
                      <a:pt x="4" y="22"/>
                    </a:cubicBezTo>
                    <a:cubicBezTo>
                      <a:pt x="5" y="22"/>
                      <a:pt x="6" y="22"/>
                      <a:pt x="6" y="22"/>
                    </a:cubicBezTo>
                    <a:cubicBezTo>
                      <a:pt x="6" y="22"/>
                      <a:pt x="7" y="23"/>
                      <a:pt x="6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8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8" y="23"/>
                      <a:pt x="6" y="23"/>
                      <a:pt x="6" y="24"/>
                    </a:cubicBezTo>
                    <a:cubicBezTo>
                      <a:pt x="6" y="24"/>
                      <a:pt x="5" y="23"/>
                      <a:pt x="5" y="24"/>
                    </a:cubicBezTo>
                    <a:cubicBezTo>
                      <a:pt x="6" y="24"/>
                      <a:pt x="4" y="24"/>
                      <a:pt x="4" y="24"/>
                    </a:cubicBezTo>
                    <a:cubicBezTo>
                      <a:pt x="5" y="24"/>
                      <a:pt x="5" y="24"/>
                      <a:pt x="6" y="25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6" y="24"/>
                      <a:pt x="6" y="24"/>
                    </a:cubicBezTo>
                    <a:cubicBezTo>
                      <a:pt x="7" y="24"/>
                      <a:pt x="7" y="24"/>
                      <a:pt x="8" y="24"/>
                    </a:cubicBezTo>
                    <a:cubicBezTo>
                      <a:pt x="6" y="24"/>
                      <a:pt x="8" y="25"/>
                      <a:pt x="7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4" y="25"/>
                      <a:pt x="6" y="26"/>
                      <a:pt x="6" y="26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7" y="26"/>
                      <a:pt x="6" y="26"/>
                      <a:pt x="6" y="26"/>
                    </a:cubicBezTo>
                    <a:cubicBezTo>
                      <a:pt x="6" y="26"/>
                      <a:pt x="5" y="26"/>
                      <a:pt x="5" y="26"/>
                    </a:cubicBezTo>
                    <a:cubicBezTo>
                      <a:pt x="5" y="27"/>
                      <a:pt x="5" y="27"/>
                      <a:pt x="6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8"/>
                      <a:pt x="7" y="28"/>
                      <a:pt x="7" y="28"/>
                    </a:cubicBezTo>
                    <a:cubicBezTo>
                      <a:pt x="6" y="28"/>
                      <a:pt x="6" y="28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6" y="29"/>
                      <a:pt x="6" y="29"/>
                    </a:cubicBezTo>
                    <a:cubicBezTo>
                      <a:pt x="6" y="29"/>
                      <a:pt x="7" y="29"/>
                      <a:pt x="7" y="29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7" y="29"/>
                      <a:pt x="7" y="29"/>
                      <a:pt x="8" y="29"/>
                    </a:cubicBezTo>
                    <a:cubicBezTo>
                      <a:pt x="5" y="30"/>
                      <a:pt x="8" y="31"/>
                      <a:pt x="6" y="31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5" y="32"/>
                      <a:pt x="8" y="32"/>
                      <a:pt x="7" y="33"/>
                    </a:cubicBezTo>
                    <a:cubicBezTo>
                      <a:pt x="6" y="33"/>
                      <a:pt x="7" y="32"/>
                      <a:pt x="6" y="32"/>
                    </a:cubicBezTo>
                    <a:cubicBezTo>
                      <a:pt x="3" y="32"/>
                      <a:pt x="6" y="33"/>
                      <a:pt x="5" y="33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4" y="33"/>
                      <a:pt x="6" y="34"/>
                      <a:pt x="5" y="34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6" y="34"/>
                      <a:pt x="7" y="35"/>
                      <a:pt x="7" y="35"/>
                    </a:cubicBezTo>
                    <a:cubicBezTo>
                      <a:pt x="6" y="35"/>
                      <a:pt x="6" y="35"/>
                      <a:pt x="5" y="35"/>
                    </a:cubicBezTo>
                    <a:cubicBezTo>
                      <a:pt x="6" y="35"/>
                      <a:pt x="7" y="35"/>
                      <a:pt x="7" y="35"/>
                    </a:cubicBezTo>
                    <a:cubicBezTo>
                      <a:pt x="7" y="35"/>
                      <a:pt x="6" y="36"/>
                      <a:pt x="5" y="36"/>
                    </a:cubicBezTo>
                    <a:cubicBezTo>
                      <a:pt x="5" y="35"/>
                      <a:pt x="5" y="35"/>
                      <a:pt x="5" y="35"/>
                    </a:cubicBezTo>
                    <a:cubicBezTo>
                      <a:pt x="4" y="35"/>
                      <a:pt x="5" y="36"/>
                      <a:pt x="5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36"/>
                      <a:pt x="6" y="36"/>
                      <a:pt x="6" y="37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8" y="37"/>
                      <a:pt x="5" y="37"/>
                      <a:pt x="7" y="37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5" y="38"/>
                      <a:pt x="6" y="38"/>
                      <a:pt x="7" y="38"/>
                    </a:cubicBezTo>
                    <a:cubicBezTo>
                      <a:pt x="6" y="38"/>
                      <a:pt x="5" y="38"/>
                      <a:pt x="4" y="37"/>
                    </a:cubicBezTo>
                    <a:cubicBezTo>
                      <a:pt x="4" y="38"/>
                      <a:pt x="4" y="38"/>
                      <a:pt x="5" y="3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6" y="38"/>
                      <a:pt x="7" y="39"/>
                      <a:pt x="7" y="39"/>
                    </a:cubicBezTo>
                    <a:cubicBezTo>
                      <a:pt x="4" y="39"/>
                      <a:pt x="6" y="40"/>
                      <a:pt x="3" y="40"/>
                    </a:cubicBezTo>
                    <a:cubicBezTo>
                      <a:pt x="4" y="41"/>
                      <a:pt x="3" y="41"/>
                      <a:pt x="3" y="42"/>
                    </a:cubicBezTo>
                    <a:cubicBezTo>
                      <a:pt x="5" y="42"/>
                      <a:pt x="3" y="42"/>
                      <a:pt x="5" y="42"/>
                    </a:cubicBezTo>
                    <a:cubicBezTo>
                      <a:pt x="6" y="42"/>
                      <a:pt x="5" y="42"/>
                      <a:pt x="5" y="42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3" y="43"/>
                      <a:pt x="2" y="43"/>
                      <a:pt x="1" y="4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4" y="44"/>
                      <a:pt x="1" y="43"/>
                      <a:pt x="2" y="44"/>
                    </a:cubicBezTo>
                    <a:cubicBezTo>
                      <a:pt x="1" y="44"/>
                      <a:pt x="1" y="44"/>
                      <a:pt x="1" y="44"/>
                    </a:cubicBezTo>
                    <a:cubicBezTo>
                      <a:pt x="2" y="44"/>
                      <a:pt x="1" y="45"/>
                      <a:pt x="3" y="45"/>
                    </a:cubicBezTo>
                    <a:cubicBezTo>
                      <a:pt x="3" y="45"/>
                      <a:pt x="2" y="45"/>
                      <a:pt x="2" y="45"/>
                    </a:cubicBezTo>
                    <a:cubicBezTo>
                      <a:pt x="2" y="46"/>
                      <a:pt x="4" y="47"/>
                      <a:pt x="3" y="47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3" y="47"/>
                      <a:pt x="2" y="47"/>
                      <a:pt x="2" y="47"/>
                    </a:cubicBezTo>
                    <a:cubicBezTo>
                      <a:pt x="2" y="47"/>
                      <a:pt x="3" y="48"/>
                      <a:pt x="3" y="48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1" y="48"/>
                      <a:pt x="4" y="49"/>
                      <a:pt x="4" y="49"/>
                    </a:cubicBezTo>
                    <a:cubicBezTo>
                      <a:pt x="2" y="49"/>
                      <a:pt x="2" y="50"/>
                      <a:pt x="2" y="50"/>
                    </a:cubicBezTo>
                    <a:cubicBezTo>
                      <a:pt x="1" y="50"/>
                      <a:pt x="1" y="50"/>
                      <a:pt x="1" y="50"/>
                    </a:cubicBezTo>
                    <a:cubicBezTo>
                      <a:pt x="1" y="51"/>
                      <a:pt x="3" y="51"/>
                      <a:pt x="3" y="52"/>
                    </a:cubicBezTo>
                    <a:cubicBezTo>
                      <a:pt x="1" y="52"/>
                      <a:pt x="2" y="53"/>
                      <a:pt x="1" y="54"/>
                    </a:cubicBezTo>
                    <a:cubicBezTo>
                      <a:pt x="2" y="54"/>
                      <a:pt x="3" y="54"/>
                      <a:pt x="3" y="54"/>
                    </a:cubicBezTo>
                    <a:cubicBezTo>
                      <a:pt x="3" y="54"/>
                      <a:pt x="4" y="55"/>
                      <a:pt x="2" y="55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3" y="55"/>
                      <a:pt x="3" y="55"/>
                      <a:pt x="3" y="55"/>
                    </a:cubicBezTo>
                    <a:cubicBezTo>
                      <a:pt x="0" y="56"/>
                      <a:pt x="4" y="57"/>
                      <a:pt x="2" y="57"/>
                    </a:cubicBezTo>
                    <a:cubicBezTo>
                      <a:pt x="2" y="57"/>
                      <a:pt x="2" y="58"/>
                      <a:pt x="3" y="58"/>
                    </a:cubicBezTo>
                    <a:cubicBezTo>
                      <a:pt x="2" y="58"/>
                      <a:pt x="2" y="58"/>
                      <a:pt x="2" y="58"/>
                    </a:cubicBezTo>
                    <a:cubicBezTo>
                      <a:pt x="1" y="58"/>
                      <a:pt x="1" y="58"/>
                      <a:pt x="1" y="59"/>
                    </a:cubicBezTo>
                    <a:cubicBezTo>
                      <a:pt x="1" y="59"/>
                      <a:pt x="1" y="59"/>
                      <a:pt x="1" y="59"/>
                    </a:cubicBezTo>
                    <a:cubicBezTo>
                      <a:pt x="0" y="59"/>
                      <a:pt x="4" y="59"/>
                      <a:pt x="4" y="60"/>
                    </a:cubicBezTo>
                    <a:cubicBezTo>
                      <a:pt x="2" y="60"/>
                      <a:pt x="2" y="60"/>
                      <a:pt x="2" y="60"/>
                    </a:cubicBezTo>
                    <a:cubicBezTo>
                      <a:pt x="2" y="60"/>
                      <a:pt x="1" y="61"/>
                      <a:pt x="2" y="61"/>
                    </a:cubicBezTo>
                    <a:cubicBezTo>
                      <a:pt x="2" y="61"/>
                      <a:pt x="1" y="61"/>
                      <a:pt x="1" y="61"/>
                    </a:cubicBezTo>
                    <a:cubicBezTo>
                      <a:pt x="1" y="61"/>
                      <a:pt x="0" y="62"/>
                      <a:pt x="3" y="62"/>
                    </a:cubicBezTo>
                    <a:cubicBezTo>
                      <a:pt x="1" y="62"/>
                      <a:pt x="2" y="63"/>
                      <a:pt x="3" y="63"/>
                    </a:cubicBezTo>
                    <a:cubicBezTo>
                      <a:pt x="2" y="63"/>
                      <a:pt x="2" y="63"/>
                      <a:pt x="2" y="63"/>
                    </a:cubicBezTo>
                    <a:cubicBezTo>
                      <a:pt x="3" y="63"/>
                      <a:pt x="4" y="63"/>
                      <a:pt x="4" y="64"/>
                    </a:cubicBezTo>
                    <a:cubicBezTo>
                      <a:pt x="4" y="64"/>
                      <a:pt x="3" y="64"/>
                      <a:pt x="3" y="64"/>
                    </a:cubicBezTo>
                    <a:cubicBezTo>
                      <a:pt x="3" y="64"/>
                      <a:pt x="5" y="64"/>
                      <a:pt x="4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4" y="64"/>
                    </a:cubicBezTo>
                    <a:cubicBezTo>
                      <a:pt x="5" y="65"/>
                      <a:pt x="4" y="65"/>
                      <a:pt x="3" y="65"/>
                    </a:cubicBezTo>
                    <a:cubicBezTo>
                      <a:pt x="4" y="65"/>
                      <a:pt x="4" y="65"/>
                      <a:pt x="4" y="65"/>
                    </a:cubicBezTo>
                    <a:cubicBezTo>
                      <a:pt x="3" y="65"/>
                      <a:pt x="3" y="65"/>
                      <a:pt x="3" y="65"/>
                    </a:cubicBezTo>
                    <a:cubicBezTo>
                      <a:pt x="3" y="66"/>
                      <a:pt x="5" y="66"/>
                      <a:pt x="4" y="66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2" y="66"/>
                      <a:pt x="2" y="66"/>
                      <a:pt x="0" y="66"/>
                    </a:cubicBezTo>
                    <a:cubicBezTo>
                      <a:pt x="1" y="66"/>
                      <a:pt x="3" y="66"/>
                      <a:pt x="2" y="67"/>
                    </a:cubicBezTo>
                    <a:cubicBezTo>
                      <a:pt x="2" y="67"/>
                      <a:pt x="2" y="67"/>
                      <a:pt x="2" y="67"/>
                    </a:cubicBezTo>
                    <a:cubicBezTo>
                      <a:pt x="2" y="67"/>
                      <a:pt x="2" y="67"/>
                      <a:pt x="2" y="67"/>
                    </a:cubicBezTo>
                    <a:cubicBezTo>
                      <a:pt x="2" y="67"/>
                      <a:pt x="2" y="67"/>
                      <a:pt x="2" y="67"/>
                    </a:cubicBezTo>
                    <a:cubicBezTo>
                      <a:pt x="2" y="67"/>
                      <a:pt x="2" y="67"/>
                      <a:pt x="2" y="67"/>
                    </a:cubicBezTo>
                    <a:cubicBezTo>
                      <a:pt x="1" y="67"/>
                      <a:pt x="1" y="67"/>
                      <a:pt x="1" y="68"/>
                    </a:cubicBezTo>
                    <a:cubicBezTo>
                      <a:pt x="2" y="68"/>
                      <a:pt x="2" y="68"/>
                      <a:pt x="3" y="68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3" y="67"/>
                      <a:pt x="4" y="67"/>
                      <a:pt x="3" y="67"/>
                    </a:cubicBezTo>
                    <a:cubicBezTo>
                      <a:pt x="4" y="68"/>
                      <a:pt x="5" y="68"/>
                      <a:pt x="5" y="68"/>
                    </a:cubicBezTo>
                    <a:cubicBezTo>
                      <a:pt x="4" y="68"/>
                      <a:pt x="3" y="68"/>
                      <a:pt x="2" y="68"/>
                    </a:cubicBezTo>
                    <a:cubicBezTo>
                      <a:pt x="2" y="69"/>
                      <a:pt x="2" y="69"/>
                      <a:pt x="4" y="70"/>
                    </a:cubicBezTo>
                    <a:cubicBezTo>
                      <a:pt x="5" y="70"/>
                      <a:pt x="4" y="70"/>
                      <a:pt x="3" y="70"/>
                    </a:cubicBezTo>
                    <a:cubicBezTo>
                      <a:pt x="3" y="70"/>
                      <a:pt x="3" y="70"/>
                      <a:pt x="3" y="70"/>
                    </a:cubicBezTo>
                    <a:cubicBezTo>
                      <a:pt x="3" y="70"/>
                      <a:pt x="3" y="70"/>
                      <a:pt x="4" y="70"/>
                    </a:cubicBezTo>
                    <a:cubicBezTo>
                      <a:pt x="4" y="71"/>
                      <a:pt x="3" y="70"/>
                      <a:pt x="3" y="71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1" y="72"/>
                      <a:pt x="7" y="72"/>
                      <a:pt x="4" y="73"/>
                    </a:cubicBezTo>
                    <a:cubicBezTo>
                      <a:pt x="4" y="73"/>
                      <a:pt x="4" y="73"/>
                      <a:pt x="4" y="73"/>
                    </a:cubicBezTo>
                    <a:cubicBezTo>
                      <a:pt x="3" y="74"/>
                      <a:pt x="5" y="75"/>
                      <a:pt x="3" y="76"/>
                    </a:cubicBezTo>
                    <a:cubicBezTo>
                      <a:pt x="3" y="77"/>
                      <a:pt x="4" y="77"/>
                      <a:pt x="4" y="77"/>
                    </a:cubicBezTo>
                    <a:cubicBezTo>
                      <a:pt x="3" y="77"/>
                      <a:pt x="3" y="77"/>
                      <a:pt x="3" y="77"/>
                    </a:cubicBezTo>
                    <a:cubicBezTo>
                      <a:pt x="5" y="77"/>
                      <a:pt x="5" y="77"/>
                      <a:pt x="5" y="77"/>
                    </a:cubicBezTo>
                    <a:cubicBezTo>
                      <a:pt x="6" y="78"/>
                      <a:pt x="2" y="78"/>
                      <a:pt x="4" y="79"/>
                    </a:cubicBezTo>
                    <a:cubicBezTo>
                      <a:pt x="4" y="79"/>
                      <a:pt x="4" y="79"/>
                      <a:pt x="4" y="79"/>
                    </a:cubicBezTo>
                    <a:cubicBezTo>
                      <a:pt x="4" y="79"/>
                      <a:pt x="5" y="79"/>
                      <a:pt x="4" y="79"/>
                    </a:cubicBezTo>
                    <a:cubicBezTo>
                      <a:pt x="4" y="79"/>
                      <a:pt x="5" y="79"/>
                      <a:pt x="4" y="79"/>
                    </a:cubicBezTo>
                    <a:cubicBezTo>
                      <a:pt x="4" y="79"/>
                      <a:pt x="4" y="79"/>
                      <a:pt x="4" y="79"/>
                    </a:cubicBezTo>
                    <a:cubicBezTo>
                      <a:pt x="5" y="80"/>
                      <a:pt x="5" y="80"/>
                      <a:pt x="5" y="80"/>
                    </a:cubicBezTo>
                    <a:cubicBezTo>
                      <a:pt x="4" y="80"/>
                      <a:pt x="2" y="80"/>
                      <a:pt x="2" y="80"/>
                    </a:cubicBezTo>
                    <a:cubicBezTo>
                      <a:pt x="2" y="81"/>
                      <a:pt x="4" y="81"/>
                      <a:pt x="4" y="81"/>
                    </a:cubicBezTo>
                    <a:cubicBezTo>
                      <a:pt x="5" y="81"/>
                      <a:pt x="5" y="81"/>
                      <a:pt x="6" y="81"/>
                    </a:cubicBezTo>
                    <a:cubicBezTo>
                      <a:pt x="6" y="81"/>
                      <a:pt x="6" y="81"/>
                      <a:pt x="6" y="81"/>
                    </a:cubicBezTo>
                    <a:cubicBezTo>
                      <a:pt x="8" y="81"/>
                      <a:pt x="10" y="81"/>
                      <a:pt x="11" y="81"/>
                    </a:cubicBezTo>
                    <a:cubicBezTo>
                      <a:pt x="10" y="80"/>
                      <a:pt x="10" y="80"/>
                      <a:pt x="10" y="80"/>
                    </a:cubicBezTo>
                    <a:cubicBezTo>
                      <a:pt x="11" y="80"/>
                      <a:pt x="11" y="80"/>
                      <a:pt x="11" y="80"/>
                    </a:cubicBezTo>
                    <a:cubicBezTo>
                      <a:pt x="11" y="80"/>
                      <a:pt x="11" y="80"/>
                      <a:pt x="11" y="80"/>
                    </a:cubicBezTo>
                    <a:cubicBezTo>
                      <a:pt x="12" y="80"/>
                      <a:pt x="11" y="80"/>
                      <a:pt x="10" y="80"/>
                    </a:cubicBezTo>
                    <a:cubicBezTo>
                      <a:pt x="11" y="80"/>
                      <a:pt x="11" y="80"/>
                      <a:pt x="11" y="80"/>
                    </a:cubicBezTo>
                    <a:cubicBezTo>
                      <a:pt x="10" y="80"/>
                      <a:pt x="10" y="80"/>
                      <a:pt x="10" y="80"/>
                    </a:cubicBezTo>
                    <a:cubicBezTo>
                      <a:pt x="10" y="80"/>
                      <a:pt x="11" y="80"/>
                      <a:pt x="11" y="80"/>
                    </a:cubicBezTo>
                    <a:cubicBezTo>
                      <a:pt x="11" y="79"/>
                      <a:pt x="10" y="80"/>
                      <a:pt x="9" y="79"/>
                    </a:cubicBezTo>
                    <a:cubicBezTo>
                      <a:pt x="10" y="79"/>
                      <a:pt x="11" y="79"/>
                      <a:pt x="10" y="79"/>
                    </a:cubicBezTo>
                    <a:cubicBezTo>
                      <a:pt x="11" y="79"/>
                      <a:pt x="11" y="79"/>
                      <a:pt x="11" y="79"/>
                    </a:cubicBezTo>
                    <a:cubicBezTo>
                      <a:pt x="10" y="79"/>
                      <a:pt x="11" y="79"/>
                      <a:pt x="10" y="79"/>
                    </a:cubicBezTo>
                    <a:cubicBezTo>
                      <a:pt x="11" y="79"/>
                      <a:pt x="9" y="78"/>
                      <a:pt x="11" y="78"/>
                    </a:cubicBezTo>
                    <a:cubicBezTo>
                      <a:pt x="11" y="78"/>
                      <a:pt x="10" y="78"/>
                      <a:pt x="10" y="78"/>
                    </a:cubicBezTo>
                    <a:cubicBezTo>
                      <a:pt x="12" y="78"/>
                      <a:pt x="10" y="77"/>
                      <a:pt x="12" y="77"/>
                    </a:cubicBezTo>
                    <a:cubicBezTo>
                      <a:pt x="10" y="77"/>
                      <a:pt x="11" y="76"/>
                      <a:pt x="10" y="76"/>
                    </a:cubicBezTo>
                    <a:cubicBezTo>
                      <a:pt x="10" y="76"/>
                      <a:pt x="11" y="76"/>
                      <a:pt x="11" y="76"/>
                    </a:cubicBezTo>
                    <a:cubicBezTo>
                      <a:pt x="11" y="76"/>
                      <a:pt x="11" y="76"/>
                      <a:pt x="12" y="76"/>
                    </a:cubicBezTo>
                    <a:cubicBezTo>
                      <a:pt x="10" y="76"/>
                      <a:pt x="10" y="75"/>
                      <a:pt x="9" y="75"/>
                    </a:cubicBezTo>
                    <a:cubicBezTo>
                      <a:pt x="10" y="75"/>
                      <a:pt x="11" y="75"/>
                      <a:pt x="12" y="75"/>
                    </a:cubicBezTo>
                    <a:cubicBezTo>
                      <a:pt x="11" y="75"/>
                      <a:pt x="11" y="75"/>
                      <a:pt x="10" y="75"/>
                    </a:cubicBezTo>
                    <a:cubicBezTo>
                      <a:pt x="11" y="75"/>
                      <a:pt x="10" y="75"/>
                      <a:pt x="12" y="75"/>
                    </a:cubicBezTo>
                    <a:cubicBezTo>
                      <a:pt x="10" y="75"/>
                      <a:pt x="11" y="75"/>
                      <a:pt x="10" y="74"/>
                    </a:cubicBezTo>
                    <a:cubicBezTo>
                      <a:pt x="11" y="74"/>
                      <a:pt x="12" y="74"/>
                      <a:pt x="11" y="74"/>
                    </a:cubicBezTo>
                    <a:cubicBezTo>
                      <a:pt x="12" y="74"/>
                      <a:pt x="13" y="74"/>
                      <a:pt x="13" y="74"/>
                    </a:cubicBezTo>
                    <a:close/>
                    <a:moveTo>
                      <a:pt x="9" y="67"/>
                    </a:moveTo>
                    <a:cubicBezTo>
                      <a:pt x="9" y="67"/>
                      <a:pt x="9" y="67"/>
                      <a:pt x="9" y="67"/>
                    </a:cubicBezTo>
                    <a:cubicBezTo>
                      <a:pt x="9" y="67"/>
                      <a:pt x="9" y="67"/>
                      <a:pt x="9" y="67"/>
                    </a:cubicBezTo>
                    <a:close/>
                    <a:moveTo>
                      <a:pt x="9" y="66"/>
                    </a:moveTo>
                    <a:cubicBezTo>
                      <a:pt x="9" y="66"/>
                      <a:pt x="9" y="66"/>
                      <a:pt x="9" y="66"/>
                    </a:cubicBezTo>
                    <a:cubicBezTo>
                      <a:pt x="9" y="66"/>
                      <a:pt x="9" y="66"/>
                      <a:pt x="9" y="66"/>
                    </a:cubicBezTo>
                    <a:close/>
                    <a:moveTo>
                      <a:pt x="2" y="67"/>
                    </a:moveTo>
                    <a:cubicBezTo>
                      <a:pt x="1" y="67"/>
                      <a:pt x="2" y="67"/>
                      <a:pt x="2" y="67"/>
                    </a:cubicBezTo>
                    <a:cubicBezTo>
                      <a:pt x="2" y="67"/>
                      <a:pt x="2" y="67"/>
                      <a:pt x="2" y="67"/>
                    </a:cubicBezTo>
                    <a:cubicBezTo>
                      <a:pt x="2" y="67"/>
                      <a:pt x="2" y="67"/>
                      <a:pt x="2" y="67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7" name="Rectangle 1019"/>
              <p:cNvSpPr>
                <a:spLocks noChangeArrowheads="1"/>
              </p:cNvSpPr>
              <p:nvPr/>
            </p:nvSpPr>
            <p:spPr bwMode="auto">
              <a:xfrm>
                <a:off x="4892" y="2273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8" name="Rectangle 1020"/>
              <p:cNvSpPr>
                <a:spLocks noChangeArrowheads="1"/>
              </p:cNvSpPr>
              <p:nvPr/>
            </p:nvSpPr>
            <p:spPr bwMode="auto">
              <a:xfrm>
                <a:off x="4908" y="2147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9" name="Rectangle 1021"/>
              <p:cNvSpPr>
                <a:spLocks noChangeArrowheads="1"/>
              </p:cNvSpPr>
              <p:nvPr/>
            </p:nvSpPr>
            <p:spPr bwMode="auto">
              <a:xfrm>
                <a:off x="4913" y="2253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0" name="Freeform 1022"/>
              <p:cNvSpPr>
                <a:spLocks/>
              </p:cNvSpPr>
              <p:nvPr/>
            </p:nvSpPr>
            <p:spPr bwMode="auto">
              <a:xfrm>
                <a:off x="4919" y="214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1" name="Freeform 1023"/>
              <p:cNvSpPr>
                <a:spLocks/>
              </p:cNvSpPr>
              <p:nvPr/>
            </p:nvSpPr>
            <p:spPr bwMode="auto">
              <a:xfrm>
                <a:off x="4919" y="2138"/>
                <a:ext cx="3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0"/>
                  </a:cxn>
                  <a:cxn ang="0">
                    <a:pos x="0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2" name="Rectangle 1024"/>
              <p:cNvSpPr>
                <a:spLocks noChangeArrowheads="1"/>
              </p:cNvSpPr>
              <p:nvPr/>
            </p:nvSpPr>
            <p:spPr bwMode="auto">
              <a:xfrm>
                <a:off x="4922" y="2136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3" name="Freeform 1025"/>
              <p:cNvSpPr>
                <a:spLocks/>
              </p:cNvSpPr>
              <p:nvPr/>
            </p:nvSpPr>
            <p:spPr bwMode="auto">
              <a:xfrm>
                <a:off x="4917" y="21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4" name="Freeform 1026"/>
              <p:cNvSpPr>
                <a:spLocks/>
              </p:cNvSpPr>
              <p:nvPr/>
            </p:nvSpPr>
            <p:spPr bwMode="auto">
              <a:xfrm>
                <a:off x="4913" y="2163"/>
                <a:ext cx="2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5" name="Rectangle 1027"/>
              <p:cNvSpPr>
                <a:spLocks noChangeArrowheads="1"/>
              </p:cNvSpPr>
              <p:nvPr/>
            </p:nvSpPr>
            <p:spPr bwMode="auto">
              <a:xfrm>
                <a:off x="4917" y="2190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6" name="Freeform 1028"/>
              <p:cNvSpPr>
                <a:spLocks/>
              </p:cNvSpPr>
              <p:nvPr/>
            </p:nvSpPr>
            <p:spPr bwMode="auto">
              <a:xfrm>
                <a:off x="4913" y="2163"/>
                <a:ext cx="2" cy="2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1" y="0"/>
                  </a:cxn>
                  <a:cxn ang="0">
                    <a:pos x="1" y="1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7" name="Rectangle 1029"/>
              <p:cNvSpPr>
                <a:spLocks noChangeArrowheads="1"/>
              </p:cNvSpPr>
              <p:nvPr/>
            </p:nvSpPr>
            <p:spPr bwMode="auto">
              <a:xfrm>
                <a:off x="4926" y="2127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8" name="Freeform 1030"/>
              <p:cNvSpPr>
                <a:spLocks/>
              </p:cNvSpPr>
              <p:nvPr/>
            </p:nvSpPr>
            <p:spPr bwMode="auto">
              <a:xfrm>
                <a:off x="4926" y="212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9" name="Freeform 1031"/>
              <p:cNvSpPr>
                <a:spLocks/>
              </p:cNvSpPr>
              <p:nvPr/>
            </p:nvSpPr>
            <p:spPr bwMode="auto">
              <a:xfrm>
                <a:off x="4926" y="2125"/>
                <a:ext cx="0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0" y="0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0" name="Freeform 1032"/>
              <p:cNvSpPr>
                <a:spLocks/>
              </p:cNvSpPr>
              <p:nvPr/>
            </p:nvSpPr>
            <p:spPr bwMode="auto">
              <a:xfrm>
                <a:off x="4924" y="212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1" name="Freeform 1033"/>
              <p:cNvSpPr>
                <a:spLocks/>
              </p:cNvSpPr>
              <p:nvPr/>
            </p:nvSpPr>
            <p:spPr bwMode="auto">
              <a:xfrm>
                <a:off x="4922" y="2129"/>
                <a:ext cx="4" cy="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2" y="0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2" name="Freeform 1034"/>
              <p:cNvSpPr>
                <a:spLocks/>
              </p:cNvSpPr>
              <p:nvPr/>
            </p:nvSpPr>
            <p:spPr bwMode="auto">
              <a:xfrm>
                <a:off x="4908" y="2129"/>
                <a:ext cx="5" cy="2"/>
              </a:xfrm>
              <a:custGeom>
                <a:avLst/>
                <a:gdLst/>
                <a:ahLst/>
                <a:cxnLst>
                  <a:cxn ang="0">
                    <a:pos x="2" y="1"/>
                  </a:cxn>
                  <a:cxn ang="0">
                    <a:pos x="2" y="0"/>
                  </a:cxn>
                  <a:cxn ang="0">
                    <a:pos x="1" y="0"/>
                  </a:cxn>
                  <a:cxn ang="0">
                    <a:pos x="2" y="1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0"/>
                      <a:pt x="2" y="0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3" name="Freeform 1035"/>
              <p:cNvSpPr>
                <a:spLocks/>
              </p:cNvSpPr>
              <p:nvPr/>
            </p:nvSpPr>
            <p:spPr bwMode="auto">
              <a:xfrm>
                <a:off x="4908" y="2131"/>
                <a:ext cx="2" cy="3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0" y="0"/>
                  </a:cxn>
                  <a:cxn ang="0">
                    <a:pos x="1" y="1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0" y="1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4" name="Freeform 1036"/>
              <p:cNvSpPr>
                <a:spLocks/>
              </p:cNvSpPr>
              <p:nvPr/>
            </p:nvSpPr>
            <p:spPr bwMode="auto">
              <a:xfrm>
                <a:off x="4904" y="2152"/>
                <a:ext cx="2" cy="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5" name="Freeform 1037"/>
              <p:cNvSpPr>
                <a:spLocks/>
              </p:cNvSpPr>
              <p:nvPr/>
            </p:nvSpPr>
            <p:spPr bwMode="auto">
              <a:xfrm>
                <a:off x="4915" y="2158"/>
                <a:ext cx="2" cy="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6" name="Rectangle 1038"/>
              <p:cNvSpPr>
                <a:spLocks noChangeArrowheads="1"/>
              </p:cNvSpPr>
              <p:nvPr/>
            </p:nvSpPr>
            <p:spPr bwMode="auto">
              <a:xfrm>
                <a:off x="4899" y="2158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7" name="Freeform 1039"/>
              <p:cNvSpPr>
                <a:spLocks/>
              </p:cNvSpPr>
              <p:nvPr/>
            </p:nvSpPr>
            <p:spPr bwMode="auto">
              <a:xfrm>
                <a:off x="4895" y="2190"/>
                <a:ext cx="4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0"/>
                  </a:cxn>
                  <a:cxn ang="0">
                    <a:pos x="0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8" name="Freeform 1040"/>
              <p:cNvSpPr>
                <a:spLocks/>
              </p:cNvSpPr>
              <p:nvPr/>
            </p:nvSpPr>
            <p:spPr bwMode="auto">
              <a:xfrm>
                <a:off x="4895" y="2206"/>
                <a:ext cx="2" cy="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9" name="Freeform 1041"/>
              <p:cNvSpPr>
                <a:spLocks/>
              </p:cNvSpPr>
              <p:nvPr/>
            </p:nvSpPr>
            <p:spPr bwMode="auto">
              <a:xfrm>
                <a:off x="4888" y="2246"/>
                <a:ext cx="2" cy="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2" y="2"/>
                  </a:cxn>
                  <a:cxn ang="0">
                    <a:pos x="2" y="0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0" name="Freeform 1042"/>
              <p:cNvSpPr>
                <a:spLocks/>
              </p:cNvSpPr>
              <p:nvPr/>
            </p:nvSpPr>
            <p:spPr bwMode="auto">
              <a:xfrm>
                <a:off x="4989" y="2134"/>
                <a:ext cx="2" cy="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1" name="Freeform 1043"/>
              <p:cNvSpPr>
                <a:spLocks/>
              </p:cNvSpPr>
              <p:nvPr/>
            </p:nvSpPr>
            <p:spPr bwMode="auto">
              <a:xfrm>
                <a:off x="4985" y="2134"/>
                <a:ext cx="6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1"/>
                  </a:cxn>
                  <a:cxn ang="0">
                    <a:pos x="1" y="0"/>
                  </a:cxn>
                  <a:cxn ang="0">
                    <a:pos x="2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1" y="0"/>
                      <a:pt x="2" y="1"/>
                      <a:pt x="3" y="1"/>
                    </a:cubicBezTo>
                    <a:cubicBezTo>
                      <a:pt x="2" y="1"/>
                      <a:pt x="2" y="1"/>
                      <a:pt x="1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2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2" name="Freeform 1044"/>
              <p:cNvSpPr>
                <a:spLocks/>
              </p:cNvSpPr>
              <p:nvPr/>
            </p:nvSpPr>
            <p:spPr bwMode="auto">
              <a:xfrm>
                <a:off x="4973" y="216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3" name="Freeform 1045"/>
              <p:cNvSpPr>
                <a:spLocks/>
              </p:cNvSpPr>
              <p:nvPr/>
            </p:nvSpPr>
            <p:spPr bwMode="auto">
              <a:xfrm>
                <a:off x="4967" y="2176"/>
                <a:ext cx="0" cy="3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0" y="0"/>
                  </a:cxn>
                  <a:cxn ang="0">
                    <a:pos x="0" y="3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4" name="Freeform 1046"/>
              <p:cNvSpPr>
                <a:spLocks/>
              </p:cNvSpPr>
              <p:nvPr/>
            </p:nvSpPr>
            <p:spPr bwMode="auto">
              <a:xfrm>
                <a:off x="4962" y="2179"/>
                <a:ext cx="0" cy="2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0"/>
                  </a:cxn>
                  <a:cxn ang="0">
                    <a:pos x="0" y="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5" name="Freeform 1047"/>
              <p:cNvSpPr>
                <a:spLocks/>
              </p:cNvSpPr>
              <p:nvPr/>
            </p:nvSpPr>
            <p:spPr bwMode="auto">
              <a:xfrm>
                <a:off x="4971" y="2161"/>
                <a:ext cx="2" cy="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6" name="Freeform 1048"/>
              <p:cNvSpPr>
                <a:spLocks/>
              </p:cNvSpPr>
              <p:nvPr/>
            </p:nvSpPr>
            <p:spPr bwMode="auto">
              <a:xfrm>
                <a:off x="4989" y="2138"/>
                <a:ext cx="2" cy="2"/>
              </a:xfrm>
              <a:custGeom>
                <a:avLst/>
                <a:gdLst/>
                <a:ahLst/>
                <a:cxnLst>
                  <a:cxn ang="0">
                    <a:pos x="2" y="2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2" y="2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7" name="Freeform 1049"/>
              <p:cNvSpPr>
                <a:spLocks/>
              </p:cNvSpPr>
              <p:nvPr/>
            </p:nvSpPr>
            <p:spPr bwMode="auto">
              <a:xfrm>
                <a:off x="4971" y="2152"/>
                <a:ext cx="2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8" name="Freeform 1050"/>
              <p:cNvSpPr>
                <a:spLocks/>
              </p:cNvSpPr>
              <p:nvPr/>
            </p:nvSpPr>
            <p:spPr bwMode="auto">
              <a:xfrm>
                <a:off x="4973" y="2147"/>
                <a:ext cx="5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0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9" name="Freeform 1051"/>
              <p:cNvSpPr>
                <a:spLocks/>
              </p:cNvSpPr>
              <p:nvPr/>
            </p:nvSpPr>
            <p:spPr bwMode="auto">
              <a:xfrm>
                <a:off x="4980" y="21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0" name="Freeform 1052"/>
              <p:cNvSpPr>
                <a:spLocks/>
              </p:cNvSpPr>
              <p:nvPr/>
            </p:nvSpPr>
            <p:spPr bwMode="auto">
              <a:xfrm>
                <a:off x="4969" y="2156"/>
                <a:ext cx="2" cy="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1" name="Freeform 1053"/>
              <p:cNvSpPr>
                <a:spLocks/>
              </p:cNvSpPr>
              <p:nvPr/>
            </p:nvSpPr>
            <p:spPr bwMode="auto">
              <a:xfrm>
                <a:off x="4958" y="232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2" name="Rectangle 1054"/>
              <p:cNvSpPr>
                <a:spLocks noChangeArrowheads="1"/>
              </p:cNvSpPr>
              <p:nvPr/>
            </p:nvSpPr>
            <p:spPr bwMode="auto">
              <a:xfrm>
                <a:off x="4944" y="2332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3" name="Freeform 1055"/>
              <p:cNvSpPr>
                <a:spLocks/>
              </p:cNvSpPr>
              <p:nvPr/>
            </p:nvSpPr>
            <p:spPr bwMode="auto">
              <a:xfrm>
                <a:off x="4958" y="218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4" name="Freeform 1056"/>
              <p:cNvSpPr>
                <a:spLocks/>
              </p:cNvSpPr>
              <p:nvPr/>
            </p:nvSpPr>
            <p:spPr bwMode="auto">
              <a:xfrm>
                <a:off x="4949" y="2235"/>
                <a:ext cx="6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1"/>
                  </a:cxn>
                  <a:cxn ang="0">
                    <a:pos x="0" y="0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1" y="0"/>
                      <a:pt x="1" y="1"/>
                      <a:pt x="3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5" name="Freeform 1057"/>
              <p:cNvSpPr>
                <a:spLocks/>
              </p:cNvSpPr>
              <p:nvPr/>
            </p:nvSpPr>
            <p:spPr bwMode="auto">
              <a:xfrm>
                <a:off x="4989" y="214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6" name="Rectangle 1058"/>
              <p:cNvSpPr>
                <a:spLocks noChangeArrowheads="1"/>
              </p:cNvSpPr>
              <p:nvPr/>
            </p:nvSpPr>
            <p:spPr bwMode="auto">
              <a:xfrm>
                <a:off x="4955" y="2237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7" name="Freeform 1059"/>
              <p:cNvSpPr>
                <a:spLocks/>
              </p:cNvSpPr>
              <p:nvPr/>
            </p:nvSpPr>
            <p:spPr bwMode="auto">
              <a:xfrm>
                <a:off x="4958" y="2197"/>
                <a:ext cx="0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8" name="Freeform 1060"/>
              <p:cNvSpPr>
                <a:spLocks/>
              </p:cNvSpPr>
              <p:nvPr/>
            </p:nvSpPr>
            <p:spPr bwMode="auto">
              <a:xfrm>
                <a:off x="4962" y="219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9" name="Freeform 1061"/>
              <p:cNvSpPr>
                <a:spLocks/>
              </p:cNvSpPr>
              <p:nvPr/>
            </p:nvSpPr>
            <p:spPr bwMode="auto">
              <a:xfrm>
                <a:off x="4958" y="2203"/>
                <a:ext cx="2" cy="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0" name="Rectangle 1062"/>
              <p:cNvSpPr>
                <a:spLocks noChangeArrowheads="1"/>
              </p:cNvSpPr>
              <p:nvPr/>
            </p:nvSpPr>
            <p:spPr bwMode="auto">
              <a:xfrm>
                <a:off x="4958" y="2208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1" name="Freeform 1063"/>
              <p:cNvSpPr>
                <a:spLocks/>
              </p:cNvSpPr>
              <p:nvPr/>
            </p:nvSpPr>
            <p:spPr bwMode="auto">
              <a:xfrm>
                <a:off x="4955" y="2311"/>
                <a:ext cx="3" cy="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2" name="Rectangle 1064"/>
              <p:cNvSpPr>
                <a:spLocks noChangeArrowheads="1"/>
              </p:cNvSpPr>
              <p:nvPr/>
            </p:nvSpPr>
            <p:spPr bwMode="auto">
              <a:xfrm>
                <a:off x="4989" y="2138"/>
                <a:ext cx="1" cy="2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3" name="Freeform 1065"/>
              <p:cNvSpPr>
                <a:spLocks/>
              </p:cNvSpPr>
              <p:nvPr/>
            </p:nvSpPr>
            <p:spPr bwMode="auto">
              <a:xfrm>
                <a:off x="4978" y="22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4" name="Freeform 1066"/>
              <p:cNvSpPr>
                <a:spLocks/>
              </p:cNvSpPr>
              <p:nvPr/>
            </p:nvSpPr>
            <p:spPr bwMode="auto">
              <a:xfrm>
                <a:off x="4964" y="2273"/>
                <a:ext cx="0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5" name="Freeform 1067"/>
              <p:cNvSpPr>
                <a:spLocks/>
              </p:cNvSpPr>
              <p:nvPr/>
            </p:nvSpPr>
            <p:spPr bwMode="auto">
              <a:xfrm>
                <a:off x="4976" y="2210"/>
                <a:ext cx="2" cy="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2" y="0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6" name="Freeform 1068"/>
              <p:cNvSpPr>
                <a:spLocks/>
              </p:cNvSpPr>
              <p:nvPr/>
            </p:nvSpPr>
            <p:spPr bwMode="auto">
              <a:xfrm>
                <a:off x="4955" y="231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7" name="Freeform 1069"/>
              <p:cNvSpPr>
                <a:spLocks noEditPoints="1"/>
              </p:cNvSpPr>
              <p:nvPr/>
            </p:nvSpPr>
            <p:spPr bwMode="auto">
              <a:xfrm>
                <a:off x="4935" y="2136"/>
                <a:ext cx="56" cy="198"/>
              </a:xfrm>
              <a:custGeom>
                <a:avLst/>
                <a:gdLst/>
                <a:ahLst/>
                <a:cxnLst>
                  <a:cxn ang="0">
                    <a:pos x="9" y="78"/>
                  </a:cxn>
                  <a:cxn ang="0">
                    <a:pos x="10" y="77"/>
                  </a:cxn>
                  <a:cxn ang="0">
                    <a:pos x="11" y="75"/>
                  </a:cxn>
                  <a:cxn ang="0">
                    <a:pos x="12" y="70"/>
                  </a:cxn>
                  <a:cxn ang="0">
                    <a:pos x="10" y="67"/>
                  </a:cxn>
                  <a:cxn ang="0">
                    <a:pos x="12" y="62"/>
                  </a:cxn>
                  <a:cxn ang="0">
                    <a:pos x="14" y="60"/>
                  </a:cxn>
                  <a:cxn ang="0">
                    <a:pos x="12" y="57"/>
                  </a:cxn>
                  <a:cxn ang="0">
                    <a:pos x="13" y="54"/>
                  </a:cxn>
                  <a:cxn ang="0">
                    <a:pos x="14" y="51"/>
                  </a:cxn>
                  <a:cxn ang="0">
                    <a:pos x="16" y="44"/>
                  </a:cxn>
                  <a:cxn ang="0">
                    <a:pos x="18" y="36"/>
                  </a:cxn>
                  <a:cxn ang="0">
                    <a:pos x="17" y="33"/>
                  </a:cxn>
                  <a:cxn ang="0">
                    <a:pos x="18" y="27"/>
                  </a:cxn>
                  <a:cxn ang="0">
                    <a:pos x="20" y="24"/>
                  </a:cxn>
                  <a:cxn ang="0">
                    <a:pos x="18" y="21"/>
                  </a:cxn>
                  <a:cxn ang="0">
                    <a:pos x="19" y="20"/>
                  </a:cxn>
                  <a:cxn ang="0">
                    <a:pos x="20" y="18"/>
                  </a:cxn>
                  <a:cxn ang="0">
                    <a:pos x="20" y="14"/>
                  </a:cxn>
                  <a:cxn ang="0">
                    <a:pos x="20" y="11"/>
                  </a:cxn>
                  <a:cxn ang="0">
                    <a:pos x="21" y="8"/>
                  </a:cxn>
                  <a:cxn ang="0">
                    <a:pos x="22" y="7"/>
                  </a:cxn>
                  <a:cxn ang="0">
                    <a:pos x="23" y="5"/>
                  </a:cxn>
                  <a:cxn ang="0">
                    <a:pos x="24" y="1"/>
                  </a:cxn>
                  <a:cxn ang="0">
                    <a:pos x="24" y="0"/>
                  </a:cxn>
                  <a:cxn ang="0">
                    <a:pos x="20" y="1"/>
                  </a:cxn>
                  <a:cxn ang="0">
                    <a:pos x="19" y="2"/>
                  </a:cxn>
                  <a:cxn ang="0">
                    <a:pos x="18" y="4"/>
                  </a:cxn>
                  <a:cxn ang="0">
                    <a:pos x="17" y="7"/>
                  </a:cxn>
                  <a:cxn ang="0">
                    <a:pos x="18" y="9"/>
                  </a:cxn>
                  <a:cxn ang="0">
                    <a:pos x="17" y="10"/>
                  </a:cxn>
                  <a:cxn ang="0">
                    <a:pos x="16" y="13"/>
                  </a:cxn>
                  <a:cxn ang="0">
                    <a:pos x="14" y="15"/>
                  </a:cxn>
                  <a:cxn ang="0">
                    <a:pos x="14" y="18"/>
                  </a:cxn>
                  <a:cxn ang="0">
                    <a:pos x="13" y="19"/>
                  </a:cxn>
                  <a:cxn ang="0">
                    <a:pos x="10" y="21"/>
                  </a:cxn>
                  <a:cxn ang="0">
                    <a:pos x="11" y="22"/>
                  </a:cxn>
                  <a:cxn ang="0">
                    <a:pos x="13" y="24"/>
                  </a:cxn>
                  <a:cxn ang="0">
                    <a:pos x="12" y="26"/>
                  </a:cxn>
                  <a:cxn ang="0">
                    <a:pos x="12" y="28"/>
                  </a:cxn>
                  <a:cxn ang="0">
                    <a:pos x="11" y="30"/>
                  </a:cxn>
                  <a:cxn ang="0">
                    <a:pos x="12" y="34"/>
                  </a:cxn>
                  <a:cxn ang="0">
                    <a:pos x="10" y="37"/>
                  </a:cxn>
                  <a:cxn ang="0">
                    <a:pos x="10" y="39"/>
                  </a:cxn>
                  <a:cxn ang="0">
                    <a:pos x="10" y="41"/>
                  </a:cxn>
                  <a:cxn ang="0">
                    <a:pos x="4" y="45"/>
                  </a:cxn>
                  <a:cxn ang="0">
                    <a:pos x="6" y="50"/>
                  </a:cxn>
                  <a:cxn ang="0">
                    <a:pos x="4" y="53"/>
                  </a:cxn>
                  <a:cxn ang="0">
                    <a:pos x="3" y="58"/>
                  </a:cxn>
                  <a:cxn ang="0">
                    <a:pos x="5" y="64"/>
                  </a:cxn>
                  <a:cxn ang="0">
                    <a:pos x="5" y="68"/>
                  </a:cxn>
                  <a:cxn ang="0">
                    <a:pos x="4" y="70"/>
                  </a:cxn>
                  <a:cxn ang="0">
                    <a:pos x="2" y="71"/>
                  </a:cxn>
                  <a:cxn ang="0">
                    <a:pos x="3" y="72"/>
                  </a:cxn>
                  <a:cxn ang="0">
                    <a:pos x="3" y="74"/>
                  </a:cxn>
                  <a:cxn ang="0">
                    <a:pos x="3" y="83"/>
                  </a:cxn>
                  <a:cxn ang="0">
                    <a:pos x="2" y="85"/>
                  </a:cxn>
                  <a:cxn ang="0">
                    <a:pos x="8" y="87"/>
                  </a:cxn>
                  <a:cxn ang="0">
                    <a:pos x="8" y="86"/>
                  </a:cxn>
                  <a:cxn ang="0">
                    <a:pos x="9" y="82"/>
                  </a:cxn>
                  <a:cxn ang="0">
                    <a:pos x="9" y="80"/>
                  </a:cxn>
                  <a:cxn ang="0">
                    <a:pos x="9" y="72"/>
                  </a:cxn>
                </a:cxnLst>
                <a:rect l="0" t="0" r="r" b="b"/>
                <a:pathLst>
                  <a:path w="25" h="88">
                    <a:moveTo>
                      <a:pt x="12" y="80"/>
                    </a:moveTo>
                    <a:cubicBezTo>
                      <a:pt x="12" y="80"/>
                      <a:pt x="10" y="80"/>
                      <a:pt x="9" y="80"/>
                    </a:cubicBezTo>
                    <a:cubicBezTo>
                      <a:pt x="9" y="79"/>
                      <a:pt x="11" y="80"/>
                      <a:pt x="11" y="80"/>
                    </a:cubicBezTo>
                    <a:cubicBezTo>
                      <a:pt x="11" y="80"/>
                      <a:pt x="10" y="79"/>
                      <a:pt x="10" y="79"/>
                    </a:cubicBezTo>
                    <a:cubicBezTo>
                      <a:pt x="10" y="79"/>
                      <a:pt x="10" y="79"/>
                      <a:pt x="10" y="79"/>
                    </a:cubicBezTo>
                    <a:cubicBezTo>
                      <a:pt x="9" y="79"/>
                      <a:pt x="10" y="78"/>
                      <a:pt x="9" y="78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7" y="78"/>
                      <a:pt x="7" y="78"/>
                      <a:pt x="7" y="78"/>
                    </a:cubicBezTo>
                    <a:cubicBezTo>
                      <a:pt x="7" y="77"/>
                      <a:pt x="6" y="77"/>
                      <a:pt x="7" y="77"/>
                    </a:cubicBezTo>
                    <a:cubicBezTo>
                      <a:pt x="7" y="77"/>
                      <a:pt x="8" y="77"/>
                      <a:pt x="8" y="77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9" y="77"/>
                      <a:pt x="8" y="77"/>
                      <a:pt x="9" y="78"/>
                    </a:cubicBezTo>
                    <a:cubicBezTo>
                      <a:pt x="9" y="77"/>
                      <a:pt x="8" y="77"/>
                      <a:pt x="8" y="77"/>
                    </a:cubicBezTo>
                    <a:cubicBezTo>
                      <a:pt x="9" y="77"/>
                      <a:pt x="8" y="77"/>
                      <a:pt x="10" y="77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11" y="77"/>
                      <a:pt x="9" y="78"/>
                      <a:pt x="11" y="78"/>
                    </a:cubicBezTo>
                    <a:cubicBezTo>
                      <a:pt x="12" y="77"/>
                      <a:pt x="11" y="77"/>
                      <a:pt x="11" y="76"/>
                    </a:cubicBezTo>
                    <a:cubicBezTo>
                      <a:pt x="9" y="76"/>
                      <a:pt x="9" y="76"/>
                      <a:pt x="9" y="76"/>
                    </a:cubicBezTo>
                    <a:cubicBezTo>
                      <a:pt x="8" y="75"/>
                      <a:pt x="13" y="76"/>
                      <a:pt x="11" y="75"/>
                    </a:cubicBezTo>
                    <a:cubicBezTo>
                      <a:pt x="10" y="75"/>
                      <a:pt x="8" y="75"/>
                      <a:pt x="9" y="75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1" y="74"/>
                      <a:pt x="9" y="74"/>
                      <a:pt x="10" y="74"/>
                    </a:cubicBezTo>
                    <a:cubicBezTo>
                      <a:pt x="10" y="74"/>
                      <a:pt x="10" y="74"/>
                      <a:pt x="10" y="74"/>
                    </a:cubicBezTo>
                    <a:cubicBezTo>
                      <a:pt x="12" y="74"/>
                      <a:pt x="10" y="74"/>
                      <a:pt x="10" y="74"/>
                    </a:cubicBezTo>
                    <a:cubicBezTo>
                      <a:pt x="11" y="74"/>
                      <a:pt x="11" y="74"/>
                      <a:pt x="11" y="74"/>
                    </a:cubicBezTo>
                    <a:cubicBezTo>
                      <a:pt x="11" y="73"/>
                      <a:pt x="10" y="73"/>
                      <a:pt x="10" y="72"/>
                    </a:cubicBezTo>
                    <a:cubicBezTo>
                      <a:pt x="11" y="72"/>
                      <a:pt x="11" y="72"/>
                      <a:pt x="11" y="72"/>
                    </a:cubicBezTo>
                    <a:cubicBezTo>
                      <a:pt x="10" y="71"/>
                      <a:pt x="11" y="71"/>
                      <a:pt x="12" y="70"/>
                    </a:cubicBezTo>
                    <a:cubicBezTo>
                      <a:pt x="11" y="70"/>
                      <a:pt x="11" y="70"/>
                      <a:pt x="11" y="70"/>
                    </a:cubicBezTo>
                    <a:cubicBezTo>
                      <a:pt x="11" y="70"/>
                      <a:pt x="12" y="70"/>
                      <a:pt x="12" y="70"/>
                    </a:cubicBezTo>
                    <a:cubicBezTo>
                      <a:pt x="12" y="70"/>
                      <a:pt x="11" y="70"/>
                      <a:pt x="11" y="69"/>
                    </a:cubicBezTo>
                    <a:cubicBezTo>
                      <a:pt x="11" y="69"/>
                      <a:pt x="11" y="69"/>
                      <a:pt x="12" y="70"/>
                    </a:cubicBezTo>
                    <a:cubicBezTo>
                      <a:pt x="11" y="69"/>
                      <a:pt x="10" y="68"/>
                      <a:pt x="11" y="68"/>
                    </a:cubicBezTo>
                    <a:cubicBezTo>
                      <a:pt x="12" y="68"/>
                      <a:pt x="12" y="68"/>
                      <a:pt x="12" y="68"/>
                    </a:cubicBezTo>
                    <a:cubicBezTo>
                      <a:pt x="12" y="67"/>
                      <a:pt x="9" y="67"/>
                      <a:pt x="10" y="67"/>
                    </a:cubicBezTo>
                    <a:cubicBezTo>
                      <a:pt x="11" y="67"/>
                      <a:pt x="11" y="67"/>
                      <a:pt x="11" y="67"/>
                    </a:cubicBezTo>
                    <a:cubicBezTo>
                      <a:pt x="11" y="66"/>
                      <a:pt x="10" y="65"/>
                      <a:pt x="12" y="65"/>
                    </a:cubicBezTo>
                    <a:cubicBezTo>
                      <a:pt x="10" y="64"/>
                      <a:pt x="13" y="64"/>
                      <a:pt x="11" y="63"/>
                    </a:cubicBezTo>
                    <a:cubicBezTo>
                      <a:pt x="12" y="63"/>
                      <a:pt x="12" y="63"/>
                      <a:pt x="13" y="63"/>
                    </a:cubicBezTo>
                    <a:cubicBezTo>
                      <a:pt x="13" y="63"/>
                      <a:pt x="12" y="62"/>
                      <a:pt x="12" y="62"/>
                    </a:cubicBezTo>
                    <a:cubicBezTo>
                      <a:pt x="13" y="62"/>
                      <a:pt x="13" y="62"/>
                      <a:pt x="13" y="62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3" y="62"/>
                      <a:pt x="13" y="62"/>
                      <a:pt x="13" y="62"/>
                    </a:cubicBezTo>
                    <a:cubicBezTo>
                      <a:pt x="13" y="62"/>
                      <a:pt x="13" y="62"/>
                      <a:pt x="13" y="62"/>
                    </a:cubicBezTo>
                    <a:cubicBezTo>
                      <a:pt x="13" y="62"/>
                      <a:pt x="12" y="62"/>
                      <a:pt x="12" y="62"/>
                    </a:cubicBezTo>
                    <a:cubicBezTo>
                      <a:pt x="11" y="61"/>
                      <a:pt x="13" y="61"/>
                      <a:pt x="13" y="61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2" y="60"/>
                      <a:pt x="15" y="61"/>
                      <a:pt x="14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3" y="60"/>
                      <a:pt x="14" y="59"/>
                      <a:pt x="13" y="59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4" y="59"/>
                      <a:pt x="14" y="58"/>
                      <a:pt x="14" y="57"/>
                    </a:cubicBezTo>
                    <a:cubicBezTo>
                      <a:pt x="14" y="57"/>
                      <a:pt x="12" y="57"/>
                      <a:pt x="12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3" y="57"/>
                      <a:pt x="13" y="57"/>
                      <a:pt x="12" y="57"/>
                    </a:cubicBezTo>
                    <a:cubicBezTo>
                      <a:pt x="12" y="57"/>
                      <a:pt x="13" y="57"/>
                      <a:pt x="14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4" y="57"/>
                      <a:pt x="14" y="57"/>
                      <a:pt x="14" y="57"/>
                    </a:cubicBezTo>
                    <a:cubicBezTo>
                      <a:pt x="14" y="57"/>
                      <a:pt x="16" y="57"/>
                      <a:pt x="14" y="56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15" y="56"/>
                      <a:pt x="15" y="55"/>
                      <a:pt x="15" y="55"/>
                    </a:cubicBezTo>
                    <a:cubicBezTo>
                      <a:pt x="13" y="55"/>
                      <a:pt x="14" y="54"/>
                      <a:pt x="13" y="54"/>
                    </a:cubicBezTo>
                    <a:cubicBezTo>
                      <a:pt x="13" y="54"/>
                      <a:pt x="14" y="54"/>
                      <a:pt x="14" y="53"/>
                    </a:cubicBezTo>
                    <a:cubicBezTo>
                      <a:pt x="14" y="53"/>
                      <a:pt x="13" y="53"/>
                      <a:pt x="13" y="53"/>
                    </a:cubicBezTo>
                    <a:cubicBezTo>
                      <a:pt x="14" y="53"/>
                      <a:pt x="14" y="52"/>
                      <a:pt x="14" y="53"/>
                    </a:cubicBezTo>
                    <a:cubicBezTo>
                      <a:pt x="14" y="52"/>
                      <a:pt x="14" y="52"/>
                      <a:pt x="14" y="51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3" y="51"/>
                      <a:pt x="13" y="51"/>
                      <a:pt x="14" y="51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2" y="50"/>
                      <a:pt x="17" y="50"/>
                      <a:pt x="15" y="49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4" y="48"/>
                      <a:pt x="15" y="48"/>
                      <a:pt x="16" y="48"/>
                    </a:cubicBezTo>
                    <a:cubicBezTo>
                      <a:pt x="14" y="47"/>
                      <a:pt x="16" y="47"/>
                      <a:pt x="15" y="46"/>
                    </a:cubicBezTo>
                    <a:cubicBezTo>
                      <a:pt x="18" y="46"/>
                      <a:pt x="15" y="45"/>
                      <a:pt x="17" y="44"/>
                    </a:cubicBezTo>
                    <a:cubicBezTo>
                      <a:pt x="16" y="44"/>
                      <a:pt x="16" y="44"/>
                      <a:pt x="16" y="44"/>
                    </a:cubicBezTo>
                    <a:cubicBezTo>
                      <a:pt x="16" y="44"/>
                      <a:pt x="17" y="44"/>
                      <a:pt x="17" y="44"/>
                    </a:cubicBezTo>
                    <a:cubicBezTo>
                      <a:pt x="16" y="44"/>
                      <a:pt x="16" y="44"/>
                      <a:pt x="16" y="44"/>
                    </a:cubicBezTo>
                    <a:cubicBezTo>
                      <a:pt x="15" y="42"/>
                      <a:pt x="17" y="41"/>
                      <a:pt x="18" y="40"/>
                    </a:cubicBezTo>
                    <a:cubicBezTo>
                      <a:pt x="19" y="40"/>
                      <a:pt x="15" y="39"/>
                      <a:pt x="17" y="39"/>
                    </a:cubicBezTo>
                    <a:cubicBezTo>
                      <a:pt x="18" y="39"/>
                      <a:pt x="18" y="39"/>
                      <a:pt x="18" y="39"/>
                    </a:cubicBezTo>
                    <a:cubicBezTo>
                      <a:pt x="17" y="38"/>
                      <a:pt x="18" y="37"/>
                      <a:pt x="17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9" y="36"/>
                      <a:pt x="18" y="36"/>
                      <a:pt x="17" y="35"/>
                    </a:cubicBezTo>
                    <a:cubicBezTo>
                      <a:pt x="17" y="35"/>
                      <a:pt x="18" y="36"/>
                      <a:pt x="18" y="36"/>
                    </a:cubicBezTo>
                    <a:cubicBezTo>
                      <a:pt x="19" y="36"/>
                      <a:pt x="17" y="35"/>
                      <a:pt x="18" y="35"/>
                    </a:cubicBezTo>
                    <a:cubicBezTo>
                      <a:pt x="19" y="35"/>
                      <a:pt x="19" y="35"/>
                      <a:pt x="19" y="35"/>
                    </a:cubicBezTo>
                    <a:cubicBezTo>
                      <a:pt x="18" y="35"/>
                      <a:pt x="19" y="34"/>
                      <a:pt x="18" y="34"/>
                    </a:cubicBezTo>
                    <a:cubicBezTo>
                      <a:pt x="18" y="34"/>
                      <a:pt x="17" y="34"/>
                      <a:pt x="18" y="33"/>
                    </a:cubicBezTo>
                    <a:cubicBezTo>
                      <a:pt x="17" y="33"/>
                      <a:pt x="19" y="33"/>
                      <a:pt x="17" y="33"/>
                    </a:cubicBezTo>
                    <a:cubicBezTo>
                      <a:pt x="19" y="33"/>
                      <a:pt x="19" y="32"/>
                      <a:pt x="18" y="32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19" y="32"/>
                      <a:pt x="19" y="31"/>
                      <a:pt x="18" y="31"/>
                    </a:cubicBezTo>
                    <a:cubicBezTo>
                      <a:pt x="20" y="31"/>
                      <a:pt x="17" y="30"/>
                      <a:pt x="19" y="30"/>
                    </a:cubicBezTo>
                    <a:cubicBezTo>
                      <a:pt x="19" y="29"/>
                      <a:pt x="18" y="28"/>
                      <a:pt x="18" y="28"/>
                    </a:cubicBezTo>
                    <a:cubicBezTo>
                      <a:pt x="20" y="28"/>
                      <a:pt x="18" y="28"/>
                      <a:pt x="20" y="29"/>
                    </a:cubicBezTo>
                    <a:cubicBezTo>
                      <a:pt x="19" y="28"/>
                      <a:pt x="18" y="27"/>
                      <a:pt x="18" y="27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26"/>
                      <a:pt x="20" y="26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20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8" y="25"/>
                      <a:pt x="17" y="24"/>
                      <a:pt x="16" y="24"/>
                    </a:cubicBezTo>
                    <a:cubicBezTo>
                      <a:pt x="18" y="25"/>
                      <a:pt x="17" y="23"/>
                      <a:pt x="20" y="24"/>
                    </a:cubicBezTo>
                    <a:cubicBezTo>
                      <a:pt x="20" y="24"/>
                      <a:pt x="19" y="24"/>
                      <a:pt x="19" y="24"/>
                    </a:cubicBezTo>
                    <a:cubicBezTo>
                      <a:pt x="19" y="24"/>
                      <a:pt x="19" y="24"/>
                      <a:pt x="20" y="24"/>
                    </a:cubicBezTo>
                    <a:cubicBezTo>
                      <a:pt x="20" y="24"/>
                      <a:pt x="19" y="24"/>
                      <a:pt x="19" y="23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19" y="23"/>
                      <a:pt x="18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2"/>
                      <a:pt x="17" y="21"/>
                      <a:pt x="18" y="21"/>
                    </a:cubicBezTo>
                    <a:cubicBezTo>
                      <a:pt x="20" y="22"/>
                      <a:pt x="19" y="21"/>
                      <a:pt x="20" y="21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9" y="20"/>
                      <a:pt x="18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18" y="19"/>
                      <a:pt x="17" y="19"/>
                      <a:pt x="17" y="19"/>
                    </a:cubicBezTo>
                    <a:cubicBezTo>
                      <a:pt x="17" y="19"/>
                      <a:pt x="17" y="19"/>
                      <a:pt x="18" y="19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7" y="18"/>
                      <a:pt x="18" y="18"/>
                    </a:cubicBezTo>
                    <a:cubicBezTo>
                      <a:pt x="18" y="18"/>
                      <a:pt x="19" y="19"/>
                      <a:pt x="20" y="19"/>
                    </a:cubicBezTo>
                    <a:cubicBezTo>
                      <a:pt x="19" y="18"/>
                      <a:pt x="20" y="18"/>
                      <a:pt x="18" y="17"/>
                    </a:cubicBezTo>
                    <a:cubicBezTo>
                      <a:pt x="19" y="18"/>
                      <a:pt x="19" y="18"/>
                      <a:pt x="20" y="18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9" y="17"/>
                      <a:pt x="19" y="17"/>
                      <a:pt x="20" y="18"/>
                    </a:cubicBezTo>
                    <a:cubicBezTo>
                      <a:pt x="20" y="17"/>
                      <a:pt x="18" y="17"/>
                      <a:pt x="19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0" y="17"/>
                      <a:pt x="19" y="16"/>
                      <a:pt x="19" y="16"/>
                    </a:cubicBezTo>
                    <a:cubicBezTo>
                      <a:pt x="21" y="16"/>
                      <a:pt x="20" y="16"/>
                      <a:pt x="21" y="16"/>
                    </a:cubicBezTo>
                    <a:cubicBezTo>
                      <a:pt x="21" y="16"/>
                      <a:pt x="19" y="15"/>
                      <a:pt x="20" y="14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18" y="14"/>
                      <a:pt x="21" y="14"/>
                      <a:pt x="20" y="14"/>
                    </a:cubicBezTo>
                    <a:cubicBezTo>
                      <a:pt x="20" y="14"/>
                      <a:pt x="21" y="14"/>
                      <a:pt x="21" y="14"/>
                    </a:cubicBezTo>
                    <a:cubicBezTo>
                      <a:pt x="21" y="14"/>
                      <a:pt x="21" y="13"/>
                      <a:pt x="20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1"/>
                      <a:pt x="21" y="11"/>
                      <a:pt x="20" y="11"/>
                    </a:cubicBezTo>
                    <a:cubicBezTo>
                      <a:pt x="23" y="11"/>
                      <a:pt x="19" y="9"/>
                      <a:pt x="22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1" y="8"/>
                      <a:pt x="21" y="9"/>
                      <a:pt x="20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21" y="8"/>
                      <a:pt x="22" y="8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2" y="8"/>
                      <a:pt x="19" y="7"/>
                      <a:pt x="20" y="7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1" y="7"/>
                      <a:pt x="20" y="7"/>
                      <a:pt x="21" y="7"/>
                    </a:cubicBezTo>
                    <a:cubicBezTo>
                      <a:pt x="21" y="7"/>
                      <a:pt x="19" y="6"/>
                      <a:pt x="21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0" y="5"/>
                      <a:pt x="22" y="6"/>
                      <a:pt x="21" y="5"/>
                    </a:cubicBezTo>
                    <a:cubicBezTo>
                      <a:pt x="22" y="6"/>
                      <a:pt x="21" y="5"/>
                      <a:pt x="23" y="5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3" y="5"/>
                      <a:pt x="25" y="5"/>
                      <a:pt x="23" y="5"/>
                    </a:cubicBezTo>
                    <a:cubicBezTo>
                      <a:pt x="24" y="5"/>
                      <a:pt x="23" y="5"/>
                      <a:pt x="24" y="5"/>
                    </a:cubicBezTo>
                    <a:cubicBezTo>
                      <a:pt x="24" y="5"/>
                      <a:pt x="24" y="5"/>
                      <a:pt x="23" y="5"/>
                    </a:cubicBezTo>
                    <a:cubicBezTo>
                      <a:pt x="22" y="4"/>
                      <a:pt x="25" y="4"/>
                      <a:pt x="23" y="3"/>
                    </a:cubicBezTo>
                    <a:cubicBezTo>
                      <a:pt x="23" y="2"/>
                      <a:pt x="22" y="2"/>
                      <a:pt x="21" y="1"/>
                    </a:cubicBezTo>
                    <a:cubicBezTo>
                      <a:pt x="22" y="1"/>
                      <a:pt x="22" y="2"/>
                      <a:pt x="22" y="2"/>
                    </a:cubicBezTo>
                    <a:cubicBezTo>
                      <a:pt x="23" y="2"/>
                      <a:pt x="23" y="2"/>
                      <a:pt x="23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4" y="1"/>
                      <a:pt x="22" y="1"/>
                      <a:pt x="23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4" y="1"/>
                      <a:pt x="24" y="1"/>
                    </a:cubicBezTo>
                    <a:cubicBezTo>
                      <a:pt x="24" y="1"/>
                      <a:pt x="24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0"/>
                      <a:pt x="24" y="0"/>
                      <a:pt x="24" y="0"/>
                    </a:cubicBezTo>
                    <a:cubicBezTo>
                      <a:pt x="24" y="1"/>
                      <a:pt x="23" y="0"/>
                      <a:pt x="2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0" y="0"/>
                      <a:pt x="23" y="1"/>
                      <a:pt x="23" y="1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1"/>
                      <a:pt x="21" y="1"/>
                      <a:pt x="21" y="1"/>
                    </a:cubicBezTo>
                    <a:cubicBezTo>
                      <a:pt x="20" y="1"/>
                      <a:pt x="21" y="1"/>
                      <a:pt x="20" y="1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0" y="1"/>
                      <a:pt x="19" y="1"/>
                      <a:pt x="20" y="1"/>
                    </a:cubicBezTo>
                    <a:cubicBezTo>
                      <a:pt x="19" y="1"/>
                      <a:pt x="21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0" y="2"/>
                      <a:pt x="20" y="2"/>
                      <a:pt x="22" y="3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3"/>
                      <a:pt x="20" y="3"/>
                      <a:pt x="19" y="3"/>
                    </a:cubicBezTo>
                    <a:cubicBezTo>
                      <a:pt x="20" y="3"/>
                      <a:pt x="20" y="3"/>
                      <a:pt x="21" y="3"/>
                    </a:cubicBezTo>
                    <a:cubicBezTo>
                      <a:pt x="19" y="3"/>
                      <a:pt x="21" y="4"/>
                      <a:pt x="19" y="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8" y="4"/>
                      <a:pt x="20" y="4"/>
                      <a:pt x="19" y="4"/>
                    </a:cubicBezTo>
                    <a:cubicBezTo>
                      <a:pt x="18" y="4"/>
                      <a:pt x="19" y="4"/>
                      <a:pt x="18" y="4"/>
                    </a:cubicBezTo>
                    <a:cubicBezTo>
                      <a:pt x="20" y="5"/>
                      <a:pt x="18" y="4"/>
                      <a:pt x="18" y="5"/>
                    </a:cubicBezTo>
                    <a:cubicBezTo>
                      <a:pt x="19" y="5"/>
                      <a:pt x="18" y="5"/>
                      <a:pt x="19" y="6"/>
                    </a:cubicBezTo>
                    <a:cubicBezTo>
                      <a:pt x="18" y="6"/>
                      <a:pt x="18" y="6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8" y="7"/>
                      <a:pt x="18" y="7"/>
                      <a:pt x="18" y="8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7"/>
                      <a:pt x="17" y="8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8"/>
                      <a:pt x="17" y="8"/>
                      <a:pt x="17" y="9"/>
                    </a:cubicBezTo>
                    <a:cubicBezTo>
                      <a:pt x="17" y="9"/>
                      <a:pt x="19" y="9"/>
                      <a:pt x="20" y="10"/>
                    </a:cubicBezTo>
                    <a:cubicBezTo>
                      <a:pt x="19" y="9"/>
                      <a:pt x="18" y="9"/>
                      <a:pt x="18" y="9"/>
                    </a:cubicBezTo>
                    <a:cubicBezTo>
                      <a:pt x="18" y="9"/>
                      <a:pt x="19" y="9"/>
                      <a:pt x="18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7" y="9"/>
                      <a:pt x="18" y="9"/>
                      <a:pt x="18" y="9"/>
                    </a:cubicBezTo>
                    <a:cubicBezTo>
                      <a:pt x="17" y="9"/>
                      <a:pt x="18" y="9"/>
                      <a:pt x="17" y="9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9"/>
                      <a:pt x="16" y="9"/>
                      <a:pt x="16" y="9"/>
                    </a:cubicBezTo>
                    <a:cubicBezTo>
                      <a:pt x="16" y="9"/>
                      <a:pt x="17" y="9"/>
                      <a:pt x="17" y="9"/>
                    </a:cubicBezTo>
                    <a:cubicBezTo>
                      <a:pt x="17" y="10"/>
                      <a:pt x="16" y="9"/>
                      <a:pt x="15" y="9"/>
                    </a:cubicBezTo>
                    <a:cubicBezTo>
                      <a:pt x="16" y="10"/>
                      <a:pt x="15" y="10"/>
                      <a:pt x="17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10"/>
                      <a:pt x="16" y="11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8" y="12"/>
                      <a:pt x="16" y="12"/>
                      <a:pt x="16" y="13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3"/>
                      <a:pt x="16" y="13"/>
                      <a:pt x="17" y="14"/>
                    </a:cubicBezTo>
                    <a:cubicBezTo>
                      <a:pt x="17" y="14"/>
                      <a:pt x="16" y="14"/>
                      <a:pt x="16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4" y="14"/>
                      <a:pt x="15" y="15"/>
                    </a:cubicBezTo>
                    <a:cubicBezTo>
                      <a:pt x="14" y="14"/>
                      <a:pt x="14" y="15"/>
                      <a:pt x="14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2" y="15"/>
                      <a:pt x="16" y="17"/>
                      <a:pt x="13" y="16"/>
                    </a:cubicBezTo>
                    <a:cubicBezTo>
                      <a:pt x="14" y="17"/>
                      <a:pt x="14" y="16"/>
                      <a:pt x="15" y="17"/>
                    </a:cubicBezTo>
                    <a:cubicBezTo>
                      <a:pt x="14" y="17"/>
                      <a:pt x="13" y="17"/>
                      <a:pt x="13" y="17"/>
                    </a:cubicBezTo>
                    <a:cubicBezTo>
                      <a:pt x="12" y="17"/>
                      <a:pt x="14" y="18"/>
                      <a:pt x="14" y="18"/>
                    </a:cubicBezTo>
                    <a:cubicBezTo>
                      <a:pt x="14" y="18"/>
                      <a:pt x="15" y="18"/>
                      <a:pt x="16" y="19"/>
                    </a:cubicBezTo>
                    <a:cubicBezTo>
                      <a:pt x="16" y="19"/>
                      <a:pt x="14" y="19"/>
                      <a:pt x="13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8"/>
                      <a:pt x="13" y="18"/>
                      <a:pt x="13" y="18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8"/>
                      <a:pt x="13" y="19"/>
                      <a:pt x="12" y="18"/>
                    </a:cubicBezTo>
                    <a:cubicBezTo>
                      <a:pt x="12" y="19"/>
                      <a:pt x="13" y="19"/>
                      <a:pt x="13" y="19"/>
                    </a:cubicBezTo>
                    <a:cubicBezTo>
                      <a:pt x="12" y="19"/>
                      <a:pt x="13" y="19"/>
                      <a:pt x="12" y="19"/>
                    </a:cubicBezTo>
                    <a:cubicBezTo>
                      <a:pt x="13" y="19"/>
                      <a:pt x="13" y="20"/>
                      <a:pt x="13" y="20"/>
                    </a:cubicBezTo>
                    <a:cubicBezTo>
                      <a:pt x="12" y="20"/>
                      <a:pt x="14" y="20"/>
                      <a:pt x="14" y="21"/>
                    </a:cubicBezTo>
                    <a:cubicBezTo>
                      <a:pt x="13" y="21"/>
                      <a:pt x="12" y="20"/>
                      <a:pt x="13" y="21"/>
                    </a:cubicBezTo>
                    <a:cubicBezTo>
                      <a:pt x="12" y="21"/>
                      <a:pt x="12" y="20"/>
                      <a:pt x="11" y="20"/>
                    </a:cubicBezTo>
                    <a:cubicBezTo>
                      <a:pt x="12" y="21"/>
                      <a:pt x="11" y="21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2" y="21"/>
                      <a:pt x="13" y="22"/>
                    </a:cubicBezTo>
                    <a:cubicBezTo>
                      <a:pt x="12" y="22"/>
                      <a:pt x="13" y="22"/>
                      <a:pt x="12" y="22"/>
                    </a:cubicBezTo>
                    <a:cubicBezTo>
                      <a:pt x="13" y="22"/>
                      <a:pt x="11" y="22"/>
                      <a:pt x="11" y="21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9" y="22"/>
                      <a:pt x="12" y="22"/>
                      <a:pt x="11" y="23"/>
                    </a:cubicBezTo>
                    <a:cubicBezTo>
                      <a:pt x="11" y="22"/>
                      <a:pt x="10" y="22"/>
                      <a:pt x="10" y="23"/>
                    </a:cubicBezTo>
                    <a:cubicBezTo>
                      <a:pt x="10" y="22"/>
                      <a:pt x="11" y="23"/>
                      <a:pt x="12" y="23"/>
                    </a:cubicBezTo>
                    <a:cubicBezTo>
                      <a:pt x="11" y="23"/>
                      <a:pt x="12" y="23"/>
                      <a:pt x="12" y="24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4" y="24"/>
                      <a:pt x="11" y="24"/>
                      <a:pt x="12" y="25"/>
                    </a:cubicBezTo>
                    <a:cubicBezTo>
                      <a:pt x="11" y="25"/>
                      <a:pt x="11" y="24"/>
                      <a:pt x="10" y="24"/>
                    </a:cubicBezTo>
                    <a:cubicBezTo>
                      <a:pt x="11" y="25"/>
                      <a:pt x="9" y="25"/>
                      <a:pt x="10" y="25"/>
                    </a:cubicBezTo>
                    <a:cubicBezTo>
                      <a:pt x="11" y="25"/>
                      <a:pt x="11" y="25"/>
                      <a:pt x="11" y="26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3" y="25"/>
                      <a:pt x="12" y="25"/>
                      <a:pt x="13" y="25"/>
                    </a:cubicBezTo>
                    <a:cubicBezTo>
                      <a:pt x="12" y="25"/>
                      <a:pt x="14" y="26"/>
                      <a:pt x="13" y="26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9" y="26"/>
                      <a:pt x="12" y="27"/>
                      <a:pt x="11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2" y="27"/>
                      <a:pt x="11" y="27"/>
                      <a:pt x="12" y="28"/>
                    </a:cubicBezTo>
                    <a:cubicBezTo>
                      <a:pt x="11" y="27"/>
                      <a:pt x="11" y="28"/>
                      <a:pt x="10" y="28"/>
                    </a:cubicBezTo>
                    <a:cubicBezTo>
                      <a:pt x="11" y="28"/>
                      <a:pt x="10" y="28"/>
                      <a:pt x="11" y="28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10" y="29"/>
                      <a:pt x="12" y="29"/>
                      <a:pt x="12" y="30"/>
                    </a:cubicBezTo>
                    <a:cubicBezTo>
                      <a:pt x="11" y="29"/>
                      <a:pt x="11" y="30"/>
                      <a:pt x="10" y="29"/>
                    </a:cubicBezTo>
                    <a:cubicBezTo>
                      <a:pt x="10" y="29"/>
                      <a:pt x="10" y="29"/>
                      <a:pt x="10" y="30"/>
                    </a:cubicBezTo>
                    <a:cubicBezTo>
                      <a:pt x="10" y="29"/>
                      <a:pt x="11" y="30"/>
                      <a:pt x="11" y="30"/>
                    </a:cubicBezTo>
                    <a:cubicBezTo>
                      <a:pt x="11" y="30"/>
                      <a:pt x="12" y="30"/>
                      <a:pt x="12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2" y="31"/>
                      <a:pt x="12" y="31"/>
                      <a:pt x="13" y="31"/>
                    </a:cubicBezTo>
                    <a:cubicBezTo>
                      <a:pt x="10" y="31"/>
                      <a:pt x="13" y="32"/>
                      <a:pt x="10" y="32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1" y="33"/>
                      <a:pt x="10" y="33"/>
                      <a:pt x="10" y="33"/>
                    </a:cubicBezTo>
                    <a:cubicBezTo>
                      <a:pt x="10" y="34"/>
                      <a:pt x="13" y="34"/>
                      <a:pt x="12" y="34"/>
                    </a:cubicBezTo>
                    <a:cubicBezTo>
                      <a:pt x="10" y="34"/>
                      <a:pt x="11" y="34"/>
                      <a:pt x="11" y="34"/>
                    </a:cubicBezTo>
                    <a:cubicBezTo>
                      <a:pt x="8" y="34"/>
                      <a:pt x="11" y="35"/>
                      <a:pt x="9" y="35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8" y="35"/>
                      <a:pt x="10" y="35"/>
                      <a:pt x="10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11" y="36"/>
                      <a:pt x="11" y="37"/>
                      <a:pt x="11" y="37"/>
                    </a:cubicBezTo>
                    <a:cubicBezTo>
                      <a:pt x="10" y="37"/>
                      <a:pt x="11" y="37"/>
                      <a:pt x="10" y="37"/>
                    </a:cubicBezTo>
                    <a:cubicBezTo>
                      <a:pt x="10" y="37"/>
                      <a:pt x="11" y="37"/>
                      <a:pt x="11" y="38"/>
                    </a:cubicBezTo>
                    <a:cubicBezTo>
                      <a:pt x="11" y="38"/>
                      <a:pt x="10" y="38"/>
                      <a:pt x="9" y="37"/>
                    </a:cubicBezTo>
                    <a:cubicBezTo>
                      <a:pt x="9" y="37"/>
                      <a:pt x="9" y="37"/>
                      <a:pt x="9" y="37"/>
                    </a:cubicBezTo>
                    <a:cubicBezTo>
                      <a:pt x="8" y="37"/>
                      <a:pt x="9" y="38"/>
                      <a:pt x="9" y="38"/>
                    </a:cubicBezTo>
                    <a:cubicBezTo>
                      <a:pt x="8" y="38"/>
                      <a:pt x="8" y="38"/>
                      <a:pt x="8" y="38"/>
                    </a:cubicBezTo>
                    <a:cubicBezTo>
                      <a:pt x="8" y="38"/>
                      <a:pt x="10" y="38"/>
                      <a:pt x="10" y="39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12" y="40"/>
                      <a:pt x="9" y="39"/>
                      <a:pt x="10" y="40"/>
                    </a:cubicBezTo>
                    <a:cubicBezTo>
                      <a:pt x="9" y="39"/>
                      <a:pt x="9" y="39"/>
                      <a:pt x="9" y="39"/>
                    </a:cubicBezTo>
                    <a:cubicBezTo>
                      <a:pt x="9" y="40"/>
                      <a:pt x="10" y="40"/>
                      <a:pt x="10" y="41"/>
                    </a:cubicBezTo>
                    <a:cubicBezTo>
                      <a:pt x="9" y="40"/>
                      <a:pt x="9" y="40"/>
                      <a:pt x="8" y="39"/>
                    </a:cubicBezTo>
                    <a:cubicBezTo>
                      <a:pt x="8" y="40"/>
                      <a:pt x="8" y="40"/>
                      <a:pt x="9" y="40"/>
                    </a:cubicBezTo>
                    <a:cubicBezTo>
                      <a:pt x="9" y="40"/>
                      <a:pt x="8" y="40"/>
                      <a:pt x="9" y="40"/>
                    </a:cubicBezTo>
                    <a:cubicBezTo>
                      <a:pt x="10" y="40"/>
                      <a:pt x="10" y="41"/>
                      <a:pt x="10" y="41"/>
                    </a:cubicBezTo>
                    <a:cubicBezTo>
                      <a:pt x="7" y="41"/>
                      <a:pt x="9" y="42"/>
                      <a:pt x="7" y="42"/>
                    </a:cubicBezTo>
                    <a:cubicBezTo>
                      <a:pt x="8" y="43"/>
                      <a:pt x="6" y="43"/>
                      <a:pt x="6" y="44"/>
                    </a:cubicBezTo>
                    <a:cubicBezTo>
                      <a:pt x="9" y="44"/>
                      <a:pt x="6" y="44"/>
                      <a:pt x="9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6" y="45"/>
                      <a:pt x="7" y="45"/>
                      <a:pt x="6" y="45"/>
                    </a:cubicBezTo>
                    <a:cubicBezTo>
                      <a:pt x="6" y="45"/>
                      <a:pt x="5" y="45"/>
                      <a:pt x="4" y="45"/>
                    </a:cubicBezTo>
                    <a:cubicBezTo>
                      <a:pt x="5" y="45"/>
                      <a:pt x="5" y="45"/>
                      <a:pt x="5" y="46"/>
                    </a:cubicBezTo>
                    <a:cubicBezTo>
                      <a:pt x="6" y="45"/>
                      <a:pt x="6" y="45"/>
                      <a:pt x="6" y="45"/>
                    </a:cubicBezTo>
                    <a:cubicBezTo>
                      <a:pt x="7" y="46"/>
                      <a:pt x="4" y="46"/>
                      <a:pt x="5" y="46"/>
                    </a:cubicBezTo>
                    <a:cubicBezTo>
                      <a:pt x="5" y="46"/>
                      <a:pt x="5" y="46"/>
                      <a:pt x="5" y="46"/>
                    </a:cubicBezTo>
                    <a:cubicBezTo>
                      <a:pt x="5" y="46"/>
                      <a:pt x="4" y="47"/>
                      <a:pt x="6" y="48"/>
                    </a:cubicBezTo>
                    <a:cubicBezTo>
                      <a:pt x="6" y="48"/>
                      <a:pt x="5" y="48"/>
                      <a:pt x="5" y="48"/>
                    </a:cubicBezTo>
                    <a:cubicBezTo>
                      <a:pt x="5" y="48"/>
                      <a:pt x="7" y="49"/>
                      <a:pt x="6" y="5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" y="50"/>
                      <a:pt x="6" y="50"/>
                      <a:pt x="6" y="5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5" y="50"/>
                      <a:pt x="6" y="51"/>
                      <a:pt x="5" y="51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4" y="51"/>
                      <a:pt x="6" y="52"/>
                      <a:pt x="7" y="52"/>
                    </a:cubicBezTo>
                    <a:cubicBezTo>
                      <a:pt x="5" y="52"/>
                      <a:pt x="4" y="52"/>
                      <a:pt x="4" y="53"/>
                    </a:cubicBezTo>
                    <a:cubicBezTo>
                      <a:pt x="4" y="53"/>
                      <a:pt x="4" y="53"/>
                      <a:pt x="4" y="53"/>
                    </a:cubicBezTo>
                    <a:cubicBezTo>
                      <a:pt x="3" y="53"/>
                      <a:pt x="5" y="54"/>
                      <a:pt x="5" y="55"/>
                    </a:cubicBezTo>
                    <a:cubicBezTo>
                      <a:pt x="3" y="55"/>
                      <a:pt x="4" y="57"/>
                      <a:pt x="3" y="57"/>
                    </a:cubicBezTo>
                    <a:cubicBezTo>
                      <a:pt x="3" y="57"/>
                      <a:pt x="4" y="57"/>
                      <a:pt x="5" y="57"/>
                    </a:cubicBezTo>
                    <a:cubicBezTo>
                      <a:pt x="4" y="58"/>
                      <a:pt x="6" y="58"/>
                      <a:pt x="4" y="58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5" y="59"/>
                      <a:pt x="5" y="59"/>
                      <a:pt x="5" y="59"/>
                    </a:cubicBezTo>
                    <a:cubicBezTo>
                      <a:pt x="2" y="59"/>
                      <a:pt x="6" y="61"/>
                      <a:pt x="3" y="61"/>
                    </a:cubicBezTo>
                    <a:cubicBezTo>
                      <a:pt x="4" y="61"/>
                      <a:pt x="3" y="61"/>
                      <a:pt x="4" y="62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2" y="62"/>
                      <a:pt x="2" y="62"/>
                      <a:pt x="2" y="63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2" y="63"/>
                      <a:pt x="5" y="63"/>
                      <a:pt x="5" y="64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3" y="64"/>
                      <a:pt x="2" y="64"/>
                      <a:pt x="3" y="65"/>
                    </a:cubicBezTo>
                    <a:cubicBezTo>
                      <a:pt x="3" y="65"/>
                      <a:pt x="2" y="65"/>
                      <a:pt x="2" y="65"/>
                    </a:cubicBezTo>
                    <a:cubicBezTo>
                      <a:pt x="2" y="65"/>
                      <a:pt x="1" y="66"/>
                      <a:pt x="3" y="66"/>
                    </a:cubicBezTo>
                    <a:cubicBezTo>
                      <a:pt x="2" y="66"/>
                      <a:pt x="3" y="67"/>
                      <a:pt x="4" y="67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4" y="67"/>
                      <a:pt x="4" y="68"/>
                      <a:pt x="5" y="68"/>
                    </a:cubicBezTo>
                    <a:cubicBezTo>
                      <a:pt x="4" y="68"/>
                      <a:pt x="4" y="68"/>
                      <a:pt x="4" y="68"/>
                    </a:cubicBezTo>
                    <a:cubicBezTo>
                      <a:pt x="3" y="68"/>
                      <a:pt x="5" y="68"/>
                      <a:pt x="4" y="68"/>
                    </a:cubicBezTo>
                    <a:cubicBezTo>
                      <a:pt x="4" y="68"/>
                      <a:pt x="4" y="68"/>
                      <a:pt x="4" y="68"/>
                    </a:cubicBezTo>
                    <a:cubicBezTo>
                      <a:pt x="4" y="69"/>
                      <a:pt x="4" y="69"/>
                      <a:pt x="5" y="69"/>
                    </a:cubicBezTo>
                    <a:cubicBezTo>
                      <a:pt x="5" y="69"/>
                      <a:pt x="4" y="69"/>
                      <a:pt x="3" y="69"/>
                    </a:cubicBezTo>
                    <a:cubicBezTo>
                      <a:pt x="4" y="69"/>
                      <a:pt x="5" y="70"/>
                      <a:pt x="4" y="70"/>
                    </a:cubicBezTo>
                    <a:cubicBezTo>
                      <a:pt x="4" y="70"/>
                      <a:pt x="4" y="70"/>
                      <a:pt x="4" y="70"/>
                    </a:cubicBezTo>
                    <a:cubicBezTo>
                      <a:pt x="3" y="70"/>
                      <a:pt x="5" y="71"/>
                      <a:pt x="4" y="71"/>
                    </a:cubicBezTo>
                    <a:cubicBezTo>
                      <a:pt x="3" y="71"/>
                      <a:pt x="3" y="71"/>
                      <a:pt x="3" y="71"/>
                    </a:cubicBezTo>
                    <a:cubicBezTo>
                      <a:pt x="3" y="70"/>
                      <a:pt x="3" y="70"/>
                      <a:pt x="3" y="70"/>
                    </a:cubicBezTo>
                    <a:cubicBezTo>
                      <a:pt x="2" y="70"/>
                      <a:pt x="2" y="70"/>
                      <a:pt x="1" y="70"/>
                    </a:cubicBezTo>
                    <a:cubicBezTo>
                      <a:pt x="1" y="70"/>
                      <a:pt x="3" y="71"/>
                      <a:pt x="3" y="71"/>
                    </a:cubicBezTo>
                    <a:cubicBezTo>
                      <a:pt x="2" y="71"/>
                      <a:pt x="2" y="71"/>
                      <a:pt x="2" y="71"/>
                    </a:cubicBezTo>
                    <a:cubicBezTo>
                      <a:pt x="2" y="71"/>
                      <a:pt x="2" y="71"/>
                      <a:pt x="2" y="71"/>
                    </a:cubicBezTo>
                    <a:cubicBezTo>
                      <a:pt x="2" y="71"/>
                      <a:pt x="2" y="71"/>
                      <a:pt x="2" y="71"/>
                    </a:cubicBezTo>
                    <a:cubicBezTo>
                      <a:pt x="2" y="71"/>
                      <a:pt x="2" y="71"/>
                      <a:pt x="2" y="71"/>
                    </a:cubicBezTo>
                    <a:cubicBezTo>
                      <a:pt x="1" y="71"/>
                      <a:pt x="1" y="72"/>
                      <a:pt x="1" y="72"/>
                    </a:cubicBezTo>
                    <a:cubicBezTo>
                      <a:pt x="2" y="72"/>
                      <a:pt x="2" y="72"/>
                      <a:pt x="3" y="72"/>
                    </a:cubicBezTo>
                    <a:cubicBezTo>
                      <a:pt x="3" y="72"/>
                      <a:pt x="3" y="72"/>
                      <a:pt x="3" y="72"/>
                    </a:cubicBezTo>
                    <a:cubicBezTo>
                      <a:pt x="3" y="72"/>
                      <a:pt x="3" y="72"/>
                      <a:pt x="3" y="72"/>
                    </a:cubicBezTo>
                    <a:cubicBezTo>
                      <a:pt x="3" y="72"/>
                      <a:pt x="3" y="72"/>
                      <a:pt x="3" y="72"/>
                    </a:cubicBezTo>
                    <a:cubicBezTo>
                      <a:pt x="3" y="72"/>
                      <a:pt x="3" y="72"/>
                      <a:pt x="3" y="72"/>
                    </a:cubicBezTo>
                    <a:cubicBezTo>
                      <a:pt x="4" y="72"/>
                      <a:pt x="4" y="72"/>
                      <a:pt x="3" y="72"/>
                    </a:cubicBezTo>
                    <a:cubicBezTo>
                      <a:pt x="4" y="72"/>
                      <a:pt x="5" y="72"/>
                      <a:pt x="5" y="73"/>
                    </a:cubicBezTo>
                    <a:cubicBezTo>
                      <a:pt x="4" y="73"/>
                      <a:pt x="3" y="73"/>
                      <a:pt x="2" y="73"/>
                    </a:cubicBezTo>
                    <a:cubicBezTo>
                      <a:pt x="2" y="73"/>
                      <a:pt x="2" y="74"/>
                      <a:pt x="4" y="75"/>
                    </a:cubicBezTo>
                    <a:cubicBezTo>
                      <a:pt x="4" y="75"/>
                      <a:pt x="3" y="75"/>
                      <a:pt x="3" y="75"/>
                    </a:cubicBezTo>
                    <a:cubicBezTo>
                      <a:pt x="3" y="74"/>
                      <a:pt x="3" y="74"/>
                      <a:pt x="3" y="74"/>
                    </a:cubicBezTo>
                    <a:cubicBezTo>
                      <a:pt x="3" y="75"/>
                      <a:pt x="3" y="75"/>
                      <a:pt x="4" y="76"/>
                    </a:cubicBezTo>
                    <a:cubicBezTo>
                      <a:pt x="3" y="76"/>
                      <a:pt x="3" y="75"/>
                      <a:pt x="3" y="76"/>
                    </a:cubicBezTo>
                    <a:cubicBezTo>
                      <a:pt x="3" y="76"/>
                      <a:pt x="3" y="76"/>
                      <a:pt x="3" y="76"/>
                    </a:cubicBezTo>
                    <a:cubicBezTo>
                      <a:pt x="0" y="76"/>
                      <a:pt x="6" y="78"/>
                      <a:pt x="3" y="78"/>
                    </a:cubicBezTo>
                    <a:cubicBezTo>
                      <a:pt x="3" y="78"/>
                      <a:pt x="3" y="78"/>
                      <a:pt x="3" y="78"/>
                    </a:cubicBezTo>
                    <a:cubicBezTo>
                      <a:pt x="2" y="79"/>
                      <a:pt x="4" y="81"/>
                      <a:pt x="2" y="82"/>
                    </a:cubicBezTo>
                    <a:cubicBezTo>
                      <a:pt x="2" y="82"/>
                      <a:pt x="3" y="82"/>
                      <a:pt x="3" y="83"/>
                    </a:cubicBezTo>
                    <a:cubicBezTo>
                      <a:pt x="2" y="83"/>
                      <a:pt x="2" y="83"/>
                      <a:pt x="2" y="83"/>
                    </a:cubicBezTo>
                    <a:cubicBezTo>
                      <a:pt x="3" y="83"/>
                      <a:pt x="3" y="83"/>
                      <a:pt x="3" y="83"/>
                    </a:cubicBezTo>
                    <a:cubicBezTo>
                      <a:pt x="4" y="84"/>
                      <a:pt x="0" y="84"/>
                      <a:pt x="2" y="85"/>
                    </a:cubicBezTo>
                    <a:cubicBezTo>
                      <a:pt x="3" y="85"/>
                      <a:pt x="3" y="85"/>
                      <a:pt x="3" y="85"/>
                    </a:cubicBezTo>
                    <a:cubicBezTo>
                      <a:pt x="3" y="85"/>
                      <a:pt x="3" y="85"/>
                      <a:pt x="3" y="85"/>
                    </a:cubicBezTo>
                    <a:cubicBezTo>
                      <a:pt x="3" y="85"/>
                      <a:pt x="3" y="85"/>
                      <a:pt x="3" y="85"/>
                    </a:cubicBezTo>
                    <a:cubicBezTo>
                      <a:pt x="2" y="85"/>
                      <a:pt x="2" y="85"/>
                      <a:pt x="2" y="85"/>
                    </a:cubicBezTo>
                    <a:cubicBezTo>
                      <a:pt x="3" y="86"/>
                      <a:pt x="3" y="86"/>
                      <a:pt x="3" y="86"/>
                    </a:cubicBezTo>
                    <a:cubicBezTo>
                      <a:pt x="3" y="86"/>
                      <a:pt x="1" y="86"/>
                      <a:pt x="1" y="86"/>
                    </a:cubicBezTo>
                    <a:cubicBezTo>
                      <a:pt x="1" y="87"/>
                      <a:pt x="2" y="87"/>
                      <a:pt x="3" y="87"/>
                    </a:cubicBezTo>
                    <a:cubicBezTo>
                      <a:pt x="3" y="87"/>
                      <a:pt x="3" y="87"/>
                      <a:pt x="4" y="87"/>
                    </a:cubicBezTo>
                    <a:cubicBezTo>
                      <a:pt x="4" y="87"/>
                      <a:pt x="4" y="87"/>
                      <a:pt x="4" y="87"/>
                    </a:cubicBezTo>
                    <a:cubicBezTo>
                      <a:pt x="6" y="87"/>
                      <a:pt x="8" y="88"/>
                      <a:pt x="9" y="87"/>
                    </a:cubicBezTo>
                    <a:cubicBezTo>
                      <a:pt x="8" y="87"/>
                      <a:pt x="8" y="87"/>
                      <a:pt x="8" y="87"/>
                    </a:cubicBezTo>
                    <a:cubicBezTo>
                      <a:pt x="9" y="87"/>
                      <a:pt x="9" y="87"/>
                      <a:pt x="9" y="87"/>
                    </a:cubicBezTo>
                    <a:cubicBezTo>
                      <a:pt x="9" y="87"/>
                      <a:pt x="9" y="87"/>
                      <a:pt x="9" y="87"/>
                    </a:cubicBezTo>
                    <a:cubicBezTo>
                      <a:pt x="10" y="87"/>
                      <a:pt x="9" y="87"/>
                      <a:pt x="9" y="87"/>
                    </a:cubicBezTo>
                    <a:cubicBezTo>
                      <a:pt x="10" y="87"/>
                      <a:pt x="10" y="87"/>
                      <a:pt x="10" y="87"/>
                    </a:cubicBezTo>
                    <a:cubicBezTo>
                      <a:pt x="8" y="86"/>
                      <a:pt x="8" y="86"/>
                      <a:pt x="8" y="86"/>
                    </a:cubicBezTo>
                    <a:cubicBezTo>
                      <a:pt x="9" y="86"/>
                      <a:pt x="9" y="86"/>
                      <a:pt x="10" y="86"/>
                    </a:cubicBezTo>
                    <a:cubicBezTo>
                      <a:pt x="9" y="86"/>
                      <a:pt x="8" y="86"/>
                      <a:pt x="8" y="86"/>
                    </a:cubicBezTo>
                    <a:cubicBezTo>
                      <a:pt x="9" y="86"/>
                      <a:pt x="9" y="86"/>
                      <a:pt x="9" y="86"/>
                    </a:cubicBezTo>
                    <a:cubicBezTo>
                      <a:pt x="9" y="86"/>
                      <a:pt x="9" y="86"/>
                      <a:pt x="10" y="86"/>
                    </a:cubicBezTo>
                    <a:cubicBezTo>
                      <a:pt x="9" y="86"/>
                      <a:pt x="9" y="85"/>
                      <a:pt x="8" y="85"/>
                    </a:cubicBezTo>
                    <a:cubicBezTo>
                      <a:pt x="9" y="85"/>
                      <a:pt x="8" y="85"/>
                      <a:pt x="10" y="85"/>
                    </a:cubicBezTo>
                    <a:cubicBezTo>
                      <a:pt x="10" y="85"/>
                      <a:pt x="9" y="84"/>
                      <a:pt x="9" y="84"/>
                    </a:cubicBezTo>
                    <a:cubicBezTo>
                      <a:pt x="11" y="85"/>
                      <a:pt x="9" y="83"/>
                      <a:pt x="11" y="84"/>
                    </a:cubicBezTo>
                    <a:cubicBezTo>
                      <a:pt x="9" y="83"/>
                      <a:pt x="10" y="83"/>
                      <a:pt x="9" y="82"/>
                    </a:cubicBezTo>
                    <a:cubicBezTo>
                      <a:pt x="9" y="82"/>
                      <a:pt x="10" y="82"/>
                      <a:pt x="10" y="82"/>
                    </a:cubicBezTo>
                    <a:cubicBezTo>
                      <a:pt x="10" y="82"/>
                      <a:pt x="10" y="82"/>
                      <a:pt x="11" y="82"/>
                    </a:cubicBezTo>
                    <a:cubicBezTo>
                      <a:pt x="9" y="82"/>
                      <a:pt x="9" y="82"/>
                      <a:pt x="8" y="81"/>
                    </a:cubicBezTo>
                    <a:cubicBezTo>
                      <a:pt x="9" y="81"/>
                      <a:pt x="10" y="82"/>
                      <a:pt x="11" y="82"/>
                    </a:cubicBezTo>
                    <a:cubicBezTo>
                      <a:pt x="10" y="82"/>
                      <a:pt x="10" y="81"/>
                      <a:pt x="9" y="81"/>
                    </a:cubicBezTo>
                    <a:cubicBezTo>
                      <a:pt x="10" y="81"/>
                      <a:pt x="9" y="81"/>
                      <a:pt x="11" y="81"/>
                    </a:cubicBezTo>
                    <a:cubicBezTo>
                      <a:pt x="9" y="81"/>
                      <a:pt x="10" y="81"/>
                      <a:pt x="9" y="80"/>
                    </a:cubicBezTo>
                    <a:cubicBezTo>
                      <a:pt x="10" y="80"/>
                      <a:pt x="11" y="81"/>
                      <a:pt x="10" y="80"/>
                    </a:cubicBezTo>
                    <a:cubicBezTo>
                      <a:pt x="11" y="80"/>
                      <a:pt x="12" y="80"/>
                      <a:pt x="12" y="80"/>
                    </a:cubicBezTo>
                    <a:close/>
                    <a:moveTo>
                      <a:pt x="9" y="72"/>
                    </a:moveTo>
                    <a:cubicBezTo>
                      <a:pt x="9" y="72"/>
                      <a:pt x="9" y="72"/>
                      <a:pt x="9" y="72"/>
                    </a:cubicBezTo>
                    <a:cubicBezTo>
                      <a:pt x="9" y="72"/>
                      <a:pt x="9" y="72"/>
                      <a:pt x="9" y="72"/>
                    </a:cubicBezTo>
                    <a:close/>
                    <a:moveTo>
                      <a:pt x="10" y="71"/>
                    </a:moveTo>
                    <a:cubicBezTo>
                      <a:pt x="9" y="72"/>
                      <a:pt x="9" y="72"/>
                      <a:pt x="9" y="72"/>
                    </a:cubicBezTo>
                    <a:cubicBezTo>
                      <a:pt x="9" y="72"/>
                      <a:pt x="9" y="71"/>
                      <a:pt x="9" y="71"/>
                    </a:cubicBezTo>
                    <a:lnTo>
                      <a:pt x="10" y="71"/>
                    </a:lnTo>
                    <a:close/>
                    <a:moveTo>
                      <a:pt x="2" y="72"/>
                    </a:moveTo>
                    <a:cubicBezTo>
                      <a:pt x="1" y="72"/>
                      <a:pt x="2" y="72"/>
                      <a:pt x="2" y="72"/>
                    </a:cubicBezTo>
                    <a:cubicBezTo>
                      <a:pt x="2" y="72"/>
                      <a:pt x="2" y="72"/>
                      <a:pt x="2" y="72"/>
                    </a:cubicBezTo>
                    <a:cubicBezTo>
                      <a:pt x="2" y="72"/>
                      <a:pt x="2" y="72"/>
                      <a:pt x="2" y="72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8" name="Rectangle 1070"/>
              <p:cNvSpPr>
                <a:spLocks noChangeArrowheads="1"/>
              </p:cNvSpPr>
              <p:nvPr/>
            </p:nvSpPr>
            <p:spPr bwMode="auto">
              <a:xfrm>
                <a:off x="4942" y="2298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9" name="Rectangle 1071"/>
              <p:cNvSpPr>
                <a:spLocks noChangeArrowheads="1"/>
              </p:cNvSpPr>
              <p:nvPr/>
            </p:nvSpPr>
            <p:spPr bwMode="auto">
              <a:xfrm>
                <a:off x="4973" y="2161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0" name="Rectangle 1072"/>
              <p:cNvSpPr>
                <a:spLocks noChangeArrowheads="1"/>
              </p:cNvSpPr>
              <p:nvPr/>
            </p:nvSpPr>
            <p:spPr bwMode="auto">
              <a:xfrm>
                <a:off x="4964" y="2275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1" name="Freeform 1073"/>
              <p:cNvSpPr>
                <a:spLocks/>
              </p:cNvSpPr>
              <p:nvPr/>
            </p:nvSpPr>
            <p:spPr bwMode="auto">
              <a:xfrm>
                <a:off x="4985" y="215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2" name="Freeform 1074"/>
              <p:cNvSpPr>
                <a:spLocks/>
              </p:cNvSpPr>
              <p:nvPr/>
            </p:nvSpPr>
            <p:spPr bwMode="auto">
              <a:xfrm>
                <a:off x="4985" y="2152"/>
                <a:ext cx="2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0"/>
                  </a:cxn>
                  <a:cxn ang="0">
                    <a:pos x="0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3" name="Rectangle 1075"/>
              <p:cNvSpPr>
                <a:spLocks noChangeArrowheads="1"/>
              </p:cNvSpPr>
              <p:nvPr/>
            </p:nvSpPr>
            <p:spPr bwMode="auto">
              <a:xfrm>
                <a:off x="4987" y="2147"/>
                <a:ext cx="1" cy="2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4" name="Freeform 1076"/>
              <p:cNvSpPr>
                <a:spLocks/>
              </p:cNvSpPr>
              <p:nvPr/>
            </p:nvSpPr>
            <p:spPr bwMode="auto">
              <a:xfrm>
                <a:off x="4978" y="2192"/>
                <a:ext cx="2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5" name="Freeform 1077"/>
              <p:cNvSpPr>
                <a:spLocks/>
              </p:cNvSpPr>
              <p:nvPr/>
            </p:nvSpPr>
            <p:spPr bwMode="auto">
              <a:xfrm>
                <a:off x="4976" y="2179"/>
                <a:ext cx="2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6" name="Rectangle 1078"/>
              <p:cNvSpPr>
                <a:spLocks noChangeArrowheads="1"/>
              </p:cNvSpPr>
              <p:nvPr/>
            </p:nvSpPr>
            <p:spPr bwMode="auto">
              <a:xfrm>
                <a:off x="4978" y="2208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7" name="Freeform 1079"/>
              <p:cNvSpPr>
                <a:spLocks/>
              </p:cNvSpPr>
              <p:nvPr/>
            </p:nvSpPr>
            <p:spPr bwMode="auto">
              <a:xfrm>
                <a:off x="4978" y="21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8" name="Freeform 1080"/>
              <p:cNvSpPr>
                <a:spLocks/>
              </p:cNvSpPr>
              <p:nvPr/>
            </p:nvSpPr>
            <p:spPr bwMode="auto">
              <a:xfrm>
                <a:off x="4991" y="2136"/>
                <a:ext cx="0" cy="2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9" name="Freeform 1081"/>
              <p:cNvSpPr>
                <a:spLocks/>
              </p:cNvSpPr>
              <p:nvPr/>
            </p:nvSpPr>
            <p:spPr bwMode="auto">
              <a:xfrm>
                <a:off x="4991" y="213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0" name="Freeform 1082"/>
              <p:cNvSpPr>
                <a:spLocks/>
              </p:cNvSpPr>
              <p:nvPr/>
            </p:nvSpPr>
            <p:spPr bwMode="auto">
              <a:xfrm>
                <a:off x="4991" y="213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1" name="Freeform 1083"/>
              <p:cNvSpPr>
                <a:spLocks/>
              </p:cNvSpPr>
              <p:nvPr/>
            </p:nvSpPr>
            <p:spPr bwMode="auto">
              <a:xfrm>
                <a:off x="4989" y="214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2" name="Freeform 1084"/>
              <p:cNvSpPr>
                <a:spLocks/>
              </p:cNvSpPr>
              <p:nvPr/>
            </p:nvSpPr>
            <p:spPr bwMode="auto">
              <a:xfrm>
                <a:off x="4987" y="2140"/>
                <a:ext cx="4" cy="3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2" y="0"/>
                  </a:cxn>
                  <a:cxn ang="0">
                    <a:pos x="1" y="0"/>
                  </a:cxn>
                  <a:cxn ang="0">
                    <a:pos x="1" y="1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1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3" name="Freeform 1085"/>
              <p:cNvSpPr>
                <a:spLocks/>
              </p:cNvSpPr>
              <p:nvPr/>
            </p:nvSpPr>
            <p:spPr bwMode="auto">
              <a:xfrm>
                <a:off x="4973" y="2143"/>
                <a:ext cx="5" cy="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0"/>
                  </a:cxn>
                  <a:cxn ang="0">
                    <a:pos x="1" y="0"/>
                  </a:cxn>
                  <a:cxn ang="0">
                    <a:pos x="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4" name="Freeform 1086"/>
              <p:cNvSpPr>
                <a:spLocks/>
              </p:cNvSpPr>
              <p:nvPr/>
            </p:nvSpPr>
            <p:spPr bwMode="auto">
              <a:xfrm>
                <a:off x="4973" y="2145"/>
                <a:ext cx="3" cy="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5" name="Freeform 1087"/>
              <p:cNvSpPr>
                <a:spLocks/>
              </p:cNvSpPr>
              <p:nvPr/>
            </p:nvSpPr>
            <p:spPr bwMode="auto">
              <a:xfrm>
                <a:off x="4967" y="2165"/>
                <a:ext cx="2" cy="2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0" y="0"/>
                  </a:cxn>
                  <a:cxn ang="0">
                    <a:pos x="1" y="1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6" name="Freeform 1088"/>
              <p:cNvSpPr>
                <a:spLocks/>
              </p:cNvSpPr>
              <p:nvPr/>
            </p:nvSpPr>
            <p:spPr bwMode="auto">
              <a:xfrm>
                <a:off x="4980" y="2172"/>
                <a:ext cx="2" cy="2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2" y="2"/>
                  </a:cxn>
                  <a:cxn ang="0">
                    <a:pos x="0" y="0"/>
                  </a:cxn>
                  <a:cxn ang="0">
                    <a:pos x="0" y="2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2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7" name="Freeform 1089"/>
              <p:cNvSpPr>
                <a:spLocks/>
              </p:cNvSpPr>
              <p:nvPr/>
            </p:nvSpPr>
            <p:spPr bwMode="auto">
              <a:xfrm>
                <a:off x="4962" y="2172"/>
                <a:ext cx="2" cy="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8" name="Freeform 1090"/>
              <p:cNvSpPr>
                <a:spLocks/>
              </p:cNvSpPr>
              <p:nvPr/>
            </p:nvSpPr>
            <p:spPr bwMode="auto">
              <a:xfrm>
                <a:off x="4955" y="2206"/>
                <a:ext cx="5" cy="2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2" y="1"/>
                  </a:cxn>
                  <a:cxn ang="0">
                    <a:pos x="0" y="1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9" name="Freeform 1091"/>
              <p:cNvSpPr>
                <a:spLocks/>
              </p:cNvSpPr>
              <p:nvPr/>
            </p:nvSpPr>
            <p:spPr bwMode="auto">
              <a:xfrm>
                <a:off x="4953" y="2224"/>
                <a:ext cx="2" cy="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0" name="Rectangle 1092"/>
              <p:cNvSpPr>
                <a:spLocks noChangeArrowheads="1"/>
              </p:cNvSpPr>
              <p:nvPr/>
            </p:nvSpPr>
            <p:spPr bwMode="auto">
              <a:xfrm>
                <a:off x="4942" y="2269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1" name="Freeform 1093"/>
              <p:cNvSpPr>
                <a:spLocks/>
              </p:cNvSpPr>
              <p:nvPr/>
            </p:nvSpPr>
            <p:spPr bwMode="auto">
              <a:xfrm>
                <a:off x="5095" y="2194"/>
                <a:ext cx="2" cy="3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0" y="1"/>
                  </a:cxn>
                  <a:cxn ang="0">
                    <a:pos x="1" y="1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0" y="0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2" name="Freeform 1094"/>
              <p:cNvSpPr>
                <a:spLocks/>
              </p:cNvSpPr>
              <p:nvPr/>
            </p:nvSpPr>
            <p:spPr bwMode="auto">
              <a:xfrm>
                <a:off x="5093" y="2194"/>
                <a:ext cx="4" cy="5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2" y="2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0" y="1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cubicBezTo>
                      <a:pt x="0" y="1"/>
                      <a:pt x="1" y="2"/>
                      <a:pt x="2" y="2"/>
                    </a:cubicBezTo>
                    <a:cubicBezTo>
                      <a:pt x="1" y="1"/>
                      <a:pt x="2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1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3" name="Freeform 1095"/>
              <p:cNvSpPr>
                <a:spLocks/>
              </p:cNvSpPr>
              <p:nvPr/>
            </p:nvSpPr>
            <p:spPr bwMode="auto">
              <a:xfrm>
                <a:off x="5081" y="221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4" name="Freeform 1096"/>
              <p:cNvSpPr>
                <a:spLocks/>
              </p:cNvSpPr>
              <p:nvPr/>
            </p:nvSpPr>
            <p:spPr bwMode="auto">
              <a:xfrm>
                <a:off x="5077" y="223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5" name="Freeform 1097"/>
              <p:cNvSpPr>
                <a:spLocks/>
              </p:cNvSpPr>
              <p:nvPr/>
            </p:nvSpPr>
            <p:spPr bwMode="auto">
              <a:xfrm>
                <a:off x="5072" y="223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6" name="Freeform 1098"/>
              <p:cNvSpPr>
                <a:spLocks/>
              </p:cNvSpPr>
              <p:nvPr/>
            </p:nvSpPr>
            <p:spPr bwMode="auto">
              <a:xfrm>
                <a:off x="5081" y="2219"/>
                <a:ext cx="0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0" y="0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7" name="Rectangle 1099"/>
              <p:cNvSpPr>
                <a:spLocks noChangeArrowheads="1"/>
              </p:cNvSpPr>
              <p:nvPr/>
            </p:nvSpPr>
            <p:spPr bwMode="auto">
              <a:xfrm>
                <a:off x="5097" y="2201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8" name="Freeform 1100"/>
              <p:cNvSpPr>
                <a:spLocks/>
              </p:cNvSpPr>
              <p:nvPr/>
            </p:nvSpPr>
            <p:spPr bwMode="auto">
              <a:xfrm>
                <a:off x="5079" y="2212"/>
                <a:ext cx="2" cy="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9" name="Freeform 1101"/>
              <p:cNvSpPr>
                <a:spLocks/>
              </p:cNvSpPr>
              <p:nvPr/>
            </p:nvSpPr>
            <p:spPr bwMode="auto">
              <a:xfrm>
                <a:off x="5081" y="2208"/>
                <a:ext cx="3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0" name="Freeform 1102"/>
              <p:cNvSpPr>
                <a:spLocks/>
              </p:cNvSpPr>
              <p:nvPr/>
            </p:nvSpPr>
            <p:spPr bwMode="auto">
              <a:xfrm>
                <a:off x="5088" y="2199"/>
                <a:ext cx="0" cy="2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0"/>
                  </a:cxn>
                  <a:cxn ang="0">
                    <a:pos x="0" y="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1" name="Freeform 1103"/>
              <p:cNvSpPr>
                <a:spLocks/>
              </p:cNvSpPr>
              <p:nvPr/>
            </p:nvSpPr>
            <p:spPr bwMode="auto">
              <a:xfrm>
                <a:off x="5079" y="221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2" name="Freeform 1104"/>
              <p:cNvSpPr>
                <a:spLocks/>
              </p:cNvSpPr>
              <p:nvPr/>
            </p:nvSpPr>
            <p:spPr bwMode="auto">
              <a:xfrm>
                <a:off x="5079" y="236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3" name="Rectangle 1105"/>
              <p:cNvSpPr>
                <a:spLocks noChangeArrowheads="1"/>
              </p:cNvSpPr>
              <p:nvPr/>
            </p:nvSpPr>
            <p:spPr bwMode="auto">
              <a:xfrm>
                <a:off x="5066" y="2372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4" name="Freeform 1106"/>
              <p:cNvSpPr>
                <a:spLocks/>
              </p:cNvSpPr>
              <p:nvPr/>
            </p:nvSpPr>
            <p:spPr bwMode="auto">
              <a:xfrm>
                <a:off x="5070" y="224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5" name="Freeform 1107"/>
              <p:cNvSpPr>
                <a:spLocks/>
              </p:cNvSpPr>
              <p:nvPr/>
            </p:nvSpPr>
            <p:spPr bwMode="auto">
              <a:xfrm>
                <a:off x="5063" y="2287"/>
                <a:ext cx="7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1"/>
                  </a:cxn>
                  <a:cxn ang="0">
                    <a:pos x="0" y="0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1" y="0"/>
                      <a:pt x="2" y="1"/>
                      <a:pt x="3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6" name="Freeform 1108"/>
              <p:cNvSpPr>
                <a:spLocks/>
              </p:cNvSpPr>
              <p:nvPr/>
            </p:nvSpPr>
            <p:spPr bwMode="auto">
              <a:xfrm>
                <a:off x="5097" y="22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7" name="Rectangle 1109"/>
              <p:cNvSpPr>
                <a:spLocks noChangeArrowheads="1"/>
              </p:cNvSpPr>
              <p:nvPr/>
            </p:nvSpPr>
            <p:spPr bwMode="auto">
              <a:xfrm>
                <a:off x="5070" y="2289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8" name="Freeform 1110"/>
              <p:cNvSpPr>
                <a:spLocks/>
              </p:cNvSpPr>
              <p:nvPr/>
            </p:nvSpPr>
            <p:spPr bwMode="auto">
              <a:xfrm>
                <a:off x="5068" y="2253"/>
                <a:ext cx="2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0"/>
                  </a:cxn>
                  <a:cxn ang="0">
                    <a:pos x="0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9" name="Freeform 1111"/>
              <p:cNvSpPr>
                <a:spLocks/>
              </p:cNvSpPr>
              <p:nvPr/>
            </p:nvSpPr>
            <p:spPr bwMode="auto">
              <a:xfrm>
                <a:off x="5072" y="2246"/>
                <a:ext cx="3" cy="0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3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0" name="Freeform 1112"/>
              <p:cNvSpPr>
                <a:spLocks/>
              </p:cNvSpPr>
              <p:nvPr/>
            </p:nvSpPr>
            <p:spPr bwMode="auto">
              <a:xfrm>
                <a:off x="5070" y="2257"/>
                <a:ext cx="2" cy="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1" name="Freeform 1113"/>
              <p:cNvSpPr>
                <a:spLocks/>
              </p:cNvSpPr>
              <p:nvPr/>
            </p:nvSpPr>
            <p:spPr bwMode="auto">
              <a:xfrm>
                <a:off x="5070" y="2262"/>
                <a:ext cx="2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2" name="Freeform 1114"/>
              <p:cNvSpPr>
                <a:spLocks/>
              </p:cNvSpPr>
              <p:nvPr/>
            </p:nvSpPr>
            <p:spPr bwMode="auto">
              <a:xfrm>
                <a:off x="5077" y="2352"/>
                <a:ext cx="2" cy="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3" name="Rectangle 1115"/>
              <p:cNvSpPr>
                <a:spLocks noChangeArrowheads="1"/>
              </p:cNvSpPr>
              <p:nvPr/>
            </p:nvSpPr>
            <p:spPr bwMode="auto">
              <a:xfrm>
                <a:off x="5097" y="2201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4" name="Freeform 1116"/>
              <p:cNvSpPr>
                <a:spLocks/>
              </p:cNvSpPr>
              <p:nvPr/>
            </p:nvSpPr>
            <p:spPr bwMode="auto">
              <a:xfrm>
                <a:off x="5090" y="226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5" name="Freeform 1117"/>
              <p:cNvSpPr>
                <a:spLocks/>
              </p:cNvSpPr>
              <p:nvPr/>
            </p:nvSpPr>
            <p:spPr bwMode="auto">
              <a:xfrm>
                <a:off x="5081" y="232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6" name="Freeform 1118"/>
              <p:cNvSpPr>
                <a:spLocks/>
              </p:cNvSpPr>
              <p:nvPr/>
            </p:nvSpPr>
            <p:spPr bwMode="auto">
              <a:xfrm>
                <a:off x="5088" y="2264"/>
                <a:ext cx="2" cy="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7" name="Freeform 1119"/>
              <p:cNvSpPr>
                <a:spLocks/>
              </p:cNvSpPr>
              <p:nvPr/>
            </p:nvSpPr>
            <p:spPr bwMode="auto">
              <a:xfrm>
                <a:off x="5077" y="235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8" name="Freeform 1120"/>
              <p:cNvSpPr>
                <a:spLocks noEditPoints="1"/>
              </p:cNvSpPr>
              <p:nvPr/>
            </p:nvSpPr>
            <p:spPr bwMode="auto">
              <a:xfrm>
                <a:off x="5057" y="2197"/>
                <a:ext cx="42" cy="175"/>
              </a:xfrm>
              <a:custGeom>
                <a:avLst/>
                <a:gdLst/>
                <a:ahLst/>
                <a:cxnLst>
                  <a:cxn ang="0">
                    <a:pos x="9" y="69"/>
                  </a:cxn>
                  <a:cxn ang="0">
                    <a:pos x="9" y="69"/>
                  </a:cxn>
                  <a:cxn ang="0">
                    <a:pos x="10" y="67"/>
                  </a:cxn>
                  <a:cxn ang="0">
                    <a:pos x="11" y="63"/>
                  </a:cxn>
                  <a:cxn ang="0">
                    <a:pos x="9" y="60"/>
                  </a:cxn>
                  <a:cxn ang="0">
                    <a:pos x="10" y="55"/>
                  </a:cxn>
                  <a:cxn ang="0">
                    <a:pos x="12" y="54"/>
                  </a:cxn>
                  <a:cxn ang="0">
                    <a:pos x="10" y="51"/>
                  </a:cxn>
                  <a:cxn ang="0">
                    <a:pos x="11" y="48"/>
                  </a:cxn>
                  <a:cxn ang="0">
                    <a:pos x="11" y="46"/>
                  </a:cxn>
                  <a:cxn ang="0">
                    <a:pos x="13" y="40"/>
                  </a:cxn>
                  <a:cxn ang="0">
                    <a:pos x="14" y="33"/>
                  </a:cxn>
                  <a:cxn ang="0">
                    <a:pos x="13" y="29"/>
                  </a:cxn>
                  <a:cxn ang="0">
                    <a:pos x="14" y="24"/>
                  </a:cxn>
                  <a:cxn ang="0">
                    <a:pos x="15" y="22"/>
                  </a:cxn>
                  <a:cxn ang="0">
                    <a:pos x="13" y="19"/>
                  </a:cxn>
                  <a:cxn ang="0">
                    <a:pos x="14" y="18"/>
                  </a:cxn>
                  <a:cxn ang="0">
                    <a:pos x="14" y="16"/>
                  </a:cxn>
                  <a:cxn ang="0">
                    <a:pos x="15" y="13"/>
                  </a:cxn>
                  <a:cxn ang="0">
                    <a:pos x="15" y="10"/>
                  </a:cxn>
                  <a:cxn ang="0">
                    <a:pos x="15" y="8"/>
                  </a:cxn>
                  <a:cxn ang="0">
                    <a:pos x="16" y="7"/>
                  </a:cxn>
                  <a:cxn ang="0">
                    <a:pos x="17" y="5"/>
                  </a:cxn>
                  <a:cxn ang="0">
                    <a:pos x="17" y="2"/>
                  </a:cxn>
                  <a:cxn ang="0">
                    <a:pos x="17" y="1"/>
                  </a:cxn>
                  <a:cxn ang="0">
                    <a:pos x="14" y="2"/>
                  </a:cxn>
                  <a:cxn ang="0">
                    <a:pos x="13" y="3"/>
                  </a:cxn>
                  <a:cxn ang="0">
                    <a:pos x="12" y="4"/>
                  </a:cxn>
                  <a:cxn ang="0">
                    <a:pos x="11" y="7"/>
                  </a:cxn>
                  <a:cxn ang="0">
                    <a:pos x="12" y="9"/>
                  </a:cxn>
                  <a:cxn ang="0">
                    <a:pos x="11" y="10"/>
                  </a:cxn>
                  <a:cxn ang="0">
                    <a:pos x="11" y="12"/>
                  </a:cxn>
                  <a:cxn ang="0">
                    <a:pos x="9" y="14"/>
                  </a:cxn>
                  <a:cxn ang="0">
                    <a:pos x="9" y="17"/>
                  </a:cxn>
                  <a:cxn ang="0">
                    <a:pos x="8" y="17"/>
                  </a:cxn>
                  <a:cxn ang="0">
                    <a:pos x="5" y="19"/>
                  </a:cxn>
                  <a:cxn ang="0">
                    <a:pos x="6" y="20"/>
                  </a:cxn>
                  <a:cxn ang="0">
                    <a:pos x="9" y="22"/>
                  </a:cxn>
                  <a:cxn ang="0">
                    <a:pos x="8" y="23"/>
                  </a:cxn>
                  <a:cxn ang="0">
                    <a:pos x="7" y="25"/>
                  </a:cxn>
                  <a:cxn ang="0">
                    <a:pos x="7" y="28"/>
                  </a:cxn>
                  <a:cxn ang="0">
                    <a:pos x="8" y="31"/>
                  </a:cxn>
                  <a:cxn ang="0">
                    <a:pos x="6" y="33"/>
                  </a:cxn>
                  <a:cxn ang="0">
                    <a:pos x="7" y="35"/>
                  </a:cxn>
                  <a:cxn ang="0">
                    <a:pos x="7" y="37"/>
                  </a:cxn>
                  <a:cxn ang="0">
                    <a:pos x="1" y="41"/>
                  </a:cxn>
                  <a:cxn ang="0">
                    <a:pos x="3" y="45"/>
                  </a:cxn>
                  <a:cxn ang="0">
                    <a:pos x="2" y="48"/>
                  </a:cxn>
                  <a:cxn ang="0">
                    <a:pos x="1" y="53"/>
                  </a:cxn>
                  <a:cxn ang="0">
                    <a:pos x="3" y="57"/>
                  </a:cxn>
                  <a:cxn ang="0">
                    <a:pos x="3" y="61"/>
                  </a:cxn>
                  <a:cxn ang="0">
                    <a:pos x="3" y="62"/>
                  </a:cxn>
                  <a:cxn ang="0">
                    <a:pos x="1" y="64"/>
                  </a:cxn>
                  <a:cxn ang="0">
                    <a:pos x="2" y="65"/>
                  </a:cxn>
                  <a:cxn ang="0">
                    <a:pos x="2" y="67"/>
                  </a:cxn>
                  <a:cxn ang="0">
                    <a:pos x="3" y="74"/>
                  </a:cxn>
                  <a:cxn ang="0">
                    <a:pos x="2" y="76"/>
                  </a:cxn>
                  <a:cxn ang="0">
                    <a:pos x="8" y="77"/>
                  </a:cxn>
                  <a:cxn ang="0">
                    <a:pos x="8" y="77"/>
                  </a:cxn>
                  <a:cxn ang="0">
                    <a:pos x="9" y="73"/>
                  </a:cxn>
                  <a:cxn ang="0">
                    <a:pos x="9" y="72"/>
                  </a:cxn>
                  <a:cxn ang="0">
                    <a:pos x="8" y="64"/>
                  </a:cxn>
                </a:cxnLst>
                <a:rect l="0" t="0" r="r" b="b"/>
                <a:pathLst>
                  <a:path w="19" h="78">
                    <a:moveTo>
                      <a:pt x="11" y="72"/>
                    </a:moveTo>
                    <a:cubicBezTo>
                      <a:pt x="11" y="71"/>
                      <a:pt x="10" y="71"/>
                      <a:pt x="9" y="71"/>
                    </a:cubicBezTo>
                    <a:cubicBezTo>
                      <a:pt x="9" y="71"/>
                      <a:pt x="10" y="71"/>
                      <a:pt x="11" y="71"/>
                    </a:cubicBezTo>
                    <a:cubicBezTo>
                      <a:pt x="11" y="71"/>
                      <a:pt x="9" y="71"/>
                      <a:pt x="9" y="70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9" y="70"/>
                      <a:pt x="10" y="70"/>
                      <a:pt x="9" y="69"/>
                    </a:cubicBezTo>
                    <a:cubicBezTo>
                      <a:pt x="9" y="69"/>
                      <a:pt x="9" y="69"/>
                      <a:pt x="9" y="69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7" y="69"/>
                      <a:pt x="6" y="69"/>
                      <a:pt x="7" y="69"/>
                    </a:cubicBezTo>
                    <a:cubicBezTo>
                      <a:pt x="7" y="69"/>
                      <a:pt x="7" y="69"/>
                      <a:pt x="8" y="69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9" y="69"/>
                      <a:pt x="8" y="69"/>
                      <a:pt x="9" y="69"/>
                    </a:cubicBezTo>
                    <a:cubicBezTo>
                      <a:pt x="8" y="69"/>
                      <a:pt x="7" y="68"/>
                      <a:pt x="7" y="68"/>
                    </a:cubicBezTo>
                    <a:cubicBezTo>
                      <a:pt x="9" y="68"/>
                      <a:pt x="8" y="69"/>
                      <a:pt x="9" y="69"/>
                    </a:cubicBezTo>
                    <a:cubicBezTo>
                      <a:pt x="9" y="69"/>
                      <a:pt x="9" y="69"/>
                      <a:pt x="9" y="69"/>
                    </a:cubicBezTo>
                    <a:cubicBezTo>
                      <a:pt x="11" y="69"/>
                      <a:pt x="8" y="69"/>
                      <a:pt x="11" y="69"/>
                    </a:cubicBezTo>
                    <a:cubicBezTo>
                      <a:pt x="11" y="69"/>
                      <a:pt x="10" y="69"/>
                      <a:pt x="11" y="68"/>
                    </a:cubicBezTo>
                    <a:cubicBezTo>
                      <a:pt x="9" y="68"/>
                      <a:pt x="9" y="68"/>
                      <a:pt x="9" y="68"/>
                    </a:cubicBezTo>
                    <a:cubicBezTo>
                      <a:pt x="7" y="67"/>
                      <a:pt x="12" y="68"/>
                      <a:pt x="10" y="67"/>
                    </a:cubicBezTo>
                    <a:cubicBezTo>
                      <a:pt x="9" y="67"/>
                      <a:pt x="8" y="67"/>
                      <a:pt x="9" y="66"/>
                    </a:cubicBezTo>
                    <a:cubicBezTo>
                      <a:pt x="10" y="67"/>
                      <a:pt x="10" y="67"/>
                      <a:pt x="10" y="67"/>
                    </a:cubicBezTo>
                    <a:cubicBezTo>
                      <a:pt x="10" y="66"/>
                      <a:pt x="8" y="66"/>
                      <a:pt x="9" y="66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11" y="66"/>
                      <a:pt x="9" y="66"/>
                      <a:pt x="9" y="66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65"/>
                      <a:pt x="9" y="65"/>
                      <a:pt x="9" y="64"/>
                    </a:cubicBezTo>
                    <a:cubicBezTo>
                      <a:pt x="10" y="64"/>
                      <a:pt x="10" y="64"/>
                      <a:pt x="10" y="64"/>
                    </a:cubicBezTo>
                    <a:cubicBezTo>
                      <a:pt x="10" y="64"/>
                      <a:pt x="10" y="63"/>
                      <a:pt x="11" y="63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10" y="62"/>
                      <a:pt x="11" y="62"/>
                      <a:pt x="11" y="62"/>
                    </a:cubicBezTo>
                    <a:cubicBezTo>
                      <a:pt x="11" y="62"/>
                      <a:pt x="10" y="62"/>
                      <a:pt x="10" y="62"/>
                    </a:cubicBezTo>
                    <a:cubicBezTo>
                      <a:pt x="10" y="62"/>
                      <a:pt x="10" y="62"/>
                      <a:pt x="11" y="62"/>
                    </a:cubicBezTo>
                    <a:cubicBezTo>
                      <a:pt x="10" y="61"/>
                      <a:pt x="9" y="61"/>
                      <a:pt x="10" y="60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11" y="60"/>
                      <a:pt x="8" y="60"/>
                      <a:pt x="9" y="60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10" y="59"/>
                      <a:pt x="9" y="58"/>
                      <a:pt x="11" y="58"/>
                    </a:cubicBezTo>
                    <a:cubicBezTo>
                      <a:pt x="9" y="57"/>
                      <a:pt x="11" y="57"/>
                      <a:pt x="9" y="57"/>
                    </a:cubicBezTo>
                    <a:cubicBezTo>
                      <a:pt x="10" y="56"/>
                      <a:pt x="11" y="57"/>
                      <a:pt x="12" y="56"/>
                    </a:cubicBezTo>
                    <a:cubicBezTo>
                      <a:pt x="12" y="56"/>
                      <a:pt x="10" y="56"/>
                      <a:pt x="10" y="55"/>
                    </a:cubicBezTo>
                    <a:cubicBezTo>
                      <a:pt x="11" y="56"/>
                      <a:pt x="11" y="56"/>
                      <a:pt x="11" y="56"/>
                    </a:cubicBezTo>
                    <a:cubicBezTo>
                      <a:pt x="10" y="55"/>
                      <a:pt x="10" y="55"/>
                      <a:pt x="10" y="55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5"/>
                      <a:pt x="10" y="55"/>
                      <a:pt x="10" y="55"/>
                    </a:cubicBezTo>
                    <a:cubicBezTo>
                      <a:pt x="10" y="55"/>
                      <a:pt x="11" y="54"/>
                      <a:pt x="12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4"/>
                      <a:pt x="11" y="54"/>
                      <a:pt x="12" y="54"/>
                    </a:cubicBezTo>
                    <a:cubicBezTo>
                      <a:pt x="10" y="54"/>
                      <a:pt x="13" y="54"/>
                      <a:pt x="12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2" y="53"/>
                      <a:pt x="12" y="53"/>
                      <a:pt x="11" y="53"/>
                    </a:cubicBezTo>
                    <a:cubicBezTo>
                      <a:pt x="12" y="53"/>
                      <a:pt x="12" y="53"/>
                      <a:pt x="12" y="53"/>
                    </a:cubicBezTo>
                    <a:cubicBezTo>
                      <a:pt x="13" y="52"/>
                      <a:pt x="12" y="52"/>
                      <a:pt x="12" y="51"/>
                    </a:cubicBezTo>
                    <a:cubicBezTo>
                      <a:pt x="12" y="51"/>
                      <a:pt x="10" y="51"/>
                      <a:pt x="10" y="51"/>
                    </a:cubicBezTo>
                    <a:cubicBezTo>
                      <a:pt x="11" y="51"/>
                      <a:pt x="11" y="51"/>
                      <a:pt x="11" y="51"/>
                    </a:cubicBezTo>
                    <a:cubicBezTo>
                      <a:pt x="11" y="51"/>
                      <a:pt x="11" y="51"/>
                      <a:pt x="10" y="51"/>
                    </a:cubicBezTo>
                    <a:cubicBezTo>
                      <a:pt x="10" y="51"/>
                      <a:pt x="11" y="51"/>
                      <a:pt x="12" y="51"/>
                    </a:cubicBezTo>
                    <a:cubicBezTo>
                      <a:pt x="11" y="51"/>
                      <a:pt x="11" y="51"/>
                      <a:pt x="11" y="51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2" y="51"/>
                      <a:pt x="14" y="51"/>
                      <a:pt x="12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2" y="49"/>
                      <a:pt x="12" y="49"/>
                    </a:cubicBezTo>
                    <a:cubicBezTo>
                      <a:pt x="11" y="49"/>
                      <a:pt x="12" y="49"/>
                      <a:pt x="11" y="48"/>
                    </a:cubicBezTo>
                    <a:cubicBezTo>
                      <a:pt x="11" y="48"/>
                      <a:pt x="12" y="48"/>
                      <a:pt x="12" y="47"/>
                    </a:cubicBezTo>
                    <a:cubicBezTo>
                      <a:pt x="11" y="47"/>
                      <a:pt x="11" y="47"/>
                      <a:pt x="10" y="47"/>
                    </a:cubicBezTo>
                    <a:cubicBezTo>
                      <a:pt x="11" y="47"/>
                      <a:pt x="11" y="47"/>
                      <a:pt x="12" y="47"/>
                    </a:cubicBezTo>
                    <a:cubicBezTo>
                      <a:pt x="12" y="47"/>
                      <a:pt x="12" y="46"/>
                      <a:pt x="11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10" y="46"/>
                      <a:pt x="11" y="45"/>
                      <a:pt x="11" y="46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0" y="45"/>
                      <a:pt x="14" y="44"/>
                      <a:pt x="12" y="44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2" y="43"/>
                      <a:pt x="12" y="43"/>
                      <a:pt x="13" y="43"/>
                    </a:cubicBezTo>
                    <a:cubicBezTo>
                      <a:pt x="11" y="42"/>
                      <a:pt x="13" y="42"/>
                      <a:pt x="12" y="41"/>
                    </a:cubicBezTo>
                    <a:cubicBezTo>
                      <a:pt x="15" y="41"/>
                      <a:pt x="12" y="40"/>
                      <a:pt x="14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3" y="39"/>
                      <a:pt x="14" y="40"/>
                      <a:pt x="14" y="40"/>
                    </a:cubicBezTo>
                    <a:cubicBezTo>
                      <a:pt x="13" y="39"/>
                      <a:pt x="13" y="40"/>
                      <a:pt x="13" y="39"/>
                    </a:cubicBezTo>
                    <a:cubicBezTo>
                      <a:pt x="12" y="38"/>
                      <a:pt x="14" y="37"/>
                      <a:pt x="15" y="36"/>
                    </a:cubicBezTo>
                    <a:cubicBezTo>
                      <a:pt x="15" y="36"/>
                      <a:pt x="11" y="35"/>
                      <a:pt x="13" y="35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3" y="34"/>
                      <a:pt x="15" y="34"/>
                      <a:pt x="14" y="33"/>
                    </a:cubicBezTo>
                    <a:cubicBezTo>
                      <a:pt x="14" y="33"/>
                      <a:pt x="14" y="33"/>
                      <a:pt x="14" y="33"/>
                    </a:cubicBezTo>
                    <a:cubicBezTo>
                      <a:pt x="15" y="33"/>
                      <a:pt x="14" y="32"/>
                      <a:pt x="14" y="32"/>
                    </a:cubicBezTo>
                    <a:cubicBezTo>
                      <a:pt x="14" y="32"/>
                      <a:pt x="14" y="32"/>
                      <a:pt x="15" y="32"/>
                    </a:cubicBezTo>
                    <a:cubicBezTo>
                      <a:pt x="15" y="32"/>
                      <a:pt x="14" y="31"/>
                      <a:pt x="15" y="31"/>
                    </a:cubicBez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1"/>
                      <a:pt x="15" y="31"/>
                      <a:pt x="14" y="31"/>
                    </a:cubicBezTo>
                    <a:cubicBezTo>
                      <a:pt x="15" y="31"/>
                      <a:pt x="14" y="30"/>
                      <a:pt x="14" y="30"/>
                    </a:cubicBezTo>
                    <a:cubicBezTo>
                      <a:pt x="13" y="30"/>
                      <a:pt x="15" y="30"/>
                      <a:pt x="13" y="29"/>
                    </a:cubicBezTo>
                    <a:cubicBezTo>
                      <a:pt x="15" y="30"/>
                      <a:pt x="15" y="29"/>
                      <a:pt x="14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5" y="29"/>
                      <a:pt x="15" y="28"/>
                      <a:pt x="14" y="28"/>
                    </a:cubicBezTo>
                    <a:cubicBezTo>
                      <a:pt x="16" y="28"/>
                      <a:pt x="13" y="27"/>
                      <a:pt x="15" y="27"/>
                    </a:cubicBezTo>
                    <a:cubicBezTo>
                      <a:pt x="14" y="26"/>
                      <a:pt x="14" y="26"/>
                      <a:pt x="14" y="25"/>
                    </a:cubicBezTo>
                    <a:cubicBezTo>
                      <a:pt x="15" y="25"/>
                      <a:pt x="14" y="26"/>
                      <a:pt x="16" y="26"/>
                    </a:cubicBezTo>
                    <a:cubicBezTo>
                      <a:pt x="15" y="25"/>
                      <a:pt x="13" y="25"/>
                      <a:pt x="14" y="24"/>
                    </a:cubicBezTo>
                    <a:cubicBezTo>
                      <a:pt x="14" y="24"/>
                      <a:pt x="15" y="24"/>
                      <a:pt x="15" y="25"/>
                    </a:cubicBezTo>
                    <a:cubicBezTo>
                      <a:pt x="14" y="24"/>
                      <a:pt x="15" y="23"/>
                      <a:pt x="15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5" y="23"/>
                      <a:pt x="15" y="23"/>
                      <a:pt x="14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3" y="23"/>
                      <a:pt x="12" y="22"/>
                      <a:pt x="12" y="22"/>
                    </a:cubicBezTo>
                    <a:cubicBezTo>
                      <a:pt x="14" y="22"/>
                      <a:pt x="12" y="21"/>
                      <a:pt x="15" y="22"/>
                    </a:cubicBezTo>
                    <a:cubicBezTo>
                      <a:pt x="15" y="22"/>
                      <a:pt x="15" y="22"/>
                      <a:pt x="14" y="22"/>
                    </a:cubicBezTo>
                    <a:cubicBezTo>
                      <a:pt x="14" y="22"/>
                      <a:pt x="15" y="22"/>
                      <a:pt x="15" y="22"/>
                    </a:cubicBezTo>
                    <a:cubicBezTo>
                      <a:pt x="15" y="22"/>
                      <a:pt x="14" y="22"/>
                      <a:pt x="14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21"/>
                      <a:pt x="15" y="21"/>
                      <a:pt x="15" y="21"/>
                    </a:cubicBezTo>
                    <a:cubicBezTo>
                      <a:pt x="14" y="20"/>
                      <a:pt x="13" y="20"/>
                      <a:pt x="13" y="19"/>
                    </a:cubicBezTo>
                    <a:cubicBezTo>
                      <a:pt x="15" y="20"/>
                      <a:pt x="14" y="19"/>
                      <a:pt x="16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4" y="19"/>
                      <a:pt x="13" y="18"/>
                      <a:pt x="14" y="18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3" y="18"/>
                      <a:pt x="12" y="18"/>
                      <a:pt x="12" y="18"/>
                    </a:cubicBezTo>
                    <a:cubicBezTo>
                      <a:pt x="12" y="18"/>
                      <a:pt x="12" y="17"/>
                      <a:pt x="13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3" y="17"/>
                      <a:pt x="12" y="17"/>
                      <a:pt x="13" y="17"/>
                    </a:cubicBezTo>
                    <a:cubicBezTo>
                      <a:pt x="13" y="17"/>
                      <a:pt x="14" y="17"/>
                      <a:pt x="15" y="17"/>
                    </a:cubicBezTo>
                    <a:cubicBezTo>
                      <a:pt x="14" y="17"/>
                      <a:pt x="15" y="17"/>
                      <a:pt x="13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6"/>
                      <a:pt x="14" y="16"/>
                      <a:pt x="15" y="16"/>
                    </a:cubicBezTo>
                    <a:cubicBezTo>
                      <a:pt x="15" y="16"/>
                      <a:pt x="13" y="16"/>
                      <a:pt x="14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6"/>
                      <a:pt x="13" y="15"/>
                      <a:pt x="14" y="15"/>
                    </a:cubicBezTo>
                    <a:cubicBezTo>
                      <a:pt x="16" y="15"/>
                      <a:pt x="14" y="15"/>
                      <a:pt x="16" y="15"/>
                    </a:cubicBezTo>
                    <a:cubicBezTo>
                      <a:pt x="15" y="15"/>
                      <a:pt x="14" y="14"/>
                      <a:pt x="15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2" y="13"/>
                      <a:pt x="15" y="13"/>
                      <a:pt x="15" y="13"/>
                    </a:cubicBezTo>
                    <a:cubicBezTo>
                      <a:pt x="15" y="13"/>
                      <a:pt x="16" y="13"/>
                      <a:pt x="15" y="13"/>
                    </a:cubicBezTo>
                    <a:cubicBezTo>
                      <a:pt x="16" y="13"/>
                      <a:pt x="15" y="12"/>
                      <a:pt x="15" y="11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6" y="11"/>
                      <a:pt x="15" y="11"/>
                      <a:pt x="16" y="11"/>
                    </a:cubicBezTo>
                    <a:cubicBezTo>
                      <a:pt x="15" y="11"/>
                      <a:pt x="15" y="11"/>
                      <a:pt x="15" y="10"/>
                    </a:cubicBezTo>
                    <a:cubicBezTo>
                      <a:pt x="18" y="10"/>
                      <a:pt x="13" y="9"/>
                      <a:pt x="16" y="9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8"/>
                      <a:pt x="15" y="8"/>
                      <a:pt x="16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7" y="8"/>
                      <a:pt x="13" y="7"/>
                      <a:pt x="14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5" y="7"/>
                      <a:pt x="14" y="7"/>
                      <a:pt x="15" y="7"/>
                    </a:cubicBezTo>
                    <a:cubicBezTo>
                      <a:pt x="15" y="7"/>
                      <a:pt x="13" y="6"/>
                      <a:pt x="15" y="6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4" y="6"/>
                      <a:pt x="16" y="6"/>
                      <a:pt x="14" y="5"/>
                    </a:cubicBezTo>
                    <a:cubicBezTo>
                      <a:pt x="16" y="6"/>
                      <a:pt x="15" y="5"/>
                      <a:pt x="17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5"/>
                      <a:pt x="18" y="5"/>
                      <a:pt x="17" y="5"/>
                    </a:cubicBezTo>
                    <a:cubicBezTo>
                      <a:pt x="18" y="5"/>
                      <a:pt x="17" y="5"/>
                      <a:pt x="18" y="5"/>
                    </a:cubicBezTo>
                    <a:cubicBezTo>
                      <a:pt x="18" y="5"/>
                      <a:pt x="17" y="5"/>
                      <a:pt x="17" y="5"/>
                    </a:cubicBezTo>
                    <a:cubicBezTo>
                      <a:pt x="16" y="4"/>
                      <a:pt x="19" y="4"/>
                      <a:pt x="17" y="3"/>
                    </a:cubicBezTo>
                    <a:cubicBezTo>
                      <a:pt x="16" y="3"/>
                      <a:pt x="15" y="2"/>
                      <a:pt x="15" y="2"/>
                    </a:cubicBezTo>
                    <a:cubicBezTo>
                      <a:pt x="15" y="2"/>
                      <a:pt x="16" y="2"/>
                      <a:pt x="16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6" y="1"/>
                      <a:pt x="16" y="1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8" y="1"/>
                      <a:pt x="18" y="2"/>
                    </a:cubicBezTo>
                    <a:cubicBezTo>
                      <a:pt x="18" y="1"/>
                      <a:pt x="18" y="1"/>
                      <a:pt x="17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0"/>
                      <a:pt x="17" y="1"/>
                      <a:pt x="17" y="1"/>
                    </a:cubicBezTo>
                    <a:cubicBezTo>
                      <a:pt x="18" y="1"/>
                      <a:pt x="17" y="1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4" y="0"/>
                      <a:pt x="16" y="1"/>
                      <a:pt x="16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5" y="2"/>
                      <a:pt x="14" y="1"/>
                    </a:cubicBezTo>
                    <a:cubicBezTo>
                      <a:pt x="14" y="1"/>
                      <a:pt x="15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2" y="2"/>
                      <a:pt x="14" y="2"/>
                      <a:pt x="13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3"/>
                      <a:pt x="14" y="3"/>
                      <a:pt x="16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4" y="3"/>
                      <a:pt x="13" y="3"/>
                    </a:cubicBezTo>
                    <a:cubicBezTo>
                      <a:pt x="14" y="4"/>
                      <a:pt x="14" y="3"/>
                      <a:pt x="14" y="4"/>
                    </a:cubicBezTo>
                    <a:cubicBezTo>
                      <a:pt x="13" y="4"/>
                      <a:pt x="15" y="4"/>
                      <a:pt x="13" y="4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2" y="4"/>
                      <a:pt x="14" y="5"/>
                      <a:pt x="13" y="5"/>
                    </a:cubicBezTo>
                    <a:cubicBezTo>
                      <a:pt x="12" y="4"/>
                      <a:pt x="13" y="4"/>
                      <a:pt x="12" y="4"/>
                    </a:cubicBezTo>
                    <a:cubicBezTo>
                      <a:pt x="14" y="5"/>
                      <a:pt x="11" y="5"/>
                      <a:pt x="12" y="5"/>
                    </a:cubicBezTo>
                    <a:cubicBezTo>
                      <a:pt x="13" y="5"/>
                      <a:pt x="12" y="5"/>
                      <a:pt x="13" y="6"/>
                    </a:cubicBezTo>
                    <a:cubicBezTo>
                      <a:pt x="12" y="6"/>
                      <a:pt x="12" y="6"/>
                      <a:pt x="11" y="7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1" y="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8"/>
                      <a:pt x="12" y="8"/>
                      <a:pt x="11" y="8"/>
                    </a:cubicBezTo>
                    <a:cubicBezTo>
                      <a:pt x="12" y="9"/>
                      <a:pt x="14" y="9"/>
                      <a:pt x="14" y="9"/>
                    </a:cubicBezTo>
                    <a:cubicBezTo>
                      <a:pt x="14" y="9"/>
                      <a:pt x="13" y="9"/>
                      <a:pt x="13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3" y="9"/>
                      <a:pt x="12" y="9"/>
                    </a:cubicBezTo>
                    <a:cubicBezTo>
                      <a:pt x="12" y="9"/>
                      <a:pt x="12" y="9"/>
                      <a:pt x="11" y="9"/>
                    </a:cubicBezTo>
                    <a:cubicBezTo>
                      <a:pt x="11" y="9"/>
                      <a:pt x="12" y="9"/>
                      <a:pt x="11" y="9"/>
                    </a:cubicBezTo>
                    <a:cubicBezTo>
                      <a:pt x="11" y="9"/>
                      <a:pt x="11" y="9"/>
                      <a:pt x="10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1" y="10"/>
                    </a:cubicBezTo>
                    <a:cubicBezTo>
                      <a:pt x="11" y="10"/>
                      <a:pt x="10" y="10"/>
                      <a:pt x="10" y="10"/>
                    </a:cubicBezTo>
                    <a:cubicBezTo>
                      <a:pt x="10" y="10"/>
                      <a:pt x="10" y="10"/>
                      <a:pt x="11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2" y="11"/>
                      <a:pt x="11" y="11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3"/>
                    </a:cubicBezTo>
                    <a:cubicBezTo>
                      <a:pt x="11" y="13"/>
                      <a:pt x="11" y="13"/>
                      <a:pt x="10" y="13"/>
                    </a:cubicBezTo>
                    <a:cubicBezTo>
                      <a:pt x="11" y="13"/>
                      <a:pt x="11" y="13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9" y="13"/>
                      <a:pt x="9" y="13"/>
                      <a:pt x="10" y="14"/>
                    </a:cubicBezTo>
                    <a:cubicBezTo>
                      <a:pt x="9" y="13"/>
                      <a:pt x="8" y="14"/>
                      <a:pt x="9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10" y="14"/>
                      <a:pt x="9" y="14"/>
                      <a:pt x="9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6" y="14"/>
                      <a:pt x="11" y="15"/>
                      <a:pt x="8" y="15"/>
                    </a:cubicBezTo>
                    <a:cubicBezTo>
                      <a:pt x="9" y="16"/>
                      <a:pt x="9" y="15"/>
                      <a:pt x="10" y="16"/>
                    </a:cubicBezTo>
                    <a:cubicBezTo>
                      <a:pt x="9" y="16"/>
                      <a:pt x="7" y="16"/>
                      <a:pt x="7" y="16"/>
                    </a:cubicBezTo>
                    <a:cubicBezTo>
                      <a:pt x="7" y="16"/>
                      <a:pt x="9" y="17"/>
                      <a:pt x="9" y="17"/>
                    </a:cubicBezTo>
                    <a:cubicBezTo>
                      <a:pt x="9" y="17"/>
                      <a:pt x="10" y="17"/>
                      <a:pt x="11" y="17"/>
                    </a:cubicBezTo>
                    <a:cubicBezTo>
                      <a:pt x="11" y="18"/>
                      <a:pt x="9" y="17"/>
                      <a:pt x="8" y="17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9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7" y="17"/>
                    </a:cubicBezTo>
                    <a:cubicBezTo>
                      <a:pt x="7" y="17"/>
                      <a:pt x="8" y="17"/>
                      <a:pt x="8" y="17"/>
                    </a:cubicBezTo>
                    <a:cubicBezTo>
                      <a:pt x="7" y="17"/>
                      <a:pt x="8" y="18"/>
                      <a:pt x="7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9"/>
                      <a:pt x="9" y="19"/>
                      <a:pt x="9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8" y="19"/>
                      <a:pt x="7" y="19"/>
                      <a:pt x="6" y="19"/>
                    </a:cubicBezTo>
                    <a:cubicBezTo>
                      <a:pt x="7" y="19"/>
                      <a:pt x="6" y="19"/>
                      <a:pt x="6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0"/>
                      <a:pt x="7" y="20"/>
                      <a:pt x="8" y="20"/>
                    </a:cubicBezTo>
                    <a:cubicBezTo>
                      <a:pt x="8" y="20"/>
                      <a:pt x="9" y="21"/>
                      <a:pt x="7" y="20"/>
                    </a:cubicBezTo>
                    <a:cubicBezTo>
                      <a:pt x="8" y="20"/>
                      <a:pt x="6" y="20"/>
                      <a:pt x="6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4" y="20"/>
                      <a:pt x="7" y="20"/>
                      <a:pt x="7" y="21"/>
                    </a:cubicBezTo>
                    <a:cubicBezTo>
                      <a:pt x="6" y="21"/>
                      <a:pt x="5" y="21"/>
                      <a:pt x="6" y="21"/>
                    </a:cubicBezTo>
                    <a:cubicBezTo>
                      <a:pt x="6" y="21"/>
                      <a:pt x="7" y="21"/>
                      <a:pt x="7" y="21"/>
                    </a:cubicBezTo>
                    <a:cubicBezTo>
                      <a:pt x="7" y="21"/>
                      <a:pt x="8" y="22"/>
                      <a:pt x="8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9" y="22"/>
                      <a:pt x="8" y="22"/>
                      <a:pt x="9" y="22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9" y="22"/>
                      <a:pt x="7" y="22"/>
                      <a:pt x="7" y="23"/>
                    </a:cubicBezTo>
                    <a:cubicBezTo>
                      <a:pt x="7" y="23"/>
                      <a:pt x="6" y="22"/>
                      <a:pt x="6" y="22"/>
                    </a:cubicBezTo>
                    <a:cubicBezTo>
                      <a:pt x="7" y="23"/>
                      <a:pt x="5" y="23"/>
                      <a:pt x="5" y="23"/>
                    </a:cubicBezTo>
                    <a:cubicBezTo>
                      <a:pt x="6" y="23"/>
                      <a:pt x="6" y="23"/>
                      <a:pt x="7" y="24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3"/>
                      <a:pt x="7" y="23"/>
                      <a:pt x="7" y="23"/>
                    </a:cubicBezTo>
                    <a:cubicBezTo>
                      <a:pt x="8" y="23"/>
                      <a:pt x="8" y="23"/>
                      <a:pt x="9" y="23"/>
                    </a:cubicBezTo>
                    <a:cubicBezTo>
                      <a:pt x="7" y="23"/>
                      <a:pt x="9" y="24"/>
                      <a:pt x="8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5" y="24"/>
                      <a:pt x="7" y="24"/>
                      <a:pt x="7" y="25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8" y="25"/>
                      <a:pt x="7" y="25"/>
                      <a:pt x="7" y="25"/>
                    </a:cubicBezTo>
                    <a:cubicBezTo>
                      <a:pt x="7" y="25"/>
                      <a:pt x="6" y="25"/>
                      <a:pt x="6" y="25"/>
                    </a:cubicBezTo>
                    <a:cubicBezTo>
                      <a:pt x="6" y="25"/>
                      <a:pt x="6" y="26"/>
                      <a:pt x="7" y="26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6"/>
                      <a:pt x="8" y="27"/>
                      <a:pt x="8" y="27"/>
                    </a:cubicBezTo>
                    <a:cubicBezTo>
                      <a:pt x="7" y="27"/>
                      <a:pt x="7" y="27"/>
                      <a:pt x="6" y="27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7"/>
                      <a:pt x="7" y="28"/>
                      <a:pt x="7" y="28"/>
                    </a:cubicBezTo>
                    <a:cubicBezTo>
                      <a:pt x="7" y="28"/>
                      <a:pt x="8" y="28"/>
                      <a:pt x="8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8" y="28"/>
                      <a:pt x="8" y="28"/>
                      <a:pt x="9" y="28"/>
                    </a:cubicBezTo>
                    <a:cubicBezTo>
                      <a:pt x="6" y="28"/>
                      <a:pt x="9" y="29"/>
                      <a:pt x="7" y="29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6" y="31"/>
                      <a:pt x="9" y="31"/>
                      <a:pt x="8" y="31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4" y="31"/>
                      <a:pt x="7" y="31"/>
                      <a:pt x="6" y="32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2"/>
                      <a:pt x="6" y="32"/>
                      <a:pt x="6" y="32"/>
                    </a:cubicBezTo>
                    <a:cubicBezTo>
                      <a:pt x="6" y="32"/>
                      <a:pt x="6" y="32"/>
                      <a:pt x="6" y="32"/>
                    </a:cubicBezTo>
                    <a:cubicBezTo>
                      <a:pt x="7" y="33"/>
                      <a:pt x="7" y="33"/>
                      <a:pt x="8" y="34"/>
                    </a:cubicBezTo>
                    <a:cubicBezTo>
                      <a:pt x="7" y="34"/>
                      <a:pt x="7" y="34"/>
                      <a:pt x="6" y="33"/>
                    </a:cubicBezTo>
                    <a:cubicBezTo>
                      <a:pt x="6" y="34"/>
                      <a:pt x="8" y="34"/>
                      <a:pt x="8" y="34"/>
                    </a:cubicBezTo>
                    <a:cubicBezTo>
                      <a:pt x="7" y="34"/>
                      <a:pt x="7" y="34"/>
                      <a:pt x="6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4" y="34"/>
                      <a:pt x="6" y="34"/>
                      <a:pt x="6" y="34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5" y="35"/>
                      <a:pt x="7" y="35"/>
                      <a:pt x="6" y="35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8" y="36"/>
                      <a:pt x="6" y="35"/>
                      <a:pt x="7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6" y="36"/>
                      <a:pt x="7" y="36"/>
                      <a:pt x="7" y="37"/>
                    </a:cubicBezTo>
                    <a:cubicBezTo>
                      <a:pt x="6" y="36"/>
                      <a:pt x="6" y="36"/>
                      <a:pt x="5" y="36"/>
                    </a:cubicBezTo>
                    <a:cubicBezTo>
                      <a:pt x="5" y="36"/>
                      <a:pt x="5" y="36"/>
                      <a:pt x="6" y="37"/>
                    </a:cubicBezTo>
                    <a:cubicBezTo>
                      <a:pt x="6" y="36"/>
                      <a:pt x="5" y="36"/>
                      <a:pt x="5" y="36"/>
                    </a:cubicBezTo>
                    <a:cubicBezTo>
                      <a:pt x="7" y="37"/>
                      <a:pt x="7" y="37"/>
                      <a:pt x="7" y="37"/>
                    </a:cubicBezTo>
                    <a:cubicBezTo>
                      <a:pt x="4" y="37"/>
                      <a:pt x="6" y="38"/>
                      <a:pt x="4" y="38"/>
                    </a:cubicBezTo>
                    <a:cubicBezTo>
                      <a:pt x="5" y="39"/>
                      <a:pt x="3" y="39"/>
                      <a:pt x="3" y="40"/>
                    </a:cubicBezTo>
                    <a:cubicBezTo>
                      <a:pt x="6" y="40"/>
                      <a:pt x="3" y="40"/>
                      <a:pt x="6" y="40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4" y="41"/>
                      <a:pt x="4" y="41"/>
                      <a:pt x="4" y="41"/>
                    </a:cubicBezTo>
                    <a:cubicBezTo>
                      <a:pt x="3" y="41"/>
                      <a:pt x="4" y="41"/>
                      <a:pt x="3" y="41"/>
                    </a:cubicBezTo>
                    <a:cubicBezTo>
                      <a:pt x="3" y="41"/>
                      <a:pt x="2" y="41"/>
                      <a:pt x="1" y="41"/>
                    </a:cubicBezTo>
                    <a:cubicBezTo>
                      <a:pt x="2" y="41"/>
                      <a:pt x="3" y="41"/>
                      <a:pt x="2" y="41"/>
                    </a:cubicBezTo>
                    <a:cubicBezTo>
                      <a:pt x="3" y="41"/>
                      <a:pt x="3" y="41"/>
                      <a:pt x="3" y="41"/>
                    </a:cubicBezTo>
                    <a:cubicBezTo>
                      <a:pt x="5" y="42"/>
                      <a:pt x="1" y="41"/>
                      <a:pt x="3" y="42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2" y="42"/>
                      <a:pt x="2" y="43"/>
                      <a:pt x="4" y="43"/>
                    </a:cubicBezTo>
                    <a:cubicBezTo>
                      <a:pt x="3" y="43"/>
                      <a:pt x="3" y="43"/>
                      <a:pt x="2" y="43"/>
                    </a:cubicBezTo>
                    <a:cubicBezTo>
                      <a:pt x="2" y="44"/>
                      <a:pt x="4" y="45"/>
                      <a:pt x="3" y="45"/>
                    </a:cubicBezTo>
                    <a:cubicBezTo>
                      <a:pt x="3" y="45"/>
                      <a:pt x="3" y="45"/>
                      <a:pt x="3" y="45"/>
                    </a:cubicBezTo>
                    <a:cubicBezTo>
                      <a:pt x="3" y="45"/>
                      <a:pt x="4" y="45"/>
                      <a:pt x="3" y="45"/>
                    </a:cubicBezTo>
                    <a:cubicBezTo>
                      <a:pt x="3" y="45"/>
                      <a:pt x="2" y="45"/>
                      <a:pt x="2" y="45"/>
                    </a:cubicBezTo>
                    <a:cubicBezTo>
                      <a:pt x="3" y="45"/>
                      <a:pt x="3" y="46"/>
                      <a:pt x="3" y="46"/>
                    </a:cubicBezTo>
                    <a:cubicBezTo>
                      <a:pt x="2" y="46"/>
                      <a:pt x="2" y="46"/>
                      <a:pt x="2" y="46"/>
                    </a:cubicBezTo>
                    <a:cubicBezTo>
                      <a:pt x="2" y="46"/>
                      <a:pt x="4" y="47"/>
                      <a:pt x="4" y="47"/>
                    </a:cubicBezTo>
                    <a:cubicBezTo>
                      <a:pt x="2" y="47"/>
                      <a:pt x="2" y="47"/>
                      <a:pt x="2" y="48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1" y="48"/>
                      <a:pt x="3" y="49"/>
                      <a:pt x="3" y="50"/>
                    </a:cubicBezTo>
                    <a:cubicBezTo>
                      <a:pt x="1" y="50"/>
                      <a:pt x="2" y="51"/>
                      <a:pt x="1" y="51"/>
                    </a:cubicBezTo>
                    <a:cubicBezTo>
                      <a:pt x="2" y="51"/>
                      <a:pt x="3" y="52"/>
                      <a:pt x="3" y="52"/>
                    </a:cubicBezTo>
                    <a:cubicBezTo>
                      <a:pt x="2" y="52"/>
                      <a:pt x="4" y="52"/>
                      <a:pt x="2" y="52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1" y="52"/>
                      <a:pt x="1" y="52"/>
                      <a:pt x="1" y="53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0" y="53"/>
                      <a:pt x="4" y="55"/>
                      <a:pt x="1" y="55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1" y="55"/>
                      <a:pt x="1" y="55"/>
                      <a:pt x="1" y="55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7"/>
                      <a:pt x="3" y="57"/>
                      <a:pt x="3" y="57"/>
                    </a:cubicBezTo>
                    <a:cubicBezTo>
                      <a:pt x="2" y="57"/>
                      <a:pt x="2" y="57"/>
                      <a:pt x="2" y="57"/>
                    </a:cubicBezTo>
                    <a:cubicBezTo>
                      <a:pt x="2" y="58"/>
                      <a:pt x="0" y="58"/>
                      <a:pt x="2" y="59"/>
                    </a:cubicBezTo>
                    <a:cubicBezTo>
                      <a:pt x="1" y="59"/>
                      <a:pt x="1" y="59"/>
                      <a:pt x="1" y="58"/>
                    </a:cubicBezTo>
                    <a:cubicBezTo>
                      <a:pt x="1" y="59"/>
                      <a:pt x="0" y="59"/>
                      <a:pt x="2" y="59"/>
                    </a:cubicBezTo>
                    <a:cubicBezTo>
                      <a:pt x="0" y="59"/>
                      <a:pt x="2" y="60"/>
                      <a:pt x="2" y="60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2" y="61"/>
                      <a:pt x="4" y="61"/>
                      <a:pt x="3" y="61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2" y="62"/>
                      <a:pt x="3" y="62"/>
                      <a:pt x="4" y="62"/>
                    </a:cubicBezTo>
                    <a:cubicBezTo>
                      <a:pt x="4" y="62"/>
                      <a:pt x="3" y="62"/>
                      <a:pt x="2" y="62"/>
                    </a:cubicBezTo>
                    <a:cubicBezTo>
                      <a:pt x="3" y="62"/>
                      <a:pt x="4" y="62"/>
                      <a:pt x="3" y="63"/>
                    </a:cubicBezTo>
                    <a:cubicBezTo>
                      <a:pt x="3" y="62"/>
                      <a:pt x="3" y="62"/>
                      <a:pt x="3" y="62"/>
                    </a:cubicBezTo>
                    <a:cubicBezTo>
                      <a:pt x="2" y="63"/>
                      <a:pt x="4" y="63"/>
                      <a:pt x="3" y="63"/>
                    </a:cubicBezTo>
                    <a:cubicBezTo>
                      <a:pt x="2" y="63"/>
                      <a:pt x="2" y="63"/>
                      <a:pt x="2" y="63"/>
                    </a:cubicBezTo>
                    <a:cubicBezTo>
                      <a:pt x="2" y="63"/>
                      <a:pt x="2" y="63"/>
                      <a:pt x="2" y="63"/>
                    </a:cubicBezTo>
                    <a:cubicBezTo>
                      <a:pt x="1" y="63"/>
                      <a:pt x="1" y="63"/>
                      <a:pt x="0" y="63"/>
                    </a:cubicBezTo>
                    <a:cubicBezTo>
                      <a:pt x="0" y="63"/>
                      <a:pt x="2" y="64"/>
                      <a:pt x="2" y="64"/>
                    </a:cubicBezTo>
                    <a:cubicBezTo>
                      <a:pt x="1" y="64"/>
                      <a:pt x="1" y="64"/>
                      <a:pt x="1" y="64"/>
                    </a:cubicBezTo>
                    <a:cubicBezTo>
                      <a:pt x="1" y="64"/>
                      <a:pt x="1" y="64"/>
                      <a:pt x="1" y="64"/>
                    </a:cubicBezTo>
                    <a:cubicBezTo>
                      <a:pt x="1" y="64"/>
                      <a:pt x="1" y="64"/>
                      <a:pt x="1" y="64"/>
                    </a:cubicBezTo>
                    <a:cubicBezTo>
                      <a:pt x="1" y="64"/>
                      <a:pt x="1" y="64"/>
                      <a:pt x="1" y="64"/>
                    </a:cubicBezTo>
                    <a:cubicBezTo>
                      <a:pt x="0" y="64"/>
                      <a:pt x="1" y="64"/>
                      <a:pt x="0" y="65"/>
                    </a:cubicBezTo>
                    <a:cubicBezTo>
                      <a:pt x="2" y="65"/>
                      <a:pt x="1" y="65"/>
                      <a:pt x="2" y="65"/>
                    </a:cubicBezTo>
                    <a:cubicBezTo>
                      <a:pt x="2" y="65"/>
                      <a:pt x="2" y="65"/>
                      <a:pt x="2" y="65"/>
                    </a:cubicBezTo>
                    <a:cubicBezTo>
                      <a:pt x="2" y="65"/>
                      <a:pt x="2" y="65"/>
                      <a:pt x="2" y="65"/>
                    </a:cubicBezTo>
                    <a:cubicBezTo>
                      <a:pt x="2" y="65"/>
                      <a:pt x="2" y="65"/>
                      <a:pt x="2" y="65"/>
                    </a:cubicBezTo>
                    <a:cubicBezTo>
                      <a:pt x="2" y="64"/>
                      <a:pt x="2" y="64"/>
                      <a:pt x="2" y="64"/>
                    </a:cubicBezTo>
                    <a:cubicBezTo>
                      <a:pt x="3" y="64"/>
                      <a:pt x="3" y="65"/>
                      <a:pt x="2" y="65"/>
                    </a:cubicBezTo>
                    <a:cubicBezTo>
                      <a:pt x="3" y="65"/>
                      <a:pt x="4" y="65"/>
                      <a:pt x="4" y="65"/>
                    </a:cubicBezTo>
                    <a:cubicBezTo>
                      <a:pt x="3" y="65"/>
                      <a:pt x="2" y="65"/>
                      <a:pt x="1" y="65"/>
                    </a:cubicBezTo>
                    <a:cubicBezTo>
                      <a:pt x="1" y="66"/>
                      <a:pt x="1" y="66"/>
                      <a:pt x="3" y="67"/>
                    </a:cubicBezTo>
                    <a:cubicBezTo>
                      <a:pt x="4" y="67"/>
                      <a:pt x="3" y="67"/>
                      <a:pt x="2" y="67"/>
                    </a:cubicBezTo>
                    <a:cubicBezTo>
                      <a:pt x="2" y="67"/>
                      <a:pt x="2" y="67"/>
                      <a:pt x="2" y="67"/>
                    </a:cubicBezTo>
                    <a:cubicBezTo>
                      <a:pt x="2" y="67"/>
                      <a:pt x="2" y="67"/>
                      <a:pt x="3" y="68"/>
                    </a:cubicBezTo>
                    <a:cubicBezTo>
                      <a:pt x="3" y="68"/>
                      <a:pt x="2" y="67"/>
                      <a:pt x="2" y="68"/>
                    </a:cubicBezTo>
                    <a:cubicBezTo>
                      <a:pt x="2" y="68"/>
                      <a:pt x="2" y="68"/>
                      <a:pt x="2" y="68"/>
                    </a:cubicBezTo>
                    <a:cubicBezTo>
                      <a:pt x="0" y="68"/>
                      <a:pt x="6" y="69"/>
                      <a:pt x="3" y="70"/>
                    </a:cubicBezTo>
                    <a:cubicBezTo>
                      <a:pt x="3" y="70"/>
                      <a:pt x="3" y="70"/>
                      <a:pt x="3" y="70"/>
                    </a:cubicBezTo>
                    <a:cubicBezTo>
                      <a:pt x="2" y="71"/>
                      <a:pt x="4" y="72"/>
                      <a:pt x="2" y="73"/>
                    </a:cubicBezTo>
                    <a:cubicBezTo>
                      <a:pt x="2" y="74"/>
                      <a:pt x="2" y="74"/>
                      <a:pt x="3" y="74"/>
                    </a:cubicBezTo>
                    <a:cubicBezTo>
                      <a:pt x="2" y="74"/>
                      <a:pt x="2" y="74"/>
                      <a:pt x="2" y="74"/>
                    </a:cubicBezTo>
                    <a:cubicBezTo>
                      <a:pt x="3" y="74"/>
                      <a:pt x="3" y="74"/>
                      <a:pt x="3" y="74"/>
                    </a:cubicBezTo>
                    <a:cubicBezTo>
                      <a:pt x="4" y="75"/>
                      <a:pt x="0" y="75"/>
                      <a:pt x="2" y="76"/>
                    </a:cubicBezTo>
                    <a:cubicBezTo>
                      <a:pt x="3" y="76"/>
                      <a:pt x="3" y="76"/>
                      <a:pt x="3" y="76"/>
                    </a:cubicBezTo>
                    <a:cubicBezTo>
                      <a:pt x="3" y="76"/>
                      <a:pt x="4" y="76"/>
                      <a:pt x="3" y="76"/>
                    </a:cubicBezTo>
                    <a:cubicBezTo>
                      <a:pt x="3" y="76"/>
                      <a:pt x="3" y="76"/>
                      <a:pt x="3" y="76"/>
                    </a:cubicBezTo>
                    <a:cubicBezTo>
                      <a:pt x="2" y="76"/>
                      <a:pt x="2" y="76"/>
                      <a:pt x="2" y="76"/>
                    </a:cubicBezTo>
                    <a:cubicBezTo>
                      <a:pt x="3" y="77"/>
                      <a:pt x="3" y="77"/>
                      <a:pt x="3" y="77"/>
                    </a:cubicBezTo>
                    <a:cubicBezTo>
                      <a:pt x="3" y="77"/>
                      <a:pt x="1" y="77"/>
                      <a:pt x="1" y="77"/>
                    </a:cubicBezTo>
                    <a:cubicBezTo>
                      <a:pt x="1" y="77"/>
                      <a:pt x="3" y="78"/>
                      <a:pt x="3" y="78"/>
                    </a:cubicBezTo>
                    <a:cubicBezTo>
                      <a:pt x="3" y="78"/>
                      <a:pt x="3" y="78"/>
                      <a:pt x="4" y="78"/>
                    </a:cubicBezTo>
                    <a:cubicBezTo>
                      <a:pt x="4" y="78"/>
                      <a:pt x="4" y="78"/>
                      <a:pt x="4" y="78"/>
                    </a:cubicBezTo>
                    <a:cubicBezTo>
                      <a:pt x="6" y="78"/>
                      <a:pt x="8" y="78"/>
                      <a:pt x="9" y="78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9" y="78"/>
                      <a:pt x="9" y="78"/>
                      <a:pt x="9" y="78"/>
                    </a:cubicBezTo>
                    <a:cubicBezTo>
                      <a:pt x="10" y="77"/>
                      <a:pt x="9" y="77"/>
                      <a:pt x="9" y="77"/>
                    </a:cubicBezTo>
                    <a:cubicBezTo>
                      <a:pt x="10" y="77"/>
                      <a:pt x="10" y="77"/>
                      <a:pt x="10" y="77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9" y="77"/>
                      <a:pt x="10" y="77"/>
                      <a:pt x="10" y="77"/>
                    </a:cubicBezTo>
                    <a:cubicBezTo>
                      <a:pt x="9" y="77"/>
                      <a:pt x="8" y="77"/>
                      <a:pt x="8" y="77"/>
                    </a:cubicBezTo>
                    <a:cubicBezTo>
                      <a:pt x="9" y="76"/>
                      <a:pt x="9" y="76"/>
                      <a:pt x="9" y="76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9" y="76"/>
                      <a:pt x="9" y="76"/>
                      <a:pt x="8" y="76"/>
                    </a:cubicBezTo>
                    <a:cubicBezTo>
                      <a:pt x="9" y="76"/>
                      <a:pt x="8" y="75"/>
                      <a:pt x="10" y="75"/>
                    </a:cubicBezTo>
                    <a:cubicBezTo>
                      <a:pt x="9" y="75"/>
                      <a:pt x="9" y="75"/>
                      <a:pt x="8" y="75"/>
                    </a:cubicBezTo>
                    <a:cubicBezTo>
                      <a:pt x="11" y="75"/>
                      <a:pt x="9" y="74"/>
                      <a:pt x="11" y="74"/>
                    </a:cubicBezTo>
                    <a:cubicBezTo>
                      <a:pt x="9" y="74"/>
                      <a:pt x="10" y="74"/>
                      <a:pt x="9" y="73"/>
                    </a:cubicBezTo>
                    <a:cubicBezTo>
                      <a:pt x="9" y="73"/>
                      <a:pt x="10" y="73"/>
                      <a:pt x="9" y="73"/>
                    </a:cubicBezTo>
                    <a:cubicBezTo>
                      <a:pt x="10" y="73"/>
                      <a:pt x="10" y="73"/>
                      <a:pt x="11" y="73"/>
                    </a:cubicBezTo>
                    <a:cubicBezTo>
                      <a:pt x="9" y="73"/>
                      <a:pt x="9" y="73"/>
                      <a:pt x="8" y="72"/>
                    </a:cubicBezTo>
                    <a:cubicBezTo>
                      <a:pt x="9" y="72"/>
                      <a:pt x="9" y="73"/>
                      <a:pt x="11" y="73"/>
                    </a:cubicBezTo>
                    <a:cubicBezTo>
                      <a:pt x="10" y="73"/>
                      <a:pt x="10" y="72"/>
                      <a:pt x="9" y="72"/>
                    </a:cubicBezTo>
                    <a:cubicBezTo>
                      <a:pt x="10" y="72"/>
                      <a:pt x="9" y="72"/>
                      <a:pt x="10" y="72"/>
                    </a:cubicBezTo>
                    <a:cubicBezTo>
                      <a:pt x="8" y="72"/>
                      <a:pt x="10" y="72"/>
                      <a:pt x="9" y="72"/>
                    </a:cubicBezTo>
                    <a:cubicBezTo>
                      <a:pt x="10" y="71"/>
                      <a:pt x="11" y="72"/>
                      <a:pt x="10" y="71"/>
                    </a:cubicBezTo>
                    <a:cubicBezTo>
                      <a:pt x="11" y="71"/>
                      <a:pt x="11" y="72"/>
                      <a:pt x="11" y="72"/>
                    </a:cubicBezTo>
                    <a:close/>
                    <a:moveTo>
                      <a:pt x="9" y="64"/>
                    </a:moveTo>
                    <a:cubicBezTo>
                      <a:pt x="9" y="64"/>
                      <a:pt x="9" y="64"/>
                      <a:pt x="9" y="64"/>
                    </a:cubicBezTo>
                    <a:cubicBezTo>
                      <a:pt x="9" y="64"/>
                      <a:pt x="9" y="64"/>
                      <a:pt x="9" y="64"/>
                    </a:cubicBezTo>
                    <a:close/>
                    <a:moveTo>
                      <a:pt x="9" y="64"/>
                    </a:moveTo>
                    <a:cubicBezTo>
                      <a:pt x="8" y="64"/>
                      <a:pt x="8" y="64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lnTo>
                      <a:pt x="9" y="64"/>
                    </a:lnTo>
                    <a:close/>
                    <a:moveTo>
                      <a:pt x="1" y="64"/>
                    </a:moveTo>
                    <a:cubicBezTo>
                      <a:pt x="1" y="64"/>
                      <a:pt x="1" y="64"/>
                      <a:pt x="1" y="64"/>
                    </a:cubicBezTo>
                    <a:cubicBezTo>
                      <a:pt x="1" y="64"/>
                      <a:pt x="1" y="64"/>
                      <a:pt x="1" y="64"/>
                    </a:cubicBezTo>
                    <a:cubicBezTo>
                      <a:pt x="1" y="64"/>
                      <a:pt x="1" y="64"/>
                      <a:pt x="1" y="64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9" name="Rectangle 1121"/>
              <p:cNvSpPr>
                <a:spLocks noChangeArrowheads="1"/>
              </p:cNvSpPr>
              <p:nvPr/>
            </p:nvSpPr>
            <p:spPr bwMode="auto">
              <a:xfrm>
                <a:off x="5061" y="2343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0" name="Rectangle 1122"/>
              <p:cNvSpPr>
                <a:spLocks noChangeArrowheads="1"/>
              </p:cNvSpPr>
              <p:nvPr/>
            </p:nvSpPr>
            <p:spPr bwMode="auto">
              <a:xfrm>
                <a:off x="5081" y="2219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1" name="Rectangle 1123"/>
              <p:cNvSpPr>
                <a:spLocks noChangeArrowheads="1"/>
              </p:cNvSpPr>
              <p:nvPr/>
            </p:nvSpPr>
            <p:spPr bwMode="auto">
              <a:xfrm>
                <a:off x="5081" y="2323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2" name="Freeform 1124"/>
              <p:cNvSpPr>
                <a:spLocks/>
              </p:cNvSpPr>
              <p:nvPr/>
            </p:nvSpPr>
            <p:spPr bwMode="auto">
              <a:xfrm>
                <a:off x="5093" y="221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3" name="Freeform 1125"/>
              <p:cNvSpPr>
                <a:spLocks/>
              </p:cNvSpPr>
              <p:nvPr/>
            </p:nvSpPr>
            <p:spPr bwMode="auto">
              <a:xfrm>
                <a:off x="5093" y="2210"/>
                <a:ext cx="2" cy="2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2" y="0"/>
                  </a:cxn>
                  <a:cxn ang="0">
                    <a:pos x="0" y="2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4" name="Rectangle 1126"/>
              <p:cNvSpPr>
                <a:spLocks noChangeArrowheads="1"/>
              </p:cNvSpPr>
              <p:nvPr/>
            </p:nvSpPr>
            <p:spPr bwMode="auto">
              <a:xfrm>
                <a:off x="5095" y="2210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5" name="Freeform 1127"/>
              <p:cNvSpPr>
                <a:spLocks/>
              </p:cNvSpPr>
              <p:nvPr/>
            </p:nvSpPr>
            <p:spPr bwMode="auto">
              <a:xfrm>
                <a:off x="5090" y="224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6" name="Freeform 1128"/>
              <p:cNvSpPr>
                <a:spLocks/>
              </p:cNvSpPr>
              <p:nvPr/>
            </p:nvSpPr>
            <p:spPr bwMode="auto">
              <a:xfrm>
                <a:off x="5086" y="2235"/>
                <a:ext cx="2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7" name="Rectangle 1129"/>
              <p:cNvSpPr>
                <a:spLocks noChangeArrowheads="1"/>
              </p:cNvSpPr>
              <p:nvPr/>
            </p:nvSpPr>
            <p:spPr bwMode="auto">
              <a:xfrm>
                <a:off x="5090" y="2262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8" name="Freeform 1130"/>
              <p:cNvSpPr>
                <a:spLocks/>
              </p:cNvSpPr>
              <p:nvPr/>
            </p:nvSpPr>
            <p:spPr bwMode="auto">
              <a:xfrm>
                <a:off x="5088" y="223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9" name="Rectangle 1131"/>
              <p:cNvSpPr>
                <a:spLocks noChangeArrowheads="1"/>
              </p:cNvSpPr>
              <p:nvPr/>
            </p:nvSpPr>
            <p:spPr bwMode="auto">
              <a:xfrm>
                <a:off x="5099" y="2199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0" name="Freeform 1132"/>
              <p:cNvSpPr>
                <a:spLocks/>
              </p:cNvSpPr>
              <p:nvPr/>
            </p:nvSpPr>
            <p:spPr bwMode="auto">
              <a:xfrm>
                <a:off x="5097" y="2199"/>
                <a:ext cx="2" cy="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1" name="Freeform 1133"/>
              <p:cNvSpPr>
                <a:spLocks/>
              </p:cNvSpPr>
              <p:nvPr/>
            </p:nvSpPr>
            <p:spPr bwMode="auto">
              <a:xfrm>
                <a:off x="5097" y="219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2" name="Freeform 1134"/>
              <p:cNvSpPr>
                <a:spLocks/>
              </p:cNvSpPr>
              <p:nvPr/>
            </p:nvSpPr>
            <p:spPr bwMode="auto">
              <a:xfrm>
                <a:off x="5097" y="2201"/>
                <a:ext cx="0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3" name="Freeform 1135"/>
              <p:cNvSpPr>
                <a:spLocks/>
              </p:cNvSpPr>
              <p:nvPr/>
            </p:nvSpPr>
            <p:spPr bwMode="auto">
              <a:xfrm>
                <a:off x="5095" y="2203"/>
                <a:ext cx="4" cy="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4" name="Freeform 1136"/>
              <p:cNvSpPr>
                <a:spLocks/>
              </p:cNvSpPr>
              <p:nvPr/>
            </p:nvSpPr>
            <p:spPr bwMode="auto">
              <a:xfrm>
                <a:off x="5079" y="2203"/>
                <a:ext cx="7" cy="3"/>
              </a:xfrm>
              <a:custGeom>
                <a:avLst/>
                <a:gdLst/>
                <a:ahLst/>
                <a:cxnLst>
                  <a:cxn ang="0">
                    <a:pos x="2" y="1"/>
                  </a:cxn>
                  <a:cxn ang="0">
                    <a:pos x="3" y="0"/>
                  </a:cxn>
                  <a:cxn ang="0">
                    <a:pos x="2" y="0"/>
                  </a:cxn>
                  <a:cxn ang="0">
                    <a:pos x="2" y="1"/>
                  </a:cxn>
                </a:cxnLst>
                <a:rect l="0" t="0" r="r" b="b"/>
                <a:pathLst>
                  <a:path w="3" h="1">
                    <a:moveTo>
                      <a:pt x="2" y="1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3" y="0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5" name="Freeform 1137"/>
              <p:cNvSpPr>
                <a:spLocks/>
              </p:cNvSpPr>
              <p:nvPr/>
            </p:nvSpPr>
            <p:spPr bwMode="auto">
              <a:xfrm>
                <a:off x="5081" y="2206"/>
                <a:ext cx="3" cy="2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0" y="0"/>
                  </a:cxn>
                  <a:cxn ang="0">
                    <a:pos x="1" y="1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6" name="Freeform 1138"/>
              <p:cNvSpPr>
                <a:spLocks/>
              </p:cNvSpPr>
              <p:nvPr/>
            </p:nvSpPr>
            <p:spPr bwMode="auto">
              <a:xfrm>
                <a:off x="5077" y="2226"/>
                <a:ext cx="2" cy="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7" name="Freeform 1139"/>
              <p:cNvSpPr>
                <a:spLocks/>
              </p:cNvSpPr>
              <p:nvPr/>
            </p:nvSpPr>
            <p:spPr bwMode="auto">
              <a:xfrm>
                <a:off x="5088" y="2230"/>
                <a:ext cx="2" cy="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8" name="Freeform 1140"/>
              <p:cNvSpPr>
                <a:spLocks/>
              </p:cNvSpPr>
              <p:nvPr/>
            </p:nvSpPr>
            <p:spPr bwMode="auto">
              <a:xfrm>
                <a:off x="5072" y="2230"/>
                <a:ext cx="3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3" y="0"/>
                  </a:cxn>
                  <a:cxn ang="0">
                    <a:pos x="0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9" name="Freeform 1141"/>
              <p:cNvSpPr>
                <a:spLocks/>
              </p:cNvSpPr>
              <p:nvPr/>
            </p:nvSpPr>
            <p:spPr bwMode="auto">
              <a:xfrm>
                <a:off x="5068" y="2262"/>
                <a:ext cx="4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0"/>
                  </a:cxn>
                  <a:cxn ang="0">
                    <a:pos x="0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0" name="Freeform 1142"/>
              <p:cNvSpPr>
                <a:spLocks/>
              </p:cNvSpPr>
              <p:nvPr/>
            </p:nvSpPr>
            <p:spPr bwMode="auto">
              <a:xfrm>
                <a:off x="5068" y="2275"/>
                <a:ext cx="2" cy="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1" name="Rectangle 1143"/>
              <p:cNvSpPr>
                <a:spLocks noChangeArrowheads="1"/>
              </p:cNvSpPr>
              <p:nvPr/>
            </p:nvSpPr>
            <p:spPr bwMode="auto">
              <a:xfrm>
                <a:off x="5059" y="2316"/>
                <a:ext cx="2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2" name="Freeform 1144"/>
              <p:cNvSpPr>
                <a:spLocks/>
              </p:cNvSpPr>
              <p:nvPr/>
            </p:nvSpPr>
            <p:spPr bwMode="auto">
              <a:xfrm>
                <a:off x="5030" y="2185"/>
                <a:ext cx="2" cy="3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0" y="1"/>
                  </a:cxn>
                  <a:cxn ang="0">
                    <a:pos x="1" y="1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0" y="0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3" name="Freeform 1145"/>
              <p:cNvSpPr>
                <a:spLocks/>
              </p:cNvSpPr>
              <p:nvPr/>
            </p:nvSpPr>
            <p:spPr bwMode="auto">
              <a:xfrm>
                <a:off x="5027" y="2185"/>
                <a:ext cx="5" cy="5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2" y="2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0" y="1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cubicBezTo>
                      <a:pt x="0" y="1"/>
                      <a:pt x="1" y="2"/>
                      <a:pt x="2" y="2"/>
                    </a:cubicBezTo>
                    <a:cubicBezTo>
                      <a:pt x="1" y="1"/>
                      <a:pt x="2" y="2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2" y="1"/>
                      <a:pt x="1" y="1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4" name="Freeform 1146"/>
              <p:cNvSpPr>
                <a:spLocks/>
              </p:cNvSpPr>
              <p:nvPr/>
            </p:nvSpPr>
            <p:spPr bwMode="auto">
              <a:xfrm>
                <a:off x="5014" y="2210"/>
                <a:ext cx="2" cy="2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2" y="0"/>
                  </a:cxn>
                  <a:cxn ang="0">
                    <a:pos x="0" y="2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5" name="Freeform 1147"/>
              <p:cNvSpPr>
                <a:spLocks/>
              </p:cNvSpPr>
              <p:nvPr/>
            </p:nvSpPr>
            <p:spPr bwMode="auto">
              <a:xfrm>
                <a:off x="5009" y="2226"/>
                <a:ext cx="0" cy="2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0"/>
                  </a:cxn>
                  <a:cxn ang="0">
                    <a:pos x="0" y="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6" name="Freeform 1148"/>
              <p:cNvSpPr>
                <a:spLocks/>
              </p:cNvSpPr>
              <p:nvPr/>
            </p:nvSpPr>
            <p:spPr bwMode="auto">
              <a:xfrm>
                <a:off x="5007" y="223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7" name="Freeform 1149"/>
              <p:cNvSpPr>
                <a:spLocks/>
              </p:cNvSpPr>
              <p:nvPr/>
            </p:nvSpPr>
            <p:spPr bwMode="auto">
              <a:xfrm>
                <a:off x="5014" y="221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8" name="Rectangle 1150"/>
              <p:cNvSpPr>
                <a:spLocks noChangeArrowheads="1"/>
              </p:cNvSpPr>
              <p:nvPr/>
            </p:nvSpPr>
            <p:spPr bwMode="auto">
              <a:xfrm>
                <a:off x="5032" y="2192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9" name="Rectangle 1151"/>
              <p:cNvSpPr>
                <a:spLocks noChangeArrowheads="1"/>
              </p:cNvSpPr>
              <p:nvPr/>
            </p:nvSpPr>
            <p:spPr bwMode="auto">
              <a:xfrm>
                <a:off x="5014" y="2203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0" name="Freeform 1152"/>
              <p:cNvSpPr>
                <a:spLocks/>
              </p:cNvSpPr>
              <p:nvPr/>
            </p:nvSpPr>
            <p:spPr bwMode="auto">
              <a:xfrm>
                <a:off x="5016" y="2199"/>
                <a:ext cx="2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1" name="Freeform 1153"/>
              <p:cNvSpPr>
                <a:spLocks/>
              </p:cNvSpPr>
              <p:nvPr/>
            </p:nvSpPr>
            <p:spPr bwMode="auto">
              <a:xfrm>
                <a:off x="5023" y="219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2" name="Freeform 1154"/>
              <p:cNvSpPr>
                <a:spLocks/>
              </p:cNvSpPr>
              <p:nvPr/>
            </p:nvSpPr>
            <p:spPr bwMode="auto">
              <a:xfrm>
                <a:off x="5012" y="22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3" name="Freeform 1155"/>
              <p:cNvSpPr>
                <a:spLocks/>
              </p:cNvSpPr>
              <p:nvPr/>
            </p:nvSpPr>
            <p:spPr bwMode="auto">
              <a:xfrm>
                <a:off x="5018" y="236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4" name="Rectangle 1156"/>
              <p:cNvSpPr>
                <a:spLocks noChangeArrowheads="1"/>
              </p:cNvSpPr>
              <p:nvPr/>
            </p:nvSpPr>
            <p:spPr bwMode="auto">
              <a:xfrm>
                <a:off x="5005" y="2370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5" name="Freeform 1157"/>
              <p:cNvSpPr>
                <a:spLocks/>
              </p:cNvSpPr>
              <p:nvPr/>
            </p:nvSpPr>
            <p:spPr bwMode="auto">
              <a:xfrm>
                <a:off x="5003" y="223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6" name="Freeform 1158"/>
              <p:cNvSpPr>
                <a:spLocks/>
              </p:cNvSpPr>
              <p:nvPr/>
            </p:nvSpPr>
            <p:spPr bwMode="auto">
              <a:xfrm>
                <a:off x="4998" y="2282"/>
                <a:ext cx="7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0"/>
                  </a:cxn>
                  <a:cxn ang="0">
                    <a:pos x="0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7" name="Freeform 1159"/>
              <p:cNvSpPr>
                <a:spLocks/>
              </p:cNvSpPr>
              <p:nvPr/>
            </p:nvSpPr>
            <p:spPr bwMode="auto">
              <a:xfrm>
                <a:off x="5032" y="21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8" name="Rectangle 1160"/>
              <p:cNvSpPr>
                <a:spLocks noChangeArrowheads="1"/>
              </p:cNvSpPr>
              <p:nvPr/>
            </p:nvSpPr>
            <p:spPr bwMode="auto">
              <a:xfrm>
                <a:off x="5005" y="2282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9" name="Freeform 1161"/>
              <p:cNvSpPr>
                <a:spLocks/>
              </p:cNvSpPr>
              <p:nvPr/>
            </p:nvSpPr>
            <p:spPr bwMode="auto">
              <a:xfrm>
                <a:off x="5003" y="224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0" name="Freeform 1162"/>
              <p:cNvSpPr>
                <a:spLocks/>
              </p:cNvSpPr>
              <p:nvPr/>
            </p:nvSpPr>
            <p:spPr bwMode="auto">
              <a:xfrm>
                <a:off x="5007" y="223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1" name="Freeform 1163"/>
              <p:cNvSpPr>
                <a:spLocks/>
              </p:cNvSpPr>
              <p:nvPr/>
            </p:nvSpPr>
            <p:spPr bwMode="auto">
              <a:xfrm>
                <a:off x="5005" y="225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2" name="Rectangle 1164"/>
              <p:cNvSpPr>
                <a:spLocks noChangeArrowheads="1"/>
              </p:cNvSpPr>
              <p:nvPr/>
            </p:nvSpPr>
            <p:spPr bwMode="auto">
              <a:xfrm>
                <a:off x="5005" y="2255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3" name="Freeform 1165"/>
              <p:cNvSpPr>
                <a:spLocks/>
              </p:cNvSpPr>
              <p:nvPr/>
            </p:nvSpPr>
            <p:spPr bwMode="auto">
              <a:xfrm>
                <a:off x="5014" y="2347"/>
                <a:ext cx="4" cy="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1" y="0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2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4" name="Rectangle 1166"/>
              <p:cNvSpPr>
                <a:spLocks noChangeArrowheads="1"/>
              </p:cNvSpPr>
              <p:nvPr/>
            </p:nvSpPr>
            <p:spPr bwMode="auto">
              <a:xfrm>
                <a:off x="5032" y="2192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5" name="Freeform 1167"/>
              <p:cNvSpPr>
                <a:spLocks/>
              </p:cNvSpPr>
              <p:nvPr/>
            </p:nvSpPr>
            <p:spPr bwMode="auto">
              <a:xfrm>
                <a:off x="5025" y="2253"/>
                <a:ext cx="0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6" name="Freeform 1168"/>
              <p:cNvSpPr>
                <a:spLocks/>
              </p:cNvSpPr>
              <p:nvPr/>
            </p:nvSpPr>
            <p:spPr bwMode="auto">
              <a:xfrm>
                <a:off x="5018" y="231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7" name="Rectangle 1169"/>
              <p:cNvSpPr>
                <a:spLocks noChangeArrowheads="1"/>
              </p:cNvSpPr>
              <p:nvPr/>
            </p:nvSpPr>
            <p:spPr bwMode="auto">
              <a:xfrm>
                <a:off x="5023" y="2257"/>
                <a:ext cx="2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8" name="Freeform 1170"/>
              <p:cNvSpPr>
                <a:spLocks/>
              </p:cNvSpPr>
              <p:nvPr/>
            </p:nvSpPr>
            <p:spPr bwMode="auto">
              <a:xfrm>
                <a:off x="5014" y="23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9" name="Freeform 1171"/>
              <p:cNvSpPr>
                <a:spLocks noEditPoints="1"/>
              </p:cNvSpPr>
              <p:nvPr/>
            </p:nvSpPr>
            <p:spPr bwMode="auto">
              <a:xfrm>
                <a:off x="4994" y="2188"/>
                <a:ext cx="38" cy="182"/>
              </a:xfrm>
              <a:custGeom>
                <a:avLst/>
                <a:gdLst/>
                <a:ahLst/>
                <a:cxnLst>
                  <a:cxn ang="0">
                    <a:pos x="9" y="72"/>
                  </a:cxn>
                  <a:cxn ang="0">
                    <a:pos x="10" y="71"/>
                  </a:cxn>
                  <a:cxn ang="0">
                    <a:pos x="11" y="69"/>
                  </a:cxn>
                  <a:cxn ang="0">
                    <a:pos x="12" y="64"/>
                  </a:cxn>
                  <a:cxn ang="0">
                    <a:pos x="9" y="61"/>
                  </a:cxn>
                  <a:cxn ang="0">
                    <a:pos x="10" y="57"/>
                  </a:cxn>
                  <a:cxn ang="0">
                    <a:pos x="12" y="55"/>
                  </a:cxn>
                  <a:cxn ang="0">
                    <a:pos x="10" y="52"/>
                  </a:cxn>
                  <a:cxn ang="0">
                    <a:pos x="10" y="50"/>
                  </a:cxn>
                  <a:cxn ang="0">
                    <a:pos x="11" y="47"/>
                  </a:cxn>
                  <a:cxn ang="0">
                    <a:pos x="12" y="41"/>
                  </a:cxn>
                  <a:cxn ang="0">
                    <a:pos x="13" y="33"/>
                  </a:cxn>
                  <a:cxn ang="0">
                    <a:pos x="12" y="30"/>
                  </a:cxn>
                  <a:cxn ang="0">
                    <a:pos x="12" y="25"/>
                  </a:cxn>
                  <a:cxn ang="0">
                    <a:pos x="14" y="23"/>
                  </a:cxn>
                  <a:cxn ang="0">
                    <a:pos x="12" y="20"/>
                  </a:cxn>
                  <a:cxn ang="0">
                    <a:pos x="12" y="18"/>
                  </a:cxn>
                  <a:cxn ang="0">
                    <a:pos x="13" y="17"/>
                  </a:cxn>
                  <a:cxn ang="0">
                    <a:pos x="13" y="13"/>
                  </a:cxn>
                  <a:cxn ang="0">
                    <a:pos x="13" y="11"/>
                  </a:cxn>
                  <a:cxn ang="0">
                    <a:pos x="13" y="8"/>
                  </a:cxn>
                  <a:cxn ang="0">
                    <a:pos x="15" y="7"/>
                  </a:cxn>
                  <a:cxn ang="0">
                    <a:pos x="16" y="5"/>
                  </a:cxn>
                  <a:cxn ang="0">
                    <a:pos x="16" y="2"/>
                  </a:cxn>
                  <a:cxn ang="0">
                    <a:pos x="16" y="1"/>
                  </a:cxn>
                  <a:cxn ang="0">
                    <a:pos x="13" y="1"/>
                  </a:cxn>
                  <a:cxn ang="0">
                    <a:pos x="11" y="3"/>
                  </a:cxn>
                  <a:cxn ang="0">
                    <a:pos x="11" y="4"/>
                  </a:cxn>
                  <a:cxn ang="0">
                    <a:pos x="9" y="7"/>
                  </a:cxn>
                  <a:cxn ang="0">
                    <a:pos x="10" y="9"/>
                  </a:cxn>
                  <a:cxn ang="0">
                    <a:pos x="9" y="10"/>
                  </a:cxn>
                  <a:cxn ang="0">
                    <a:pos x="9" y="12"/>
                  </a:cxn>
                  <a:cxn ang="0">
                    <a:pos x="7" y="14"/>
                  </a:cxn>
                  <a:cxn ang="0">
                    <a:pos x="7" y="17"/>
                  </a:cxn>
                  <a:cxn ang="0">
                    <a:pos x="6" y="18"/>
                  </a:cxn>
                  <a:cxn ang="0">
                    <a:pos x="4" y="20"/>
                  </a:cxn>
                  <a:cxn ang="0">
                    <a:pos x="4" y="21"/>
                  </a:cxn>
                  <a:cxn ang="0">
                    <a:pos x="7" y="23"/>
                  </a:cxn>
                  <a:cxn ang="0">
                    <a:pos x="6" y="24"/>
                  </a:cxn>
                  <a:cxn ang="0">
                    <a:pos x="6" y="26"/>
                  </a:cxn>
                  <a:cxn ang="0">
                    <a:pos x="5" y="28"/>
                  </a:cxn>
                  <a:cxn ang="0">
                    <a:pos x="7" y="32"/>
                  </a:cxn>
                  <a:cxn ang="0">
                    <a:pos x="5" y="35"/>
                  </a:cxn>
                  <a:cxn ang="0">
                    <a:pos x="6" y="36"/>
                  </a:cxn>
                  <a:cxn ang="0">
                    <a:pos x="6" y="39"/>
                  </a:cxn>
                  <a:cxn ang="0">
                    <a:pos x="1" y="42"/>
                  </a:cxn>
                  <a:cxn ang="0">
                    <a:pos x="2" y="47"/>
                  </a:cxn>
                  <a:cxn ang="0">
                    <a:pos x="1" y="50"/>
                  </a:cxn>
                  <a:cxn ang="0">
                    <a:pos x="1" y="55"/>
                  </a:cxn>
                  <a:cxn ang="0">
                    <a:pos x="3" y="59"/>
                  </a:cxn>
                  <a:cxn ang="0">
                    <a:pos x="4" y="63"/>
                  </a:cxn>
                  <a:cxn ang="0">
                    <a:pos x="3" y="65"/>
                  </a:cxn>
                  <a:cxn ang="0">
                    <a:pos x="1" y="66"/>
                  </a:cxn>
                  <a:cxn ang="0">
                    <a:pos x="2" y="67"/>
                  </a:cxn>
                  <a:cxn ang="0">
                    <a:pos x="2" y="69"/>
                  </a:cxn>
                  <a:cxn ang="0">
                    <a:pos x="4" y="77"/>
                  </a:cxn>
                  <a:cxn ang="0">
                    <a:pos x="3" y="79"/>
                  </a:cxn>
                  <a:cxn ang="0">
                    <a:pos x="9" y="80"/>
                  </a:cxn>
                  <a:cxn ang="0">
                    <a:pos x="9" y="79"/>
                  </a:cxn>
                  <a:cxn ang="0">
                    <a:pos x="10" y="76"/>
                  </a:cxn>
                  <a:cxn ang="0">
                    <a:pos x="10" y="74"/>
                  </a:cxn>
                  <a:cxn ang="0">
                    <a:pos x="9" y="66"/>
                  </a:cxn>
                  <a:cxn ang="0">
                    <a:pos x="1" y="67"/>
                  </a:cxn>
                </a:cxnLst>
                <a:rect l="0" t="0" r="r" b="b"/>
                <a:pathLst>
                  <a:path w="17" h="81">
                    <a:moveTo>
                      <a:pt x="12" y="74"/>
                    </a:moveTo>
                    <a:cubicBezTo>
                      <a:pt x="12" y="73"/>
                      <a:pt x="11" y="74"/>
                      <a:pt x="10" y="74"/>
                    </a:cubicBezTo>
                    <a:cubicBezTo>
                      <a:pt x="9" y="73"/>
                      <a:pt x="11" y="73"/>
                      <a:pt x="12" y="73"/>
                    </a:cubicBezTo>
                    <a:cubicBezTo>
                      <a:pt x="11" y="73"/>
                      <a:pt x="10" y="73"/>
                      <a:pt x="10" y="73"/>
                    </a:cubicBezTo>
                    <a:cubicBezTo>
                      <a:pt x="11" y="73"/>
                      <a:pt x="11" y="73"/>
                      <a:pt x="11" y="73"/>
                    </a:cubicBezTo>
                    <a:cubicBezTo>
                      <a:pt x="9" y="72"/>
                      <a:pt x="11" y="72"/>
                      <a:pt x="9" y="72"/>
                    </a:cubicBezTo>
                    <a:cubicBezTo>
                      <a:pt x="9" y="72"/>
                      <a:pt x="9" y="72"/>
                      <a:pt x="9" y="72"/>
                    </a:cubicBezTo>
                    <a:cubicBezTo>
                      <a:pt x="7" y="72"/>
                      <a:pt x="7" y="72"/>
                      <a:pt x="7" y="72"/>
                    </a:cubicBezTo>
                    <a:cubicBezTo>
                      <a:pt x="7" y="71"/>
                      <a:pt x="6" y="71"/>
                      <a:pt x="7" y="71"/>
                    </a:cubicBezTo>
                    <a:cubicBezTo>
                      <a:pt x="7" y="71"/>
                      <a:pt x="8" y="71"/>
                      <a:pt x="8" y="71"/>
                    </a:cubicBezTo>
                    <a:cubicBezTo>
                      <a:pt x="8" y="71"/>
                      <a:pt x="8" y="71"/>
                      <a:pt x="8" y="71"/>
                    </a:cubicBezTo>
                    <a:cubicBezTo>
                      <a:pt x="9" y="71"/>
                      <a:pt x="8" y="71"/>
                      <a:pt x="9" y="71"/>
                    </a:cubicBezTo>
                    <a:cubicBezTo>
                      <a:pt x="9" y="71"/>
                      <a:pt x="8" y="71"/>
                      <a:pt x="8" y="71"/>
                    </a:cubicBezTo>
                    <a:cubicBezTo>
                      <a:pt x="9" y="71"/>
                      <a:pt x="8" y="71"/>
                      <a:pt x="10" y="71"/>
                    </a:cubicBezTo>
                    <a:cubicBezTo>
                      <a:pt x="9" y="71"/>
                      <a:pt x="9" y="71"/>
                      <a:pt x="9" y="71"/>
                    </a:cubicBezTo>
                    <a:cubicBezTo>
                      <a:pt x="11" y="71"/>
                      <a:pt x="9" y="71"/>
                      <a:pt x="11" y="71"/>
                    </a:cubicBezTo>
                    <a:cubicBezTo>
                      <a:pt x="12" y="71"/>
                      <a:pt x="11" y="71"/>
                      <a:pt x="11" y="70"/>
                    </a:cubicBezTo>
                    <a:cubicBezTo>
                      <a:pt x="9" y="70"/>
                      <a:pt x="9" y="70"/>
                      <a:pt x="9" y="70"/>
                    </a:cubicBezTo>
                    <a:cubicBezTo>
                      <a:pt x="8" y="69"/>
                      <a:pt x="13" y="70"/>
                      <a:pt x="11" y="69"/>
                    </a:cubicBezTo>
                    <a:cubicBezTo>
                      <a:pt x="10" y="69"/>
                      <a:pt x="8" y="69"/>
                      <a:pt x="9" y="69"/>
                    </a:cubicBezTo>
                    <a:cubicBezTo>
                      <a:pt x="11" y="69"/>
                      <a:pt x="11" y="69"/>
                      <a:pt x="11" y="69"/>
                    </a:cubicBezTo>
                    <a:cubicBezTo>
                      <a:pt x="11" y="68"/>
                      <a:pt x="8" y="68"/>
                      <a:pt x="9" y="68"/>
                    </a:cubicBezTo>
                    <a:cubicBezTo>
                      <a:pt x="10" y="68"/>
                      <a:pt x="10" y="68"/>
                      <a:pt x="10" y="68"/>
                    </a:cubicBezTo>
                    <a:cubicBezTo>
                      <a:pt x="11" y="68"/>
                      <a:pt x="9" y="68"/>
                      <a:pt x="9" y="68"/>
                    </a:cubicBezTo>
                    <a:cubicBezTo>
                      <a:pt x="11" y="68"/>
                      <a:pt x="11" y="68"/>
                      <a:pt x="11" y="68"/>
                    </a:cubicBezTo>
                    <a:cubicBezTo>
                      <a:pt x="10" y="67"/>
                      <a:pt x="9" y="67"/>
                      <a:pt x="9" y="66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10" y="66"/>
                      <a:pt x="11" y="65"/>
                      <a:pt x="12" y="64"/>
                    </a:cubicBezTo>
                    <a:cubicBezTo>
                      <a:pt x="10" y="64"/>
                      <a:pt x="10" y="64"/>
                      <a:pt x="10" y="64"/>
                    </a:cubicBezTo>
                    <a:cubicBezTo>
                      <a:pt x="10" y="64"/>
                      <a:pt x="11" y="64"/>
                      <a:pt x="11" y="64"/>
                    </a:cubicBezTo>
                    <a:cubicBezTo>
                      <a:pt x="12" y="64"/>
                      <a:pt x="10" y="64"/>
                      <a:pt x="10" y="64"/>
                    </a:cubicBezTo>
                    <a:cubicBezTo>
                      <a:pt x="10" y="64"/>
                      <a:pt x="11" y="64"/>
                      <a:pt x="11" y="64"/>
                    </a:cubicBezTo>
                    <a:cubicBezTo>
                      <a:pt x="10" y="63"/>
                      <a:pt x="9" y="63"/>
                      <a:pt x="10" y="62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11" y="62"/>
                      <a:pt x="8" y="62"/>
                      <a:pt x="9" y="61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10" y="61"/>
                      <a:pt x="9" y="60"/>
                      <a:pt x="11" y="59"/>
                    </a:cubicBezTo>
                    <a:cubicBezTo>
                      <a:pt x="9" y="59"/>
                      <a:pt x="11" y="59"/>
                      <a:pt x="9" y="59"/>
                    </a:cubicBezTo>
                    <a:cubicBezTo>
                      <a:pt x="10" y="58"/>
                      <a:pt x="11" y="58"/>
                      <a:pt x="11" y="58"/>
                    </a:cubicBezTo>
                    <a:cubicBezTo>
                      <a:pt x="12" y="58"/>
                      <a:pt x="10" y="57"/>
                      <a:pt x="10" y="57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0" y="57"/>
                      <a:pt x="10" y="57"/>
                      <a:pt x="10" y="57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1" y="57"/>
                      <a:pt x="10" y="57"/>
                      <a:pt x="10" y="57"/>
                    </a:cubicBezTo>
                    <a:cubicBezTo>
                      <a:pt x="9" y="56"/>
                      <a:pt x="11" y="56"/>
                      <a:pt x="12" y="56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5"/>
                      <a:pt x="11" y="55"/>
                      <a:pt x="11" y="56"/>
                    </a:cubicBezTo>
                    <a:cubicBezTo>
                      <a:pt x="10" y="55"/>
                      <a:pt x="13" y="56"/>
                      <a:pt x="12" y="55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5"/>
                      <a:pt x="11" y="55"/>
                      <a:pt x="11" y="54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2" y="54"/>
                      <a:pt x="12" y="53"/>
                      <a:pt x="12" y="53"/>
                    </a:cubicBezTo>
                    <a:cubicBezTo>
                      <a:pt x="11" y="53"/>
                      <a:pt x="10" y="53"/>
                      <a:pt x="10" y="53"/>
                    </a:cubicBezTo>
                    <a:cubicBezTo>
                      <a:pt x="11" y="53"/>
                      <a:pt x="11" y="53"/>
                      <a:pt x="11" y="53"/>
                    </a:cubicBezTo>
                    <a:cubicBezTo>
                      <a:pt x="10" y="52"/>
                      <a:pt x="10" y="53"/>
                      <a:pt x="10" y="52"/>
                    </a:cubicBezTo>
                    <a:cubicBezTo>
                      <a:pt x="10" y="52"/>
                      <a:pt x="11" y="52"/>
                      <a:pt x="11" y="52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1" y="52"/>
                      <a:pt x="13" y="52"/>
                      <a:pt x="12" y="52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51"/>
                      <a:pt x="12" y="51"/>
                      <a:pt x="12" y="50"/>
                    </a:cubicBezTo>
                    <a:cubicBezTo>
                      <a:pt x="11" y="50"/>
                      <a:pt x="11" y="50"/>
                      <a:pt x="10" y="50"/>
                    </a:cubicBezTo>
                    <a:cubicBezTo>
                      <a:pt x="11" y="50"/>
                      <a:pt x="11" y="49"/>
                      <a:pt x="11" y="49"/>
                    </a:cubicBezTo>
                    <a:cubicBezTo>
                      <a:pt x="11" y="48"/>
                      <a:pt x="10" y="49"/>
                      <a:pt x="10" y="48"/>
                    </a:cubicBezTo>
                    <a:cubicBezTo>
                      <a:pt x="11" y="49"/>
                      <a:pt x="11" y="48"/>
                      <a:pt x="11" y="48"/>
                    </a:cubicBezTo>
                    <a:cubicBezTo>
                      <a:pt x="11" y="48"/>
                      <a:pt x="11" y="48"/>
                      <a:pt x="11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9" y="47"/>
                      <a:pt x="10" y="47"/>
                      <a:pt x="11" y="47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9" y="46"/>
                      <a:pt x="14" y="45"/>
                      <a:pt x="12" y="45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1" y="44"/>
                      <a:pt x="11" y="44"/>
                      <a:pt x="12" y="44"/>
                    </a:cubicBezTo>
                    <a:cubicBezTo>
                      <a:pt x="10" y="43"/>
                      <a:pt x="12" y="43"/>
                      <a:pt x="11" y="43"/>
                    </a:cubicBezTo>
                    <a:cubicBezTo>
                      <a:pt x="14" y="42"/>
                      <a:pt x="11" y="41"/>
                      <a:pt x="13" y="41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40"/>
                      <a:pt x="13" y="41"/>
                      <a:pt x="13" y="40"/>
                    </a:cubicBezTo>
                    <a:cubicBezTo>
                      <a:pt x="12" y="40"/>
                      <a:pt x="12" y="41"/>
                      <a:pt x="12" y="40"/>
                    </a:cubicBezTo>
                    <a:cubicBezTo>
                      <a:pt x="11" y="39"/>
                      <a:pt x="13" y="38"/>
                      <a:pt x="14" y="37"/>
                    </a:cubicBezTo>
                    <a:cubicBezTo>
                      <a:pt x="14" y="36"/>
                      <a:pt x="10" y="36"/>
                      <a:pt x="12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2" y="35"/>
                      <a:pt x="14" y="34"/>
                      <a:pt x="12" y="33"/>
                    </a:cubicBezTo>
                    <a:cubicBezTo>
                      <a:pt x="13" y="33"/>
                      <a:pt x="13" y="33"/>
                      <a:pt x="13" y="33"/>
                    </a:cubicBezTo>
                    <a:cubicBezTo>
                      <a:pt x="14" y="33"/>
                      <a:pt x="13" y="33"/>
                      <a:pt x="12" y="33"/>
                    </a:cubicBezTo>
                    <a:cubicBezTo>
                      <a:pt x="13" y="33"/>
                      <a:pt x="13" y="33"/>
                      <a:pt x="14" y="33"/>
                    </a:cubicBezTo>
                    <a:cubicBezTo>
                      <a:pt x="14" y="33"/>
                      <a:pt x="12" y="32"/>
                      <a:pt x="13" y="32"/>
                    </a:cubicBezTo>
                    <a:cubicBezTo>
                      <a:pt x="14" y="32"/>
                      <a:pt x="14" y="32"/>
                      <a:pt x="14" y="32"/>
                    </a:cubicBezTo>
                    <a:cubicBezTo>
                      <a:pt x="13" y="32"/>
                      <a:pt x="14" y="32"/>
                      <a:pt x="13" y="32"/>
                    </a:cubicBezTo>
                    <a:cubicBezTo>
                      <a:pt x="13" y="31"/>
                      <a:pt x="12" y="31"/>
                      <a:pt x="13" y="31"/>
                    </a:cubicBezTo>
                    <a:cubicBezTo>
                      <a:pt x="12" y="30"/>
                      <a:pt x="14" y="30"/>
                      <a:pt x="12" y="30"/>
                    </a:cubicBezTo>
                    <a:cubicBezTo>
                      <a:pt x="14" y="30"/>
                      <a:pt x="13" y="30"/>
                      <a:pt x="13" y="29"/>
                    </a:cubicBezTo>
                    <a:cubicBezTo>
                      <a:pt x="13" y="29"/>
                      <a:pt x="13" y="29"/>
                      <a:pt x="14" y="29"/>
                    </a:cubicBezTo>
                    <a:cubicBezTo>
                      <a:pt x="14" y="29"/>
                      <a:pt x="14" y="29"/>
                      <a:pt x="13" y="29"/>
                    </a:cubicBezTo>
                    <a:cubicBezTo>
                      <a:pt x="15" y="29"/>
                      <a:pt x="11" y="28"/>
                      <a:pt x="14" y="28"/>
                    </a:cubicBezTo>
                    <a:cubicBezTo>
                      <a:pt x="13" y="27"/>
                      <a:pt x="12" y="26"/>
                      <a:pt x="12" y="26"/>
                    </a:cubicBezTo>
                    <a:cubicBezTo>
                      <a:pt x="14" y="26"/>
                      <a:pt x="12" y="26"/>
                      <a:pt x="14" y="26"/>
                    </a:cubicBezTo>
                    <a:cubicBezTo>
                      <a:pt x="13" y="26"/>
                      <a:pt x="12" y="25"/>
                      <a:pt x="12" y="25"/>
                    </a:cubicBezTo>
                    <a:cubicBezTo>
                      <a:pt x="13" y="25"/>
                      <a:pt x="13" y="25"/>
                      <a:pt x="14" y="25"/>
                    </a:cubicBezTo>
                    <a:cubicBezTo>
                      <a:pt x="13" y="24"/>
                      <a:pt x="14" y="24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4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2" y="23"/>
                      <a:pt x="11" y="22"/>
                      <a:pt x="10" y="22"/>
                    </a:cubicBezTo>
                    <a:cubicBezTo>
                      <a:pt x="12" y="23"/>
                      <a:pt x="11" y="22"/>
                      <a:pt x="14" y="23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22"/>
                      <a:pt x="13" y="22"/>
                      <a:pt x="14" y="22"/>
                    </a:cubicBezTo>
                    <a:cubicBezTo>
                      <a:pt x="13" y="22"/>
                      <a:pt x="12" y="22"/>
                      <a:pt x="12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22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1"/>
                      <a:pt x="11" y="20"/>
                      <a:pt x="12" y="20"/>
                    </a:cubicBezTo>
                    <a:cubicBezTo>
                      <a:pt x="14" y="20"/>
                      <a:pt x="12" y="19"/>
                      <a:pt x="14" y="20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3" y="19"/>
                      <a:pt x="12" y="19"/>
                      <a:pt x="12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1" y="18"/>
                      <a:pt x="10" y="18"/>
                      <a:pt x="11" y="18"/>
                    </a:cubicBezTo>
                    <a:cubicBezTo>
                      <a:pt x="11" y="18"/>
                      <a:pt x="11" y="18"/>
                      <a:pt x="12" y="18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2" y="17"/>
                      <a:pt x="13" y="17"/>
                      <a:pt x="13" y="17"/>
                    </a:cubicBezTo>
                    <a:cubicBezTo>
                      <a:pt x="12" y="17"/>
                      <a:pt x="13" y="17"/>
                      <a:pt x="12" y="16"/>
                    </a:cubicBezTo>
                    <a:cubicBezTo>
                      <a:pt x="12" y="17"/>
                      <a:pt x="13" y="17"/>
                      <a:pt x="13" y="1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3" y="16"/>
                    </a:cubicBezTo>
                    <a:cubicBezTo>
                      <a:pt x="13" y="16"/>
                      <a:pt x="11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6"/>
                      <a:pt x="12" y="15"/>
                      <a:pt x="12" y="15"/>
                    </a:cubicBezTo>
                    <a:cubicBezTo>
                      <a:pt x="14" y="15"/>
                      <a:pt x="13" y="15"/>
                      <a:pt x="14" y="15"/>
                    </a:cubicBezTo>
                    <a:cubicBezTo>
                      <a:pt x="14" y="15"/>
                      <a:pt x="12" y="14"/>
                      <a:pt x="13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1" y="13"/>
                      <a:pt x="14" y="13"/>
                      <a:pt x="13" y="13"/>
                    </a:cubicBezTo>
                    <a:cubicBezTo>
                      <a:pt x="13" y="13"/>
                      <a:pt x="14" y="13"/>
                      <a:pt x="14" y="13"/>
                    </a:cubicBezTo>
                    <a:cubicBezTo>
                      <a:pt x="14" y="13"/>
                      <a:pt x="13" y="12"/>
                      <a:pt x="13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2"/>
                      <a:pt x="14" y="11"/>
                      <a:pt x="14" y="11"/>
                    </a:cubicBezTo>
                    <a:cubicBezTo>
                      <a:pt x="14" y="11"/>
                      <a:pt x="14" y="11"/>
                      <a:pt x="13" y="11"/>
                    </a:cubicBezTo>
                    <a:cubicBezTo>
                      <a:pt x="16" y="11"/>
                      <a:pt x="12" y="9"/>
                      <a:pt x="14" y="9"/>
                    </a:cubicBezTo>
                    <a:cubicBezTo>
                      <a:pt x="14" y="9"/>
                      <a:pt x="15" y="9"/>
                      <a:pt x="15" y="9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3" y="8"/>
                      <a:pt x="14" y="8"/>
                      <a:pt x="13" y="8"/>
                    </a:cubicBezTo>
                    <a:cubicBezTo>
                      <a:pt x="13" y="8"/>
                      <a:pt x="12" y="8"/>
                      <a:pt x="12" y="8"/>
                    </a:cubicBezTo>
                    <a:cubicBezTo>
                      <a:pt x="13" y="8"/>
                      <a:pt x="14" y="8"/>
                      <a:pt x="14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5" y="8"/>
                      <a:pt x="12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2" y="7"/>
                      <a:pt x="13" y="7"/>
                    </a:cubicBezTo>
                    <a:cubicBezTo>
                      <a:pt x="14" y="7"/>
                      <a:pt x="13" y="7"/>
                      <a:pt x="14" y="7"/>
                    </a:cubicBezTo>
                    <a:cubicBezTo>
                      <a:pt x="14" y="7"/>
                      <a:pt x="12" y="6"/>
                      <a:pt x="13" y="6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2" y="5"/>
                      <a:pt x="15" y="6"/>
                      <a:pt x="13" y="5"/>
                    </a:cubicBezTo>
                    <a:cubicBezTo>
                      <a:pt x="15" y="6"/>
                      <a:pt x="14" y="5"/>
                      <a:pt x="15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5" y="5"/>
                      <a:pt x="17" y="6"/>
                      <a:pt x="16" y="5"/>
                    </a:cubicBezTo>
                    <a:cubicBezTo>
                      <a:pt x="16" y="5"/>
                      <a:pt x="16" y="5"/>
                      <a:pt x="17" y="5"/>
                    </a:cubicBezTo>
                    <a:cubicBezTo>
                      <a:pt x="17" y="5"/>
                      <a:pt x="16" y="5"/>
                      <a:pt x="16" y="5"/>
                    </a:cubicBezTo>
                    <a:cubicBezTo>
                      <a:pt x="14" y="4"/>
                      <a:pt x="17" y="5"/>
                      <a:pt x="16" y="3"/>
                    </a:cubicBezTo>
                    <a:cubicBezTo>
                      <a:pt x="15" y="3"/>
                      <a:pt x="14" y="2"/>
                      <a:pt x="14" y="2"/>
                    </a:cubicBezTo>
                    <a:cubicBezTo>
                      <a:pt x="14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5" y="1"/>
                      <a:pt x="15" y="1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1"/>
                      <a:pt x="17" y="2"/>
                      <a:pt x="17" y="2"/>
                    </a:cubicBezTo>
                    <a:cubicBezTo>
                      <a:pt x="17" y="1"/>
                      <a:pt x="17" y="1"/>
                      <a:pt x="1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6" y="1"/>
                      <a:pt x="16" y="1"/>
                    </a:cubicBezTo>
                    <a:cubicBezTo>
                      <a:pt x="17" y="1"/>
                      <a:pt x="16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3" y="0"/>
                      <a:pt x="15" y="1"/>
                      <a:pt x="15" y="2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4" y="2"/>
                      <a:pt x="14" y="1"/>
                      <a:pt x="13" y="1"/>
                    </a:cubicBezTo>
                    <a:cubicBezTo>
                      <a:pt x="13" y="1"/>
                      <a:pt x="14" y="2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2" y="1"/>
                      <a:pt x="12" y="1"/>
                    </a:cubicBezTo>
                    <a:cubicBezTo>
                      <a:pt x="11" y="1"/>
                      <a:pt x="13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3"/>
                      <a:pt x="13" y="2"/>
                      <a:pt x="14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3" y="3"/>
                      <a:pt x="12" y="3"/>
                      <a:pt x="13" y="3"/>
                    </a:cubicBezTo>
                    <a:cubicBezTo>
                      <a:pt x="12" y="3"/>
                      <a:pt x="13" y="4"/>
                      <a:pt x="11" y="4"/>
                    </a:cubicBezTo>
                    <a:cubicBezTo>
                      <a:pt x="12" y="4"/>
                      <a:pt x="12" y="4"/>
                      <a:pt x="13" y="4"/>
                    </a:cubicBezTo>
                    <a:cubicBezTo>
                      <a:pt x="11" y="4"/>
                      <a:pt x="13" y="5"/>
                      <a:pt x="12" y="5"/>
                    </a:cubicBezTo>
                    <a:cubicBezTo>
                      <a:pt x="11" y="4"/>
                      <a:pt x="12" y="4"/>
                      <a:pt x="11" y="4"/>
                    </a:cubicBezTo>
                    <a:cubicBezTo>
                      <a:pt x="12" y="5"/>
                      <a:pt x="10" y="4"/>
                      <a:pt x="10" y="5"/>
                    </a:cubicBezTo>
                    <a:cubicBezTo>
                      <a:pt x="12" y="5"/>
                      <a:pt x="11" y="5"/>
                      <a:pt x="11" y="6"/>
                    </a:cubicBezTo>
                    <a:cubicBezTo>
                      <a:pt x="11" y="6"/>
                      <a:pt x="10" y="6"/>
                      <a:pt x="10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7"/>
                      <a:pt x="10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10" y="7"/>
                      <a:pt x="10" y="7"/>
                      <a:pt x="10" y="8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8"/>
                      <a:pt x="10" y="8"/>
                      <a:pt x="9" y="8"/>
                    </a:cubicBezTo>
                    <a:cubicBezTo>
                      <a:pt x="10" y="9"/>
                      <a:pt x="12" y="9"/>
                      <a:pt x="13" y="9"/>
                    </a:cubicBezTo>
                    <a:cubicBezTo>
                      <a:pt x="12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9"/>
                      <a:pt x="11" y="9"/>
                      <a:pt x="11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9"/>
                      <a:pt x="9" y="9"/>
                      <a:pt x="8" y="9"/>
                    </a:cubicBezTo>
                    <a:cubicBezTo>
                      <a:pt x="9" y="9"/>
                      <a:pt x="9" y="9"/>
                      <a:pt x="10" y="9"/>
                    </a:cubicBezTo>
                    <a:cubicBezTo>
                      <a:pt x="10" y="9"/>
                      <a:pt x="9" y="9"/>
                      <a:pt x="8" y="9"/>
                    </a:cubicBezTo>
                    <a:cubicBezTo>
                      <a:pt x="9" y="9"/>
                      <a:pt x="8" y="9"/>
                      <a:pt x="9" y="10"/>
                    </a:cubicBezTo>
                    <a:cubicBezTo>
                      <a:pt x="9" y="10"/>
                      <a:pt x="9" y="10"/>
                      <a:pt x="8" y="10"/>
                    </a:cubicBezTo>
                    <a:cubicBezTo>
                      <a:pt x="9" y="10"/>
                      <a:pt x="8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1" y="11"/>
                      <a:pt x="9" y="11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9" y="13"/>
                      <a:pt x="10" y="13"/>
                    </a:cubicBezTo>
                    <a:cubicBezTo>
                      <a:pt x="10" y="13"/>
                      <a:pt x="9" y="13"/>
                      <a:pt x="9" y="13"/>
                    </a:cubicBezTo>
                    <a:cubicBezTo>
                      <a:pt x="9" y="13"/>
                      <a:pt x="9" y="13"/>
                      <a:pt x="9" y="14"/>
                    </a:cubicBezTo>
                    <a:cubicBezTo>
                      <a:pt x="8" y="13"/>
                      <a:pt x="8" y="14"/>
                      <a:pt x="8" y="13"/>
                    </a:cubicBezTo>
                    <a:cubicBezTo>
                      <a:pt x="8" y="13"/>
                      <a:pt x="7" y="13"/>
                      <a:pt x="8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5" y="14"/>
                      <a:pt x="9" y="16"/>
                      <a:pt x="6" y="16"/>
                    </a:cubicBezTo>
                    <a:cubicBezTo>
                      <a:pt x="7" y="16"/>
                      <a:pt x="7" y="16"/>
                      <a:pt x="8" y="16"/>
                    </a:cubicBezTo>
                    <a:cubicBezTo>
                      <a:pt x="8" y="16"/>
                      <a:pt x="6" y="16"/>
                      <a:pt x="6" y="16"/>
                    </a:cubicBezTo>
                    <a:cubicBezTo>
                      <a:pt x="5" y="16"/>
                      <a:pt x="8" y="17"/>
                      <a:pt x="7" y="17"/>
                    </a:cubicBezTo>
                    <a:cubicBezTo>
                      <a:pt x="8" y="17"/>
                      <a:pt x="9" y="17"/>
                      <a:pt x="9" y="18"/>
                    </a:cubicBezTo>
                    <a:cubicBezTo>
                      <a:pt x="9" y="18"/>
                      <a:pt x="7" y="18"/>
                      <a:pt x="7" y="18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7"/>
                      <a:pt x="7" y="17"/>
                      <a:pt x="6" y="17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6" y="17"/>
                      <a:pt x="6" y="18"/>
                      <a:pt x="5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6" y="18"/>
                      <a:pt x="6" y="19"/>
                    </a:cubicBezTo>
                    <a:cubicBezTo>
                      <a:pt x="6" y="19"/>
                      <a:pt x="7" y="19"/>
                      <a:pt x="7" y="19"/>
                    </a:cubicBezTo>
                    <a:cubicBezTo>
                      <a:pt x="6" y="19"/>
                      <a:pt x="7" y="19"/>
                      <a:pt x="8" y="19"/>
                    </a:cubicBezTo>
                    <a:cubicBezTo>
                      <a:pt x="7" y="20"/>
                      <a:pt x="6" y="19"/>
                      <a:pt x="6" y="20"/>
                    </a:cubicBezTo>
                    <a:cubicBezTo>
                      <a:pt x="6" y="20"/>
                      <a:pt x="5" y="19"/>
                      <a:pt x="5" y="19"/>
                    </a:cubicBezTo>
                    <a:cubicBezTo>
                      <a:pt x="6" y="20"/>
                      <a:pt x="4" y="20"/>
                      <a:pt x="4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5" y="20"/>
                      <a:pt x="5" y="20"/>
                      <a:pt x="4" y="20"/>
                    </a:cubicBezTo>
                    <a:cubicBezTo>
                      <a:pt x="5" y="20"/>
                      <a:pt x="6" y="20"/>
                      <a:pt x="6" y="21"/>
                    </a:cubicBezTo>
                    <a:cubicBezTo>
                      <a:pt x="6" y="21"/>
                      <a:pt x="7" y="21"/>
                      <a:pt x="6" y="21"/>
                    </a:cubicBezTo>
                    <a:cubicBezTo>
                      <a:pt x="6" y="21"/>
                      <a:pt x="4" y="21"/>
                      <a:pt x="4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1"/>
                      <a:pt x="5" y="21"/>
                      <a:pt x="5" y="22"/>
                    </a:cubicBezTo>
                    <a:cubicBezTo>
                      <a:pt x="4" y="21"/>
                      <a:pt x="4" y="21"/>
                      <a:pt x="4" y="22"/>
                    </a:cubicBezTo>
                    <a:cubicBezTo>
                      <a:pt x="4" y="21"/>
                      <a:pt x="5" y="22"/>
                      <a:pt x="6" y="22"/>
                    </a:cubicBezTo>
                    <a:cubicBezTo>
                      <a:pt x="5" y="22"/>
                      <a:pt x="6" y="22"/>
                      <a:pt x="6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7" y="22"/>
                      <a:pt x="7" y="23"/>
                      <a:pt x="7" y="23"/>
                    </a:cubicBezTo>
                    <a:cubicBezTo>
                      <a:pt x="6" y="23"/>
                      <a:pt x="7" y="23"/>
                      <a:pt x="6" y="23"/>
                    </a:cubicBezTo>
                    <a:cubicBezTo>
                      <a:pt x="8" y="23"/>
                      <a:pt x="5" y="23"/>
                      <a:pt x="6" y="23"/>
                    </a:cubicBezTo>
                    <a:cubicBezTo>
                      <a:pt x="5" y="23"/>
                      <a:pt x="5" y="23"/>
                      <a:pt x="4" y="23"/>
                    </a:cubicBezTo>
                    <a:cubicBezTo>
                      <a:pt x="5" y="24"/>
                      <a:pt x="3" y="23"/>
                      <a:pt x="4" y="24"/>
                    </a:cubicBezTo>
                    <a:cubicBezTo>
                      <a:pt x="5" y="24"/>
                      <a:pt x="5" y="24"/>
                      <a:pt x="6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7" y="24"/>
                      <a:pt x="6" y="24"/>
                      <a:pt x="7" y="24"/>
                    </a:cubicBezTo>
                    <a:cubicBezTo>
                      <a:pt x="6" y="24"/>
                      <a:pt x="8" y="24"/>
                      <a:pt x="7" y="25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4" y="25"/>
                      <a:pt x="6" y="25"/>
                      <a:pt x="5" y="26"/>
                    </a:cubicBezTo>
                    <a:cubicBezTo>
                      <a:pt x="5" y="26"/>
                      <a:pt x="5" y="26"/>
                      <a:pt x="5" y="26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5" y="26"/>
                      <a:pt x="5" y="26"/>
                      <a:pt x="4" y="26"/>
                    </a:cubicBezTo>
                    <a:cubicBezTo>
                      <a:pt x="5" y="26"/>
                      <a:pt x="4" y="26"/>
                      <a:pt x="6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4" y="27"/>
                      <a:pt x="7" y="28"/>
                      <a:pt x="7" y="28"/>
                    </a:cubicBezTo>
                    <a:cubicBezTo>
                      <a:pt x="6" y="28"/>
                      <a:pt x="5" y="28"/>
                      <a:pt x="5" y="28"/>
                    </a:cubicBezTo>
                    <a:cubicBezTo>
                      <a:pt x="5" y="28"/>
                      <a:pt x="4" y="28"/>
                      <a:pt x="5" y="28"/>
                    </a:cubicBezTo>
                    <a:cubicBezTo>
                      <a:pt x="4" y="28"/>
                      <a:pt x="6" y="28"/>
                      <a:pt x="5" y="28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29"/>
                      <a:pt x="6" y="29"/>
                      <a:pt x="7" y="29"/>
                    </a:cubicBezTo>
                    <a:cubicBezTo>
                      <a:pt x="5" y="29"/>
                      <a:pt x="7" y="30"/>
                      <a:pt x="5" y="30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2"/>
                      <a:pt x="8" y="32"/>
                      <a:pt x="7" y="32"/>
                    </a:cubicBezTo>
                    <a:cubicBezTo>
                      <a:pt x="5" y="32"/>
                      <a:pt x="6" y="32"/>
                      <a:pt x="6" y="32"/>
                    </a:cubicBezTo>
                    <a:cubicBezTo>
                      <a:pt x="3" y="32"/>
                      <a:pt x="6" y="33"/>
                      <a:pt x="4" y="33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3" y="33"/>
                      <a:pt x="5" y="33"/>
                      <a:pt x="5" y="34"/>
                    </a:cubicBezTo>
                    <a:cubicBezTo>
                      <a:pt x="4" y="34"/>
                      <a:pt x="4" y="34"/>
                      <a:pt x="4" y="34"/>
                    </a:cubicBezTo>
                    <a:cubicBezTo>
                      <a:pt x="6" y="34"/>
                      <a:pt x="6" y="34"/>
                      <a:pt x="6" y="35"/>
                    </a:cubicBezTo>
                    <a:cubicBezTo>
                      <a:pt x="5" y="35"/>
                      <a:pt x="6" y="35"/>
                      <a:pt x="5" y="35"/>
                    </a:cubicBezTo>
                    <a:cubicBezTo>
                      <a:pt x="5" y="35"/>
                      <a:pt x="7" y="35"/>
                      <a:pt x="7" y="35"/>
                    </a:cubicBezTo>
                    <a:cubicBezTo>
                      <a:pt x="6" y="35"/>
                      <a:pt x="6" y="35"/>
                      <a:pt x="5" y="35"/>
                    </a:cubicBezTo>
                    <a:cubicBezTo>
                      <a:pt x="5" y="35"/>
                      <a:pt x="5" y="35"/>
                      <a:pt x="5" y="35"/>
                    </a:cubicBezTo>
                    <a:cubicBezTo>
                      <a:pt x="3" y="35"/>
                      <a:pt x="5" y="35"/>
                      <a:pt x="4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4" y="36"/>
                      <a:pt x="5" y="36"/>
                      <a:pt x="5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7" y="37"/>
                      <a:pt x="5" y="37"/>
                      <a:pt x="6" y="37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5" y="37"/>
                      <a:pt x="6" y="38"/>
                      <a:pt x="6" y="38"/>
                    </a:cubicBezTo>
                    <a:cubicBezTo>
                      <a:pt x="5" y="38"/>
                      <a:pt x="4" y="37"/>
                      <a:pt x="4" y="37"/>
                    </a:cubicBezTo>
                    <a:cubicBezTo>
                      <a:pt x="4" y="37"/>
                      <a:pt x="4" y="38"/>
                      <a:pt x="5" y="38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6" y="38"/>
                      <a:pt x="6" y="38"/>
                      <a:pt x="6" y="39"/>
                    </a:cubicBezTo>
                    <a:cubicBezTo>
                      <a:pt x="3" y="38"/>
                      <a:pt x="5" y="39"/>
                      <a:pt x="3" y="39"/>
                    </a:cubicBezTo>
                    <a:cubicBezTo>
                      <a:pt x="4" y="40"/>
                      <a:pt x="2" y="41"/>
                      <a:pt x="2" y="41"/>
                    </a:cubicBezTo>
                    <a:cubicBezTo>
                      <a:pt x="5" y="41"/>
                      <a:pt x="2" y="42"/>
                      <a:pt x="5" y="42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3" y="42"/>
                      <a:pt x="3" y="42"/>
                      <a:pt x="3" y="42"/>
                    </a:cubicBezTo>
                    <a:cubicBezTo>
                      <a:pt x="3" y="43"/>
                      <a:pt x="3" y="42"/>
                      <a:pt x="2" y="42"/>
                    </a:cubicBezTo>
                    <a:cubicBezTo>
                      <a:pt x="2" y="43"/>
                      <a:pt x="1" y="42"/>
                      <a:pt x="1" y="42"/>
                    </a:cubicBezTo>
                    <a:cubicBezTo>
                      <a:pt x="1" y="43"/>
                      <a:pt x="2" y="43"/>
                      <a:pt x="1" y="43"/>
                    </a:cubicBezTo>
                    <a:cubicBezTo>
                      <a:pt x="3" y="43"/>
                      <a:pt x="3" y="43"/>
                      <a:pt x="3" y="43"/>
                    </a:cubicBezTo>
                    <a:cubicBezTo>
                      <a:pt x="4" y="43"/>
                      <a:pt x="1" y="43"/>
                      <a:pt x="2" y="44"/>
                    </a:cubicBezTo>
                    <a:cubicBezTo>
                      <a:pt x="1" y="43"/>
                      <a:pt x="1" y="43"/>
                      <a:pt x="1" y="43"/>
                    </a:cubicBezTo>
                    <a:cubicBezTo>
                      <a:pt x="1" y="44"/>
                      <a:pt x="1" y="44"/>
                      <a:pt x="3" y="45"/>
                    </a:cubicBezTo>
                    <a:cubicBezTo>
                      <a:pt x="3" y="45"/>
                      <a:pt x="2" y="45"/>
                      <a:pt x="2" y="45"/>
                    </a:cubicBezTo>
                    <a:cubicBezTo>
                      <a:pt x="1" y="45"/>
                      <a:pt x="4" y="46"/>
                      <a:pt x="2" y="47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2" y="47"/>
                      <a:pt x="3" y="47"/>
                      <a:pt x="2" y="47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2" y="47"/>
                      <a:pt x="3" y="47"/>
                      <a:pt x="2" y="47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1" y="48"/>
                      <a:pt x="3" y="48"/>
                      <a:pt x="4" y="49"/>
                    </a:cubicBezTo>
                    <a:cubicBezTo>
                      <a:pt x="2" y="49"/>
                      <a:pt x="1" y="49"/>
                      <a:pt x="1" y="50"/>
                    </a:cubicBezTo>
                    <a:cubicBezTo>
                      <a:pt x="1" y="49"/>
                      <a:pt x="1" y="49"/>
                      <a:pt x="1" y="49"/>
                    </a:cubicBezTo>
                    <a:cubicBezTo>
                      <a:pt x="1" y="50"/>
                      <a:pt x="2" y="51"/>
                      <a:pt x="3" y="52"/>
                    </a:cubicBezTo>
                    <a:cubicBezTo>
                      <a:pt x="1" y="52"/>
                      <a:pt x="2" y="53"/>
                      <a:pt x="1" y="54"/>
                    </a:cubicBezTo>
                    <a:cubicBezTo>
                      <a:pt x="1" y="53"/>
                      <a:pt x="2" y="54"/>
                      <a:pt x="2" y="54"/>
                    </a:cubicBezTo>
                    <a:cubicBezTo>
                      <a:pt x="2" y="54"/>
                      <a:pt x="4" y="54"/>
                      <a:pt x="2" y="54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0" y="54"/>
                      <a:pt x="1" y="54"/>
                      <a:pt x="1" y="55"/>
                    </a:cubicBezTo>
                    <a:cubicBezTo>
                      <a:pt x="3" y="55"/>
                      <a:pt x="3" y="55"/>
                      <a:pt x="3" y="55"/>
                    </a:cubicBezTo>
                    <a:cubicBezTo>
                      <a:pt x="0" y="55"/>
                      <a:pt x="4" y="57"/>
                      <a:pt x="1" y="57"/>
                    </a:cubicBezTo>
                    <a:cubicBezTo>
                      <a:pt x="2" y="57"/>
                      <a:pt x="2" y="57"/>
                      <a:pt x="2" y="57"/>
                    </a:cubicBezTo>
                    <a:cubicBezTo>
                      <a:pt x="1" y="57"/>
                      <a:pt x="1" y="57"/>
                      <a:pt x="1" y="57"/>
                    </a:cubicBezTo>
                    <a:cubicBezTo>
                      <a:pt x="1" y="58"/>
                      <a:pt x="1" y="58"/>
                      <a:pt x="1" y="59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59"/>
                      <a:pt x="3" y="59"/>
                      <a:pt x="3" y="59"/>
                    </a:cubicBezTo>
                    <a:cubicBezTo>
                      <a:pt x="2" y="59"/>
                      <a:pt x="2" y="59"/>
                      <a:pt x="2" y="59"/>
                    </a:cubicBezTo>
                    <a:cubicBezTo>
                      <a:pt x="2" y="60"/>
                      <a:pt x="0" y="60"/>
                      <a:pt x="2" y="61"/>
                    </a:cubicBezTo>
                    <a:cubicBezTo>
                      <a:pt x="1" y="61"/>
                      <a:pt x="1" y="61"/>
                      <a:pt x="1" y="61"/>
                    </a:cubicBezTo>
                    <a:cubicBezTo>
                      <a:pt x="1" y="61"/>
                      <a:pt x="0" y="62"/>
                      <a:pt x="2" y="62"/>
                    </a:cubicBezTo>
                    <a:cubicBezTo>
                      <a:pt x="1" y="62"/>
                      <a:pt x="2" y="62"/>
                      <a:pt x="3" y="63"/>
                    </a:cubicBezTo>
                    <a:cubicBezTo>
                      <a:pt x="1" y="63"/>
                      <a:pt x="1" y="63"/>
                      <a:pt x="1" y="63"/>
                    </a:cubicBezTo>
                    <a:cubicBezTo>
                      <a:pt x="3" y="63"/>
                      <a:pt x="3" y="63"/>
                      <a:pt x="4" y="63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2" y="63"/>
                      <a:pt x="4" y="63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64"/>
                      <a:pt x="3" y="64"/>
                      <a:pt x="4" y="64"/>
                    </a:cubicBezTo>
                    <a:cubicBezTo>
                      <a:pt x="4" y="64"/>
                      <a:pt x="4" y="65"/>
                      <a:pt x="3" y="65"/>
                    </a:cubicBezTo>
                    <a:cubicBezTo>
                      <a:pt x="3" y="65"/>
                      <a:pt x="4" y="65"/>
                      <a:pt x="4" y="65"/>
                    </a:cubicBezTo>
                    <a:cubicBezTo>
                      <a:pt x="3" y="65"/>
                      <a:pt x="3" y="65"/>
                      <a:pt x="3" y="65"/>
                    </a:cubicBezTo>
                    <a:cubicBezTo>
                      <a:pt x="2" y="65"/>
                      <a:pt x="4" y="66"/>
                      <a:pt x="3" y="66"/>
                    </a:cubicBezTo>
                    <a:cubicBezTo>
                      <a:pt x="2" y="66"/>
                      <a:pt x="2" y="66"/>
                      <a:pt x="2" y="66"/>
                    </a:cubicBezTo>
                    <a:cubicBezTo>
                      <a:pt x="2" y="66"/>
                      <a:pt x="3" y="65"/>
                      <a:pt x="3" y="65"/>
                    </a:cubicBezTo>
                    <a:cubicBezTo>
                      <a:pt x="2" y="65"/>
                      <a:pt x="1" y="66"/>
                      <a:pt x="0" y="65"/>
                    </a:cubicBezTo>
                    <a:cubicBezTo>
                      <a:pt x="1" y="65"/>
                      <a:pt x="2" y="66"/>
                      <a:pt x="2" y="66"/>
                    </a:cubicBezTo>
                    <a:cubicBezTo>
                      <a:pt x="2" y="66"/>
                      <a:pt x="2" y="66"/>
                      <a:pt x="2" y="66"/>
                    </a:cubicBezTo>
                    <a:cubicBezTo>
                      <a:pt x="1" y="66"/>
                      <a:pt x="1" y="66"/>
                      <a:pt x="1" y="66"/>
                    </a:cubicBezTo>
                    <a:cubicBezTo>
                      <a:pt x="1" y="66"/>
                      <a:pt x="1" y="66"/>
                      <a:pt x="2" y="66"/>
                    </a:cubicBezTo>
                    <a:cubicBezTo>
                      <a:pt x="1" y="67"/>
                      <a:pt x="1" y="67"/>
                      <a:pt x="1" y="67"/>
                    </a:cubicBezTo>
                    <a:cubicBezTo>
                      <a:pt x="0" y="67"/>
                      <a:pt x="1" y="67"/>
                      <a:pt x="1" y="67"/>
                    </a:cubicBezTo>
                    <a:cubicBezTo>
                      <a:pt x="2" y="67"/>
                      <a:pt x="2" y="67"/>
                      <a:pt x="3" y="67"/>
                    </a:cubicBezTo>
                    <a:cubicBezTo>
                      <a:pt x="2" y="67"/>
                      <a:pt x="2" y="67"/>
                      <a:pt x="2" y="67"/>
                    </a:cubicBezTo>
                    <a:cubicBezTo>
                      <a:pt x="2" y="67"/>
                      <a:pt x="2" y="67"/>
                      <a:pt x="2" y="67"/>
                    </a:cubicBezTo>
                    <a:cubicBezTo>
                      <a:pt x="2" y="67"/>
                      <a:pt x="2" y="67"/>
                      <a:pt x="2" y="67"/>
                    </a:cubicBezTo>
                    <a:cubicBezTo>
                      <a:pt x="2" y="67"/>
                      <a:pt x="2" y="67"/>
                      <a:pt x="2" y="67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4" y="67"/>
                      <a:pt x="4" y="67"/>
                      <a:pt x="5" y="67"/>
                    </a:cubicBezTo>
                    <a:cubicBezTo>
                      <a:pt x="3" y="67"/>
                      <a:pt x="2" y="68"/>
                      <a:pt x="1" y="68"/>
                    </a:cubicBezTo>
                    <a:cubicBezTo>
                      <a:pt x="2" y="68"/>
                      <a:pt x="2" y="69"/>
                      <a:pt x="4" y="69"/>
                    </a:cubicBezTo>
                    <a:cubicBezTo>
                      <a:pt x="4" y="69"/>
                      <a:pt x="3" y="69"/>
                      <a:pt x="3" y="69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3" y="70"/>
                      <a:pt x="3" y="70"/>
                      <a:pt x="4" y="70"/>
                    </a:cubicBezTo>
                    <a:cubicBezTo>
                      <a:pt x="3" y="70"/>
                      <a:pt x="3" y="70"/>
                      <a:pt x="3" y="70"/>
                    </a:cubicBezTo>
                    <a:cubicBezTo>
                      <a:pt x="2" y="70"/>
                      <a:pt x="2" y="70"/>
                      <a:pt x="2" y="70"/>
                    </a:cubicBezTo>
                    <a:cubicBezTo>
                      <a:pt x="0" y="71"/>
                      <a:pt x="6" y="72"/>
                      <a:pt x="3" y="73"/>
                    </a:cubicBezTo>
                    <a:cubicBezTo>
                      <a:pt x="4" y="73"/>
                      <a:pt x="4" y="73"/>
                      <a:pt x="4" y="73"/>
                    </a:cubicBezTo>
                    <a:cubicBezTo>
                      <a:pt x="2" y="74"/>
                      <a:pt x="5" y="75"/>
                      <a:pt x="3" y="76"/>
                    </a:cubicBezTo>
                    <a:cubicBezTo>
                      <a:pt x="2" y="76"/>
                      <a:pt x="3" y="76"/>
                      <a:pt x="4" y="77"/>
                    </a:cubicBezTo>
                    <a:cubicBezTo>
                      <a:pt x="3" y="77"/>
                      <a:pt x="3" y="77"/>
                      <a:pt x="3" y="77"/>
                    </a:cubicBezTo>
                    <a:cubicBezTo>
                      <a:pt x="4" y="77"/>
                      <a:pt x="4" y="77"/>
                      <a:pt x="4" y="77"/>
                    </a:cubicBezTo>
                    <a:cubicBezTo>
                      <a:pt x="5" y="77"/>
                      <a:pt x="1" y="78"/>
                      <a:pt x="3" y="78"/>
                    </a:cubicBezTo>
                    <a:cubicBezTo>
                      <a:pt x="4" y="78"/>
                      <a:pt x="4" y="78"/>
                      <a:pt x="4" y="78"/>
                    </a:cubicBezTo>
                    <a:cubicBezTo>
                      <a:pt x="4" y="78"/>
                      <a:pt x="4" y="79"/>
                      <a:pt x="3" y="79"/>
                    </a:cubicBezTo>
                    <a:cubicBezTo>
                      <a:pt x="4" y="79"/>
                      <a:pt x="4" y="79"/>
                      <a:pt x="4" y="79"/>
                    </a:cubicBezTo>
                    <a:cubicBezTo>
                      <a:pt x="3" y="79"/>
                      <a:pt x="3" y="79"/>
                      <a:pt x="3" y="79"/>
                    </a:cubicBezTo>
                    <a:cubicBezTo>
                      <a:pt x="4" y="80"/>
                      <a:pt x="4" y="80"/>
                      <a:pt x="4" y="80"/>
                    </a:cubicBezTo>
                    <a:cubicBezTo>
                      <a:pt x="4" y="80"/>
                      <a:pt x="2" y="80"/>
                      <a:pt x="2" y="80"/>
                    </a:cubicBezTo>
                    <a:cubicBezTo>
                      <a:pt x="2" y="80"/>
                      <a:pt x="4" y="81"/>
                      <a:pt x="4" y="81"/>
                    </a:cubicBezTo>
                    <a:cubicBezTo>
                      <a:pt x="4" y="81"/>
                      <a:pt x="4" y="80"/>
                      <a:pt x="5" y="80"/>
                    </a:cubicBezTo>
                    <a:cubicBezTo>
                      <a:pt x="5" y="81"/>
                      <a:pt x="5" y="81"/>
                      <a:pt x="5" y="81"/>
                    </a:cubicBezTo>
                    <a:cubicBezTo>
                      <a:pt x="7" y="81"/>
                      <a:pt x="9" y="81"/>
                      <a:pt x="10" y="80"/>
                    </a:cubicBezTo>
                    <a:cubicBezTo>
                      <a:pt x="9" y="80"/>
                      <a:pt x="9" y="80"/>
                      <a:pt x="9" y="80"/>
                    </a:cubicBezTo>
                    <a:cubicBezTo>
                      <a:pt x="10" y="80"/>
                      <a:pt x="10" y="80"/>
                      <a:pt x="10" y="80"/>
                    </a:cubicBezTo>
                    <a:cubicBezTo>
                      <a:pt x="10" y="80"/>
                      <a:pt x="10" y="80"/>
                      <a:pt x="10" y="80"/>
                    </a:cubicBezTo>
                    <a:cubicBezTo>
                      <a:pt x="11" y="80"/>
                      <a:pt x="10" y="80"/>
                      <a:pt x="10" y="80"/>
                    </a:cubicBezTo>
                    <a:cubicBezTo>
                      <a:pt x="11" y="80"/>
                      <a:pt x="11" y="80"/>
                      <a:pt x="11" y="80"/>
                    </a:cubicBezTo>
                    <a:cubicBezTo>
                      <a:pt x="9" y="79"/>
                      <a:pt x="9" y="79"/>
                      <a:pt x="9" y="79"/>
                    </a:cubicBezTo>
                    <a:cubicBezTo>
                      <a:pt x="10" y="79"/>
                      <a:pt x="10" y="79"/>
                      <a:pt x="11" y="79"/>
                    </a:cubicBezTo>
                    <a:cubicBezTo>
                      <a:pt x="10" y="79"/>
                      <a:pt x="9" y="79"/>
                      <a:pt x="9" y="79"/>
                    </a:cubicBezTo>
                    <a:cubicBezTo>
                      <a:pt x="10" y="79"/>
                      <a:pt x="10" y="79"/>
                      <a:pt x="10" y="79"/>
                    </a:cubicBezTo>
                    <a:cubicBezTo>
                      <a:pt x="11" y="79"/>
                      <a:pt x="11" y="79"/>
                      <a:pt x="11" y="79"/>
                    </a:cubicBezTo>
                    <a:cubicBezTo>
                      <a:pt x="10" y="79"/>
                      <a:pt x="10" y="78"/>
                      <a:pt x="9" y="78"/>
                    </a:cubicBezTo>
                    <a:cubicBezTo>
                      <a:pt x="10" y="78"/>
                      <a:pt x="9" y="78"/>
                      <a:pt x="11" y="78"/>
                    </a:cubicBezTo>
                    <a:cubicBezTo>
                      <a:pt x="10" y="78"/>
                      <a:pt x="9" y="77"/>
                      <a:pt x="9" y="77"/>
                    </a:cubicBezTo>
                    <a:cubicBezTo>
                      <a:pt x="11" y="78"/>
                      <a:pt x="9" y="77"/>
                      <a:pt x="12" y="77"/>
                    </a:cubicBezTo>
                    <a:cubicBezTo>
                      <a:pt x="10" y="77"/>
                      <a:pt x="11" y="76"/>
                      <a:pt x="10" y="76"/>
                    </a:cubicBezTo>
                    <a:cubicBezTo>
                      <a:pt x="10" y="76"/>
                      <a:pt x="10" y="76"/>
                      <a:pt x="10" y="76"/>
                    </a:cubicBezTo>
                    <a:cubicBezTo>
                      <a:pt x="10" y="76"/>
                      <a:pt x="11" y="76"/>
                      <a:pt x="11" y="75"/>
                    </a:cubicBezTo>
                    <a:cubicBezTo>
                      <a:pt x="10" y="75"/>
                      <a:pt x="9" y="75"/>
                      <a:pt x="8" y="75"/>
                    </a:cubicBezTo>
                    <a:cubicBezTo>
                      <a:pt x="10" y="75"/>
                      <a:pt x="10" y="75"/>
                      <a:pt x="12" y="75"/>
                    </a:cubicBezTo>
                    <a:cubicBezTo>
                      <a:pt x="10" y="75"/>
                      <a:pt x="10" y="75"/>
                      <a:pt x="9" y="75"/>
                    </a:cubicBezTo>
                    <a:cubicBezTo>
                      <a:pt x="10" y="74"/>
                      <a:pt x="10" y="74"/>
                      <a:pt x="11" y="74"/>
                    </a:cubicBezTo>
                    <a:cubicBezTo>
                      <a:pt x="9" y="74"/>
                      <a:pt x="11" y="74"/>
                      <a:pt x="10" y="74"/>
                    </a:cubicBezTo>
                    <a:cubicBezTo>
                      <a:pt x="11" y="74"/>
                      <a:pt x="11" y="74"/>
                      <a:pt x="11" y="74"/>
                    </a:cubicBezTo>
                    <a:cubicBezTo>
                      <a:pt x="11" y="73"/>
                      <a:pt x="12" y="74"/>
                      <a:pt x="12" y="74"/>
                    </a:cubicBezTo>
                    <a:close/>
                    <a:moveTo>
                      <a:pt x="9" y="66"/>
                    </a:moveTo>
                    <a:cubicBezTo>
                      <a:pt x="9" y="66"/>
                      <a:pt x="9" y="66"/>
                      <a:pt x="9" y="66"/>
                    </a:cubicBezTo>
                    <a:cubicBezTo>
                      <a:pt x="9" y="66"/>
                      <a:pt x="9" y="66"/>
                      <a:pt x="9" y="66"/>
                    </a:cubicBezTo>
                    <a:close/>
                    <a:moveTo>
                      <a:pt x="9" y="66"/>
                    </a:moveTo>
                    <a:cubicBezTo>
                      <a:pt x="9" y="66"/>
                      <a:pt x="9" y="66"/>
                      <a:pt x="9" y="66"/>
                    </a:cubicBezTo>
                    <a:cubicBezTo>
                      <a:pt x="8" y="66"/>
                      <a:pt x="8" y="66"/>
                      <a:pt x="8" y="66"/>
                    </a:cubicBezTo>
                    <a:lnTo>
                      <a:pt x="9" y="66"/>
                    </a:lnTo>
                    <a:close/>
                    <a:moveTo>
                      <a:pt x="1" y="67"/>
                    </a:moveTo>
                    <a:cubicBezTo>
                      <a:pt x="1" y="67"/>
                      <a:pt x="1" y="67"/>
                      <a:pt x="1" y="67"/>
                    </a:cubicBezTo>
                    <a:cubicBezTo>
                      <a:pt x="1" y="67"/>
                      <a:pt x="1" y="67"/>
                      <a:pt x="1" y="67"/>
                    </a:cubicBezTo>
                    <a:cubicBezTo>
                      <a:pt x="2" y="67"/>
                      <a:pt x="2" y="67"/>
                      <a:pt x="2" y="67"/>
                    </a:cubicBezTo>
                    <a:lnTo>
                      <a:pt x="1" y="67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0" name="Rectangle 1172"/>
              <p:cNvSpPr>
                <a:spLocks noChangeArrowheads="1"/>
              </p:cNvSpPr>
              <p:nvPr/>
            </p:nvSpPr>
            <p:spPr bwMode="auto">
              <a:xfrm>
                <a:off x="4998" y="2338"/>
                <a:ext cx="2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1" name="Rectangle 1173"/>
              <p:cNvSpPr>
                <a:spLocks noChangeArrowheads="1"/>
              </p:cNvSpPr>
              <p:nvPr/>
            </p:nvSpPr>
            <p:spPr bwMode="auto">
              <a:xfrm>
                <a:off x="5016" y="2210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2" name="Rectangle 1174"/>
              <p:cNvSpPr>
                <a:spLocks noChangeArrowheads="1"/>
              </p:cNvSpPr>
              <p:nvPr/>
            </p:nvSpPr>
            <p:spPr bwMode="auto">
              <a:xfrm>
                <a:off x="5018" y="2316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3" name="Freeform 1175"/>
              <p:cNvSpPr>
                <a:spLocks/>
              </p:cNvSpPr>
              <p:nvPr/>
            </p:nvSpPr>
            <p:spPr bwMode="auto">
              <a:xfrm>
                <a:off x="5025" y="22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4" name="Freeform 1176"/>
              <p:cNvSpPr>
                <a:spLocks/>
              </p:cNvSpPr>
              <p:nvPr/>
            </p:nvSpPr>
            <p:spPr bwMode="auto">
              <a:xfrm>
                <a:off x="5027" y="220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5" name="Rectangle 1177"/>
              <p:cNvSpPr>
                <a:spLocks noChangeArrowheads="1"/>
              </p:cNvSpPr>
              <p:nvPr/>
            </p:nvSpPr>
            <p:spPr bwMode="auto">
              <a:xfrm>
                <a:off x="5027" y="2201"/>
                <a:ext cx="3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6" name="Freeform 1178"/>
              <p:cNvSpPr>
                <a:spLocks/>
              </p:cNvSpPr>
              <p:nvPr/>
            </p:nvSpPr>
            <p:spPr bwMode="auto">
              <a:xfrm>
                <a:off x="5023" y="2239"/>
                <a:ext cx="2" cy="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7" name="Freeform 1179"/>
              <p:cNvSpPr>
                <a:spLocks/>
              </p:cNvSpPr>
              <p:nvPr/>
            </p:nvSpPr>
            <p:spPr bwMode="auto">
              <a:xfrm>
                <a:off x="5021" y="22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8" name="Rectangle 1180"/>
              <p:cNvSpPr>
                <a:spLocks noChangeArrowheads="1"/>
              </p:cNvSpPr>
              <p:nvPr/>
            </p:nvSpPr>
            <p:spPr bwMode="auto">
              <a:xfrm>
                <a:off x="5025" y="2253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9" name="Freeform 1181"/>
              <p:cNvSpPr>
                <a:spLocks/>
              </p:cNvSpPr>
              <p:nvPr/>
            </p:nvSpPr>
            <p:spPr bwMode="auto">
              <a:xfrm>
                <a:off x="5021" y="222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0" name="Freeform 1182"/>
              <p:cNvSpPr>
                <a:spLocks/>
              </p:cNvSpPr>
              <p:nvPr/>
            </p:nvSpPr>
            <p:spPr bwMode="auto">
              <a:xfrm>
                <a:off x="5032" y="2190"/>
                <a:ext cx="2" cy="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1" name="Freeform 1183"/>
              <p:cNvSpPr>
                <a:spLocks/>
              </p:cNvSpPr>
              <p:nvPr/>
            </p:nvSpPr>
            <p:spPr bwMode="auto">
              <a:xfrm>
                <a:off x="5032" y="219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2" name="Freeform 1184"/>
              <p:cNvSpPr>
                <a:spLocks/>
              </p:cNvSpPr>
              <p:nvPr/>
            </p:nvSpPr>
            <p:spPr bwMode="auto">
              <a:xfrm>
                <a:off x="5032" y="219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3" name="Freeform 1185"/>
              <p:cNvSpPr>
                <a:spLocks/>
              </p:cNvSpPr>
              <p:nvPr/>
            </p:nvSpPr>
            <p:spPr bwMode="auto">
              <a:xfrm>
                <a:off x="5032" y="219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9" name="Group 1387"/>
            <p:cNvGrpSpPr>
              <a:grpSpLocks/>
            </p:cNvGrpSpPr>
            <p:nvPr/>
          </p:nvGrpSpPr>
          <p:grpSpPr bwMode="auto">
            <a:xfrm>
              <a:off x="2714" y="2194"/>
              <a:ext cx="2320" cy="1053"/>
              <a:chOff x="2714" y="2194"/>
              <a:chExt cx="2320" cy="1053"/>
            </a:xfrm>
          </p:grpSpPr>
          <p:sp>
            <p:nvSpPr>
              <p:cNvPr id="204" name="Freeform 1187"/>
              <p:cNvSpPr>
                <a:spLocks/>
              </p:cNvSpPr>
              <p:nvPr/>
            </p:nvSpPr>
            <p:spPr bwMode="auto">
              <a:xfrm>
                <a:off x="5030" y="2194"/>
                <a:ext cx="4" cy="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5" name="Freeform 1188"/>
              <p:cNvSpPr>
                <a:spLocks/>
              </p:cNvSpPr>
              <p:nvPr/>
            </p:nvSpPr>
            <p:spPr bwMode="auto">
              <a:xfrm>
                <a:off x="5014" y="2194"/>
                <a:ext cx="7" cy="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3" y="0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3">
                    <a:moveTo>
                      <a:pt x="2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6" name="Freeform 1189"/>
              <p:cNvSpPr>
                <a:spLocks/>
              </p:cNvSpPr>
              <p:nvPr/>
            </p:nvSpPr>
            <p:spPr bwMode="auto">
              <a:xfrm>
                <a:off x="5014" y="2197"/>
                <a:ext cx="2" cy="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7" name="Freeform 1190"/>
              <p:cNvSpPr>
                <a:spLocks/>
              </p:cNvSpPr>
              <p:nvPr/>
            </p:nvSpPr>
            <p:spPr bwMode="auto">
              <a:xfrm>
                <a:off x="5009" y="2217"/>
                <a:ext cx="3" cy="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8" name="Freeform 1191"/>
              <p:cNvSpPr>
                <a:spLocks/>
              </p:cNvSpPr>
              <p:nvPr/>
            </p:nvSpPr>
            <p:spPr bwMode="auto">
              <a:xfrm>
                <a:off x="5023" y="2221"/>
                <a:ext cx="2" cy="3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2" y="3"/>
                  </a:cxn>
                  <a:cxn ang="0">
                    <a:pos x="0" y="0"/>
                  </a:cxn>
                  <a:cxn ang="0">
                    <a:pos x="0" y="3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lnTo>
                      <a:pt x="2" y="3"/>
                    </a:lnTo>
                    <a:lnTo>
                      <a:pt x="0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9" name="Rectangle 1192"/>
              <p:cNvSpPr>
                <a:spLocks noChangeArrowheads="1"/>
              </p:cNvSpPr>
              <p:nvPr/>
            </p:nvSpPr>
            <p:spPr bwMode="auto">
              <a:xfrm>
                <a:off x="5007" y="2221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0" name="Freeform 1193"/>
              <p:cNvSpPr>
                <a:spLocks/>
              </p:cNvSpPr>
              <p:nvPr/>
            </p:nvSpPr>
            <p:spPr bwMode="auto">
              <a:xfrm>
                <a:off x="5003" y="2255"/>
                <a:ext cx="2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1" name="Freeform 1194"/>
              <p:cNvSpPr>
                <a:spLocks/>
              </p:cNvSpPr>
              <p:nvPr/>
            </p:nvSpPr>
            <p:spPr bwMode="auto">
              <a:xfrm>
                <a:off x="5003" y="2269"/>
                <a:ext cx="2" cy="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2" name="Rectangle 1195"/>
              <p:cNvSpPr>
                <a:spLocks noChangeArrowheads="1"/>
              </p:cNvSpPr>
              <p:nvPr/>
            </p:nvSpPr>
            <p:spPr bwMode="auto">
              <a:xfrm>
                <a:off x="4996" y="2311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3" name="Freeform 1196"/>
              <p:cNvSpPr>
                <a:spLocks/>
              </p:cNvSpPr>
              <p:nvPr/>
            </p:nvSpPr>
            <p:spPr bwMode="auto">
              <a:xfrm>
                <a:off x="3119" y="2989"/>
                <a:ext cx="3" cy="4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0" y="1"/>
                  </a:cxn>
                  <a:cxn ang="0">
                    <a:pos x="1" y="2"/>
                  </a:cxn>
                  <a:cxn ang="0">
                    <a:pos x="1" y="1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4" name="Freeform 1197"/>
              <p:cNvSpPr>
                <a:spLocks/>
              </p:cNvSpPr>
              <p:nvPr/>
            </p:nvSpPr>
            <p:spPr bwMode="auto">
              <a:xfrm>
                <a:off x="3115" y="2995"/>
                <a:ext cx="4" cy="16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2" y="6"/>
                  </a:cxn>
                  <a:cxn ang="0">
                    <a:pos x="0" y="3"/>
                  </a:cxn>
                  <a:cxn ang="0">
                    <a:pos x="2" y="2"/>
                  </a:cxn>
                  <a:cxn ang="0">
                    <a:pos x="2" y="0"/>
                  </a:cxn>
                  <a:cxn ang="0">
                    <a:pos x="0" y="4"/>
                  </a:cxn>
                  <a:cxn ang="0">
                    <a:pos x="0" y="4"/>
                  </a:cxn>
                </a:cxnLst>
                <a:rect l="0" t="0" r="r" b="b"/>
                <a:pathLst>
                  <a:path w="2" h="7">
                    <a:moveTo>
                      <a:pt x="0" y="4"/>
                    </a:moveTo>
                    <a:cubicBezTo>
                      <a:pt x="0" y="5"/>
                      <a:pt x="1" y="7"/>
                      <a:pt x="2" y="6"/>
                    </a:cubicBezTo>
                    <a:cubicBezTo>
                      <a:pt x="1" y="5"/>
                      <a:pt x="2" y="5"/>
                      <a:pt x="0" y="3"/>
                    </a:cubicBezTo>
                    <a:cubicBezTo>
                      <a:pt x="0" y="2"/>
                      <a:pt x="1" y="2"/>
                      <a:pt x="2" y="2"/>
                    </a:cubicBezTo>
                    <a:cubicBezTo>
                      <a:pt x="1" y="1"/>
                      <a:pt x="2" y="0"/>
                      <a:pt x="2" y="0"/>
                    </a:cubicBezTo>
                    <a:cubicBezTo>
                      <a:pt x="0" y="1"/>
                      <a:pt x="0" y="2"/>
                      <a:pt x="0" y="4"/>
                    </a:cubicBezTo>
                    <a:cubicBezTo>
                      <a:pt x="0" y="5"/>
                      <a:pt x="0" y="4"/>
                      <a:pt x="0" y="4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5" name="Freeform 1198"/>
              <p:cNvSpPr>
                <a:spLocks/>
              </p:cNvSpPr>
              <p:nvPr/>
            </p:nvSpPr>
            <p:spPr bwMode="auto">
              <a:xfrm>
                <a:off x="3297" y="3119"/>
                <a:ext cx="2" cy="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6" name="Freeform 1199"/>
              <p:cNvSpPr>
                <a:spLocks/>
              </p:cNvSpPr>
              <p:nvPr/>
            </p:nvSpPr>
            <p:spPr bwMode="auto">
              <a:xfrm>
                <a:off x="3432" y="3166"/>
                <a:ext cx="2" cy="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7" name="Freeform 1200"/>
              <p:cNvSpPr>
                <a:spLocks/>
              </p:cNvSpPr>
              <p:nvPr/>
            </p:nvSpPr>
            <p:spPr bwMode="auto">
              <a:xfrm>
                <a:off x="3439" y="3184"/>
                <a:ext cx="0" cy="3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0" y="0"/>
                  </a:cxn>
                  <a:cxn ang="0">
                    <a:pos x="0" y="3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8" name="Freeform 1201"/>
              <p:cNvSpPr>
                <a:spLocks/>
              </p:cNvSpPr>
              <p:nvPr/>
            </p:nvSpPr>
            <p:spPr bwMode="auto">
              <a:xfrm>
                <a:off x="3299" y="3119"/>
                <a:ext cx="5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9" name="Freeform 1202"/>
              <p:cNvSpPr>
                <a:spLocks/>
              </p:cNvSpPr>
              <p:nvPr/>
            </p:nvSpPr>
            <p:spPr bwMode="auto">
              <a:xfrm>
                <a:off x="3122" y="3034"/>
                <a:ext cx="2" cy="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0" name="Freeform 1203"/>
              <p:cNvSpPr>
                <a:spLocks/>
              </p:cNvSpPr>
              <p:nvPr/>
            </p:nvSpPr>
            <p:spPr bwMode="auto">
              <a:xfrm>
                <a:off x="3232" y="3108"/>
                <a:ext cx="2" cy="2"/>
              </a:xfrm>
              <a:custGeom>
                <a:avLst/>
                <a:gdLst/>
                <a:ahLst/>
                <a:cxnLst>
                  <a:cxn ang="0">
                    <a:pos x="2" y="2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2" y="2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1" name="Freeform 1204"/>
              <p:cNvSpPr>
                <a:spLocks/>
              </p:cNvSpPr>
              <p:nvPr/>
            </p:nvSpPr>
            <p:spPr bwMode="auto">
              <a:xfrm>
                <a:off x="3185" y="3094"/>
                <a:ext cx="4" cy="3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0" y="1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1" y="1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2" name="Freeform 1205"/>
              <p:cNvSpPr>
                <a:spLocks/>
              </p:cNvSpPr>
              <p:nvPr/>
            </p:nvSpPr>
            <p:spPr bwMode="auto">
              <a:xfrm>
                <a:off x="3119" y="3047"/>
                <a:ext cx="0" cy="2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0"/>
                  </a:cxn>
                  <a:cxn ang="0">
                    <a:pos x="0" y="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3" name="Freeform 1206"/>
              <p:cNvSpPr>
                <a:spLocks/>
              </p:cNvSpPr>
              <p:nvPr/>
            </p:nvSpPr>
            <p:spPr bwMode="auto">
              <a:xfrm>
                <a:off x="3270" y="3117"/>
                <a:ext cx="0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4" name="Freeform 1207"/>
              <p:cNvSpPr>
                <a:spLocks/>
              </p:cNvSpPr>
              <p:nvPr/>
            </p:nvSpPr>
            <p:spPr bwMode="auto">
              <a:xfrm>
                <a:off x="3153" y="30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5" name="Rectangle 1208"/>
              <p:cNvSpPr>
                <a:spLocks noChangeArrowheads="1"/>
              </p:cNvSpPr>
              <p:nvPr/>
            </p:nvSpPr>
            <p:spPr bwMode="auto">
              <a:xfrm>
                <a:off x="3212" y="3097"/>
                <a:ext cx="1" cy="2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6" name="Freeform 1209"/>
              <p:cNvSpPr>
                <a:spLocks/>
              </p:cNvSpPr>
              <p:nvPr/>
            </p:nvSpPr>
            <p:spPr bwMode="auto">
              <a:xfrm>
                <a:off x="3421" y="320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7" name="Freeform 1210"/>
              <p:cNvSpPr>
                <a:spLocks/>
              </p:cNvSpPr>
              <p:nvPr/>
            </p:nvSpPr>
            <p:spPr bwMode="auto">
              <a:xfrm>
                <a:off x="3005" y="3160"/>
                <a:ext cx="13" cy="6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2" y="3"/>
                  </a:cxn>
                  <a:cxn ang="0">
                    <a:pos x="3" y="0"/>
                  </a:cxn>
                </a:cxnLst>
                <a:rect l="0" t="0" r="r" b="b"/>
                <a:pathLst>
                  <a:path w="6" h="3">
                    <a:moveTo>
                      <a:pt x="3" y="0"/>
                    </a:moveTo>
                    <a:cubicBezTo>
                      <a:pt x="5" y="2"/>
                      <a:pt x="0" y="1"/>
                      <a:pt x="2" y="3"/>
                    </a:cubicBezTo>
                    <a:cubicBezTo>
                      <a:pt x="2" y="2"/>
                      <a:pt x="6" y="2"/>
                      <a:pt x="3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8" name="Freeform 1211"/>
              <p:cNvSpPr>
                <a:spLocks/>
              </p:cNvSpPr>
              <p:nvPr/>
            </p:nvSpPr>
            <p:spPr bwMode="auto">
              <a:xfrm>
                <a:off x="3124" y="303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9" name="Freeform 1212"/>
              <p:cNvSpPr>
                <a:spLocks/>
              </p:cNvSpPr>
              <p:nvPr/>
            </p:nvSpPr>
            <p:spPr bwMode="auto">
              <a:xfrm>
                <a:off x="3009" y="3166"/>
                <a:ext cx="2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0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0" name="Freeform 1213"/>
              <p:cNvSpPr>
                <a:spLocks/>
              </p:cNvSpPr>
              <p:nvPr/>
            </p:nvSpPr>
            <p:spPr bwMode="auto">
              <a:xfrm>
                <a:off x="3322" y="322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1" name="Freeform 1214"/>
              <p:cNvSpPr>
                <a:spLocks/>
              </p:cNvSpPr>
              <p:nvPr/>
            </p:nvSpPr>
            <p:spPr bwMode="auto">
              <a:xfrm>
                <a:off x="3396" y="3223"/>
                <a:ext cx="2" cy="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2" name="Freeform 1215"/>
              <p:cNvSpPr>
                <a:spLocks/>
              </p:cNvSpPr>
              <p:nvPr/>
            </p:nvSpPr>
            <p:spPr bwMode="auto">
              <a:xfrm>
                <a:off x="3277" y="3223"/>
                <a:ext cx="4" cy="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1" y="0"/>
                  </a:cxn>
                  <a:cxn ang="0">
                    <a:pos x="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3" name="Freeform 1216"/>
              <p:cNvSpPr>
                <a:spLocks/>
              </p:cNvSpPr>
              <p:nvPr/>
            </p:nvSpPr>
            <p:spPr bwMode="auto">
              <a:xfrm>
                <a:off x="3239" y="3216"/>
                <a:ext cx="2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"/>
                  </a:cxn>
                  <a:cxn ang="0">
                    <a:pos x="2" y="2"/>
                  </a:cxn>
                  <a:cxn ang="0">
                    <a:pos x="0" y="0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0" y="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4" name="Freeform 1217"/>
              <p:cNvSpPr>
                <a:spLocks/>
              </p:cNvSpPr>
              <p:nvPr/>
            </p:nvSpPr>
            <p:spPr bwMode="auto">
              <a:xfrm>
                <a:off x="3025" y="3099"/>
                <a:ext cx="7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0" y="0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3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5" name="Freeform 1218"/>
              <p:cNvSpPr>
                <a:spLocks/>
              </p:cNvSpPr>
              <p:nvPr/>
            </p:nvSpPr>
            <p:spPr bwMode="auto">
              <a:xfrm>
                <a:off x="3122" y="3034"/>
                <a:ext cx="2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2"/>
                  </a:cxn>
                  <a:cxn ang="0">
                    <a:pos x="2" y="0"/>
                  </a:cxn>
                  <a:cxn ang="0">
                    <a:pos x="0" y="0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6" name="Freeform 1219"/>
              <p:cNvSpPr>
                <a:spLocks/>
              </p:cNvSpPr>
              <p:nvPr/>
            </p:nvSpPr>
            <p:spPr bwMode="auto">
              <a:xfrm>
                <a:off x="3270" y="3241"/>
                <a:ext cx="7" cy="2"/>
              </a:xfrm>
              <a:custGeom>
                <a:avLst/>
                <a:gdLst/>
                <a:ahLst/>
                <a:cxnLst>
                  <a:cxn ang="0">
                    <a:pos x="3" y="1"/>
                  </a:cxn>
                  <a:cxn ang="0">
                    <a:pos x="0" y="0"/>
                  </a:cxn>
                  <a:cxn ang="0">
                    <a:pos x="3" y="1"/>
                  </a:cxn>
                </a:cxnLst>
                <a:rect l="0" t="0" r="r" b="b"/>
                <a:pathLst>
                  <a:path w="3" h="1">
                    <a:moveTo>
                      <a:pt x="3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2" y="1"/>
                      <a:pt x="3" y="1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7" name="Freeform 1220"/>
              <p:cNvSpPr>
                <a:spLocks/>
              </p:cNvSpPr>
              <p:nvPr/>
            </p:nvSpPr>
            <p:spPr bwMode="auto">
              <a:xfrm>
                <a:off x="2730" y="3085"/>
                <a:ext cx="2" cy="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8" name="Freeform 1221"/>
              <p:cNvSpPr>
                <a:spLocks/>
              </p:cNvSpPr>
              <p:nvPr/>
            </p:nvSpPr>
            <p:spPr bwMode="auto">
              <a:xfrm>
                <a:off x="3245" y="3236"/>
                <a:ext cx="5" cy="2"/>
              </a:xfrm>
              <a:custGeom>
                <a:avLst/>
                <a:gdLst/>
                <a:ahLst/>
                <a:cxnLst>
                  <a:cxn ang="0">
                    <a:pos x="5" y="2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5" y="2"/>
                  </a:cxn>
                </a:cxnLst>
                <a:rect l="0" t="0" r="r" b="b"/>
                <a:pathLst>
                  <a:path w="5" h="2">
                    <a:moveTo>
                      <a:pt x="5" y="2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39" name="Freeform 1222"/>
              <p:cNvSpPr>
                <a:spLocks/>
              </p:cNvSpPr>
              <p:nvPr/>
            </p:nvSpPr>
            <p:spPr bwMode="auto">
              <a:xfrm>
                <a:off x="3025" y="31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0" name="Freeform 1223"/>
              <p:cNvSpPr>
                <a:spLocks noEditPoints="1"/>
              </p:cNvSpPr>
              <p:nvPr/>
            </p:nvSpPr>
            <p:spPr bwMode="auto">
              <a:xfrm>
                <a:off x="2714" y="3013"/>
                <a:ext cx="743" cy="234"/>
              </a:xfrm>
              <a:custGeom>
                <a:avLst/>
                <a:gdLst/>
                <a:ahLst/>
                <a:cxnLst>
                  <a:cxn ang="0">
                    <a:pos x="139" y="41"/>
                  </a:cxn>
                  <a:cxn ang="0">
                    <a:pos x="135" y="37"/>
                  </a:cxn>
                  <a:cxn ang="0">
                    <a:pos x="105" y="38"/>
                  </a:cxn>
                  <a:cxn ang="0">
                    <a:pos x="69" y="33"/>
                  </a:cxn>
                  <a:cxn ang="0">
                    <a:pos x="9" y="23"/>
                  </a:cxn>
                  <a:cxn ang="0">
                    <a:pos x="4" y="28"/>
                  </a:cxn>
                  <a:cxn ang="0">
                    <a:pos x="7" y="32"/>
                  </a:cxn>
                  <a:cxn ang="0">
                    <a:pos x="26" y="41"/>
                  </a:cxn>
                  <a:cxn ang="0">
                    <a:pos x="49" y="50"/>
                  </a:cxn>
                  <a:cxn ang="0">
                    <a:pos x="89" y="60"/>
                  </a:cxn>
                  <a:cxn ang="0">
                    <a:pos x="147" y="80"/>
                  </a:cxn>
                  <a:cxn ang="0">
                    <a:pos x="212" y="95"/>
                  </a:cxn>
                  <a:cxn ang="0">
                    <a:pos x="249" y="100"/>
                  </a:cxn>
                  <a:cxn ang="0">
                    <a:pos x="307" y="99"/>
                  </a:cxn>
                  <a:cxn ang="0">
                    <a:pos x="321" y="93"/>
                  </a:cxn>
                  <a:cxn ang="0">
                    <a:pos x="324" y="65"/>
                  </a:cxn>
                  <a:cxn ang="0">
                    <a:pos x="315" y="58"/>
                  </a:cxn>
                  <a:cxn ang="0">
                    <a:pos x="296" y="49"/>
                  </a:cxn>
                  <a:cxn ang="0">
                    <a:pos x="254" y="43"/>
                  </a:cxn>
                  <a:cxn ang="0">
                    <a:pos x="225" y="37"/>
                  </a:cxn>
                  <a:cxn ang="0">
                    <a:pos x="213" y="32"/>
                  </a:cxn>
                  <a:cxn ang="0">
                    <a:pos x="189" y="20"/>
                  </a:cxn>
                  <a:cxn ang="0">
                    <a:pos x="181" y="5"/>
                  </a:cxn>
                  <a:cxn ang="0">
                    <a:pos x="181" y="12"/>
                  </a:cxn>
                  <a:cxn ang="0">
                    <a:pos x="190" y="23"/>
                  </a:cxn>
                  <a:cxn ang="0">
                    <a:pos x="203" y="34"/>
                  </a:cxn>
                  <a:cxn ang="0">
                    <a:pos x="233" y="42"/>
                  </a:cxn>
                  <a:cxn ang="0">
                    <a:pos x="245" y="44"/>
                  </a:cxn>
                  <a:cxn ang="0">
                    <a:pos x="259" y="47"/>
                  </a:cxn>
                  <a:cxn ang="0">
                    <a:pos x="287" y="53"/>
                  </a:cxn>
                  <a:cxn ang="0">
                    <a:pos x="307" y="60"/>
                  </a:cxn>
                  <a:cxn ang="0">
                    <a:pos x="320" y="71"/>
                  </a:cxn>
                  <a:cxn ang="0">
                    <a:pos x="318" y="84"/>
                  </a:cxn>
                  <a:cxn ang="0">
                    <a:pos x="314" y="87"/>
                  </a:cxn>
                  <a:cxn ang="0">
                    <a:pos x="296" y="94"/>
                  </a:cxn>
                  <a:cxn ang="0">
                    <a:pos x="286" y="96"/>
                  </a:cxn>
                  <a:cxn ang="0">
                    <a:pos x="256" y="95"/>
                  </a:cxn>
                  <a:cxn ang="0">
                    <a:pos x="225" y="90"/>
                  </a:cxn>
                  <a:cxn ang="0">
                    <a:pos x="195" y="85"/>
                  </a:cxn>
                  <a:cxn ang="0">
                    <a:pos x="180" y="81"/>
                  </a:cxn>
                  <a:cxn ang="0">
                    <a:pos x="153" y="71"/>
                  </a:cxn>
                  <a:cxn ang="0">
                    <a:pos x="125" y="64"/>
                  </a:cxn>
                  <a:cxn ang="0">
                    <a:pos x="88" y="52"/>
                  </a:cxn>
                  <a:cxn ang="0">
                    <a:pos x="31" y="33"/>
                  </a:cxn>
                  <a:cxn ang="0">
                    <a:pos x="9" y="23"/>
                  </a:cxn>
                  <a:cxn ang="0">
                    <a:pos x="7" y="30"/>
                  </a:cxn>
                  <a:cxn ang="0">
                    <a:pos x="44" y="38"/>
                  </a:cxn>
                  <a:cxn ang="0">
                    <a:pos x="67" y="41"/>
                  </a:cxn>
                  <a:cxn ang="0">
                    <a:pos x="83" y="45"/>
                  </a:cxn>
                  <a:cxn ang="0">
                    <a:pos x="99" y="44"/>
                  </a:cxn>
                  <a:cxn ang="0">
                    <a:pos x="120" y="45"/>
                  </a:cxn>
                  <a:cxn ang="0">
                    <a:pos x="185" y="43"/>
                  </a:cxn>
                  <a:cxn ang="0">
                    <a:pos x="212" y="40"/>
                  </a:cxn>
                  <a:cxn ang="0">
                    <a:pos x="216" y="33"/>
                  </a:cxn>
                  <a:cxn ang="0">
                    <a:pos x="200" y="36"/>
                  </a:cxn>
                  <a:cxn ang="0">
                    <a:pos x="169" y="36"/>
                  </a:cxn>
                  <a:cxn ang="0">
                    <a:pos x="93" y="37"/>
                  </a:cxn>
                  <a:cxn ang="0">
                    <a:pos x="97" y="45"/>
                  </a:cxn>
                </a:cxnLst>
                <a:rect l="0" t="0" r="r" b="b"/>
                <a:pathLst>
                  <a:path w="330" h="104">
                    <a:moveTo>
                      <a:pt x="158" y="36"/>
                    </a:moveTo>
                    <a:cubicBezTo>
                      <a:pt x="155" y="36"/>
                      <a:pt x="157" y="37"/>
                      <a:pt x="156" y="38"/>
                    </a:cubicBezTo>
                    <a:cubicBezTo>
                      <a:pt x="153" y="39"/>
                      <a:pt x="155" y="37"/>
                      <a:pt x="154" y="36"/>
                    </a:cubicBezTo>
                    <a:cubicBezTo>
                      <a:pt x="151" y="37"/>
                      <a:pt x="150" y="38"/>
                      <a:pt x="148" y="38"/>
                    </a:cubicBezTo>
                    <a:cubicBezTo>
                      <a:pt x="148" y="38"/>
                      <a:pt x="148" y="38"/>
                      <a:pt x="148" y="38"/>
                    </a:cubicBezTo>
                    <a:cubicBezTo>
                      <a:pt x="146" y="39"/>
                      <a:pt x="141" y="38"/>
                      <a:pt x="139" y="39"/>
                    </a:cubicBezTo>
                    <a:cubicBezTo>
                      <a:pt x="138" y="39"/>
                      <a:pt x="138" y="39"/>
                      <a:pt x="138" y="39"/>
                    </a:cubicBezTo>
                    <a:cubicBezTo>
                      <a:pt x="139" y="39"/>
                      <a:pt x="139" y="40"/>
                      <a:pt x="139" y="41"/>
                    </a:cubicBezTo>
                    <a:cubicBezTo>
                      <a:pt x="138" y="41"/>
                      <a:pt x="136" y="42"/>
                      <a:pt x="136" y="41"/>
                    </a:cubicBezTo>
                    <a:cubicBezTo>
                      <a:pt x="137" y="41"/>
                      <a:pt x="137" y="40"/>
                      <a:pt x="137" y="40"/>
                    </a:cubicBezTo>
                    <a:cubicBezTo>
                      <a:pt x="136" y="40"/>
                      <a:pt x="136" y="40"/>
                      <a:pt x="136" y="40"/>
                    </a:cubicBezTo>
                    <a:cubicBezTo>
                      <a:pt x="135" y="39"/>
                      <a:pt x="138" y="40"/>
                      <a:pt x="138" y="39"/>
                    </a:cubicBezTo>
                    <a:cubicBezTo>
                      <a:pt x="135" y="39"/>
                      <a:pt x="132" y="40"/>
                      <a:pt x="130" y="40"/>
                    </a:cubicBezTo>
                    <a:cubicBezTo>
                      <a:pt x="130" y="39"/>
                      <a:pt x="135" y="40"/>
                      <a:pt x="132" y="38"/>
                    </a:cubicBezTo>
                    <a:cubicBezTo>
                      <a:pt x="135" y="39"/>
                      <a:pt x="135" y="39"/>
                      <a:pt x="135" y="39"/>
                    </a:cubicBezTo>
                    <a:cubicBezTo>
                      <a:pt x="133" y="37"/>
                      <a:pt x="137" y="39"/>
                      <a:pt x="135" y="37"/>
                    </a:cubicBezTo>
                    <a:cubicBezTo>
                      <a:pt x="131" y="36"/>
                      <a:pt x="130" y="37"/>
                      <a:pt x="126" y="37"/>
                    </a:cubicBezTo>
                    <a:cubicBezTo>
                      <a:pt x="125" y="38"/>
                      <a:pt x="127" y="38"/>
                      <a:pt x="126" y="39"/>
                    </a:cubicBezTo>
                    <a:cubicBezTo>
                      <a:pt x="120" y="40"/>
                      <a:pt x="121" y="35"/>
                      <a:pt x="117" y="37"/>
                    </a:cubicBezTo>
                    <a:cubicBezTo>
                      <a:pt x="116" y="38"/>
                      <a:pt x="115" y="39"/>
                      <a:pt x="112" y="38"/>
                    </a:cubicBezTo>
                    <a:cubicBezTo>
                      <a:pt x="113" y="37"/>
                      <a:pt x="113" y="37"/>
                      <a:pt x="113" y="37"/>
                    </a:cubicBezTo>
                    <a:cubicBezTo>
                      <a:pt x="109" y="36"/>
                      <a:pt x="111" y="39"/>
                      <a:pt x="107" y="38"/>
                    </a:cubicBezTo>
                    <a:cubicBezTo>
                      <a:pt x="108" y="37"/>
                      <a:pt x="110" y="37"/>
                      <a:pt x="109" y="37"/>
                    </a:cubicBezTo>
                    <a:cubicBezTo>
                      <a:pt x="107" y="36"/>
                      <a:pt x="107" y="38"/>
                      <a:pt x="105" y="38"/>
                    </a:cubicBezTo>
                    <a:cubicBezTo>
                      <a:pt x="105" y="36"/>
                      <a:pt x="105" y="36"/>
                      <a:pt x="105" y="36"/>
                    </a:cubicBezTo>
                    <a:cubicBezTo>
                      <a:pt x="101" y="36"/>
                      <a:pt x="96" y="37"/>
                      <a:pt x="91" y="37"/>
                    </a:cubicBezTo>
                    <a:cubicBezTo>
                      <a:pt x="92" y="36"/>
                      <a:pt x="92" y="36"/>
                      <a:pt x="91" y="36"/>
                    </a:cubicBezTo>
                    <a:cubicBezTo>
                      <a:pt x="85" y="36"/>
                      <a:pt x="79" y="34"/>
                      <a:pt x="73" y="33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71" y="33"/>
                      <a:pt x="70" y="33"/>
                      <a:pt x="71" y="33"/>
                    </a:cubicBezTo>
                    <a:cubicBezTo>
                      <a:pt x="69" y="32"/>
                      <a:pt x="71" y="33"/>
                      <a:pt x="69" y="34"/>
                    </a:cubicBezTo>
                    <a:cubicBezTo>
                      <a:pt x="68" y="34"/>
                      <a:pt x="68" y="33"/>
                      <a:pt x="69" y="33"/>
                    </a:cubicBezTo>
                    <a:cubicBezTo>
                      <a:pt x="65" y="33"/>
                      <a:pt x="57" y="33"/>
                      <a:pt x="53" y="31"/>
                    </a:cubicBezTo>
                    <a:cubicBezTo>
                      <a:pt x="54" y="31"/>
                      <a:pt x="54" y="31"/>
                      <a:pt x="54" y="31"/>
                    </a:cubicBezTo>
                    <a:cubicBezTo>
                      <a:pt x="51" y="30"/>
                      <a:pt x="50" y="33"/>
                      <a:pt x="48" y="31"/>
                    </a:cubicBezTo>
                    <a:cubicBezTo>
                      <a:pt x="48" y="31"/>
                      <a:pt x="48" y="31"/>
                      <a:pt x="48" y="31"/>
                    </a:cubicBezTo>
                    <a:cubicBezTo>
                      <a:pt x="41" y="29"/>
                      <a:pt x="34" y="29"/>
                      <a:pt x="29" y="26"/>
                    </a:cubicBezTo>
                    <a:cubicBezTo>
                      <a:pt x="27" y="28"/>
                      <a:pt x="22" y="24"/>
                      <a:pt x="21" y="26"/>
                    </a:cubicBezTo>
                    <a:cubicBezTo>
                      <a:pt x="18" y="24"/>
                      <a:pt x="19" y="24"/>
                      <a:pt x="14" y="22"/>
                    </a:cubicBezTo>
                    <a:cubicBezTo>
                      <a:pt x="12" y="21"/>
                      <a:pt x="11" y="23"/>
                      <a:pt x="9" y="23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0" y="35"/>
                      <a:pt x="5" y="26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6" y="31"/>
                      <a:pt x="6" y="31"/>
                      <a:pt x="7" y="32"/>
                    </a:cubicBezTo>
                    <a:cubicBezTo>
                      <a:pt x="6" y="31"/>
                      <a:pt x="6" y="30"/>
                      <a:pt x="6" y="30"/>
                    </a:cubicBezTo>
                    <a:cubicBezTo>
                      <a:pt x="9" y="31"/>
                      <a:pt x="12" y="34"/>
                      <a:pt x="12" y="35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7" y="36"/>
                      <a:pt x="16" y="36"/>
                    </a:cubicBezTo>
                    <a:cubicBezTo>
                      <a:pt x="20" y="37"/>
                      <a:pt x="16" y="38"/>
                      <a:pt x="19" y="38"/>
                    </a:cubicBezTo>
                    <a:cubicBezTo>
                      <a:pt x="19" y="38"/>
                      <a:pt x="20" y="37"/>
                      <a:pt x="20" y="37"/>
                    </a:cubicBezTo>
                    <a:cubicBezTo>
                      <a:pt x="21" y="39"/>
                      <a:pt x="25" y="40"/>
                      <a:pt x="27" y="41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31" y="43"/>
                      <a:pt x="36" y="44"/>
                      <a:pt x="41" y="46"/>
                    </a:cubicBezTo>
                    <a:cubicBezTo>
                      <a:pt x="39" y="45"/>
                      <a:pt x="40" y="44"/>
                      <a:pt x="42" y="44"/>
                    </a:cubicBezTo>
                    <a:cubicBezTo>
                      <a:pt x="42" y="46"/>
                      <a:pt x="42" y="46"/>
                      <a:pt x="42" y="46"/>
                    </a:cubicBezTo>
                    <a:cubicBezTo>
                      <a:pt x="43" y="46"/>
                      <a:pt x="41" y="45"/>
                      <a:pt x="43" y="45"/>
                    </a:cubicBezTo>
                    <a:cubicBezTo>
                      <a:pt x="45" y="46"/>
                      <a:pt x="44" y="47"/>
                      <a:pt x="43" y="47"/>
                    </a:cubicBezTo>
                    <a:cubicBezTo>
                      <a:pt x="45" y="47"/>
                      <a:pt x="45" y="47"/>
                      <a:pt x="45" y="47"/>
                    </a:cubicBezTo>
                    <a:cubicBezTo>
                      <a:pt x="45" y="47"/>
                      <a:pt x="44" y="47"/>
                      <a:pt x="44" y="48"/>
                    </a:cubicBezTo>
                    <a:cubicBezTo>
                      <a:pt x="45" y="47"/>
                      <a:pt x="48" y="50"/>
                      <a:pt x="49" y="50"/>
                    </a:cubicBezTo>
                    <a:cubicBezTo>
                      <a:pt x="49" y="50"/>
                      <a:pt x="49" y="50"/>
                      <a:pt x="49" y="50"/>
                    </a:cubicBezTo>
                    <a:cubicBezTo>
                      <a:pt x="55" y="52"/>
                      <a:pt x="57" y="52"/>
                      <a:pt x="61" y="54"/>
                    </a:cubicBezTo>
                    <a:cubicBezTo>
                      <a:pt x="62" y="53"/>
                      <a:pt x="63" y="53"/>
                      <a:pt x="65" y="53"/>
                    </a:cubicBezTo>
                    <a:cubicBezTo>
                      <a:pt x="68" y="54"/>
                      <a:pt x="71" y="56"/>
                      <a:pt x="75" y="57"/>
                    </a:cubicBezTo>
                    <a:cubicBezTo>
                      <a:pt x="77" y="58"/>
                      <a:pt x="76" y="57"/>
                      <a:pt x="77" y="57"/>
                    </a:cubicBezTo>
                    <a:cubicBezTo>
                      <a:pt x="77" y="58"/>
                      <a:pt x="81" y="59"/>
                      <a:pt x="78" y="59"/>
                    </a:cubicBezTo>
                    <a:cubicBezTo>
                      <a:pt x="83" y="60"/>
                      <a:pt x="84" y="60"/>
                      <a:pt x="90" y="61"/>
                    </a:cubicBezTo>
                    <a:cubicBezTo>
                      <a:pt x="90" y="61"/>
                      <a:pt x="89" y="60"/>
                      <a:pt x="89" y="60"/>
                    </a:cubicBezTo>
                    <a:cubicBezTo>
                      <a:pt x="90" y="60"/>
                      <a:pt x="92" y="61"/>
                      <a:pt x="91" y="62"/>
                    </a:cubicBezTo>
                    <a:cubicBezTo>
                      <a:pt x="91" y="62"/>
                      <a:pt x="91" y="62"/>
                      <a:pt x="91" y="62"/>
                    </a:cubicBezTo>
                    <a:cubicBezTo>
                      <a:pt x="98" y="62"/>
                      <a:pt x="105" y="69"/>
                      <a:pt x="110" y="69"/>
                    </a:cubicBezTo>
                    <a:cubicBezTo>
                      <a:pt x="110" y="69"/>
                      <a:pt x="110" y="69"/>
                      <a:pt x="110" y="69"/>
                    </a:cubicBezTo>
                    <a:cubicBezTo>
                      <a:pt x="116" y="69"/>
                      <a:pt x="116" y="69"/>
                      <a:pt x="116" y="69"/>
                    </a:cubicBezTo>
                    <a:cubicBezTo>
                      <a:pt x="118" y="70"/>
                      <a:pt x="114" y="70"/>
                      <a:pt x="116" y="71"/>
                    </a:cubicBezTo>
                    <a:cubicBezTo>
                      <a:pt x="122" y="71"/>
                      <a:pt x="124" y="74"/>
                      <a:pt x="129" y="74"/>
                    </a:cubicBezTo>
                    <a:cubicBezTo>
                      <a:pt x="132" y="78"/>
                      <a:pt x="142" y="77"/>
                      <a:pt x="147" y="80"/>
                    </a:cubicBezTo>
                    <a:cubicBezTo>
                      <a:pt x="147" y="80"/>
                      <a:pt x="147" y="80"/>
                      <a:pt x="147" y="80"/>
                    </a:cubicBezTo>
                    <a:cubicBezTo>
                      <a:pt x="148" y="79"/>
                      <a:pt x="148" y="81"/>
                      <a:pt x="149" y="81"/>
                    </a:cubicBezTo>
                    <a:cubicBezTo>
                      <a:pt x="149" y="80"/>
                      <a:pt x="148" y="80"/>
                      <a:pt x="149" y="80"/>
                    </a:cubicBezTo>
                    <a:cubicBezTo>
                      <a:pt x="160" y="82"/>
                      <a:pt x="171" y="87"/>
                      <a:pt x="182" y="90"/>
                    </a:cubicBezTo>
                    <a:cubicBezTo>
                      <a:pt x="186" y="91"/>
                      <a:pt x="185" y="87"/>
                      <a:pt x="190" y="90"/>
                    </a:cubicBezTo>
                    <a:cubicBezTo>
                      <a:pt x="188" y="91"/>
                      <a:pt x="188" y="91"/>
                      <a:pt x="188" y="91"/>
                    </a:cubicBezTo>
                    <a:cubicBezTo>
                      <a:pt x="196" y="91"/>
                      <a:pt x="205" y="94"/>
                      <a:pt x="213" y="95"/>
                    </a:cubicBezTo>
                    <a:cubicBezTo>
                      <a:pt x="213" y="95"/>
                      <a:pt x="212" y="95"/>
                      <a:pt x="212" y="95"/>
                    </a:cubicBezTo>
                    <a:cubicBezTo>
                      <a:pt x="213" y="96"/>
                      <a:pt x="218" y="96"/>
                      <a:pt x="218" y="96"/>
                    </a:cubicBezTo>
                    <a:cubicBezTo>
                      <a:pt x="219" y="96"/>
                      <a:pt x="218" y="96"/>
                      <a:pt x="219" y="97"/>
                    </a:cubicBezTo>
                    <a:cubicBezTo>
                      <a:pt x="221" y="98"/>
                      <a:pt x="224" y="96"/>
                      <a:pt x="224" y="98"/>
                    </a:cubicBezTo>
                    <a:cubicBezTo>
                      <a:pt x="224" y="98"/>
                      <a:pt x="224" y="98"/>
                      <a:pt x="223" y="98"/>
                    </a:cubicBezTo>
                    <a:cubicBezTo>
                      <a:pt x="225" y="97"/>
                      <a:pt x="229" y="99"/>
                      <a:pt x="228" y="98"/>
                    </a:cubicBezTo>
                    <a:cubicBezTo>
                      <a:pt x="231" y="99"/>
                      <a:pt x="234" y="98"/>
                      <a:pt x="236" y="99"/>
                    </a:cubicBezTo>
                    <a:cubicBezTo>
                      <a:pt x="238" y="98"/>
                      <a:pt x="241" y="100"/>
                      <a:pt x="242" y="99"/>
                    </a:cubicBezTo>
                    <a:cubicBezTo>
                      <a:pt x="242" y="100"/>
                      <a:pt x="247" y="101"/>
                      <a:pt x="249" y="100"/>
                    </a:cubicBezTo>
                    <a:cubicBezTo>
                      <a:pt x="249" y="101"/>
                      <a:pt x="251" y="101"/>
                      <a:pt x="250" y="102"/>
                    </a:cubicBezTo>
                    <a:cubicBezTo>
                      <a:pt x="252" y="102"/>
                      <a:pt x="254" y="102"/>
                      <a:pt x="254" y="101"/>
                    </a:cubicBezTo>
                    <a:cubicBezTo>
                      <a:pt x="258" y="103"/>
                      <a:pt x="263" y="100"/>
                      <a:pt x="265" y="103"/>
                    </a:cubicBezTo>
                    <a:cubicBezTo>
                      <a:pt x="272" y="102"/>
                      <a:pt x="278" y="102"/>
                      <a:pt x="284" y="101"/>
                    </a:cubicBezTo>
                    <a:cubicBezTo>
                      <a:pt x="284" y="103"/>
                      <a:pt x="277" y="102"/>
                      <a:pt x="277" y="104"/>
                    </a:cubicBezTo>
                    <a:cubicBezTo>
                      <a:pt x="283" y="103"/>
                      <a:pt x="286" y="101"/>
                      <a:pt x="292" y="101"/>
                    </a:cubicBezTo>
                    <a:cubicBezTo>
                      <a:pt x="294" y="101"/>
                      <a:pt x="291" y="102"/>
                      <a:pt x="291" y="103"/>
                    </a:cubicBezTo>
                    <a:cubicBezTo>
                      <a:pt x="297" y="101"/>
                      <a:pt x="302" y="102"/>
                      <a:pt x="307" y="99"/>
                    </a:cubicBezTo>
                    <a:cubicBezTo>
                      <a:pt x="307" y="100"/>
                      <a:pt x="307" y="100"/>
                      <a:pt x="306" y="100"/>
                    </a:cubicBezTo>
                    <a:cubicBezTo>
                      <a:pt x="307" y="100"/>
                      <a:pt x="309" y="100"/>
                      <a:pt x="308" y="99"/>
                    </a:cubicBezTo>
                    <a:cubicBezTo>
                      <a:pt x="308" y="100"/>
                      <a:pt x="308" y="100"/>
                      <a:pt x="308" y="100"/>
                    </a:cubicBezTo>
                    <a:cubicBezTo>
                      <a:pt x="306" y="99"/>
                      <a:pt x="311" y="96"/>
                      <a:pt x="311" y="95"/>
                    </a:cubicBezTo>
                    <a:cubicBezTo>
                      <a:pt x="310" y="98"/>
                      <a:pt x="316" y="94"/>
                      <a:pt x="314" y="98"/>
                    </a:cubicBezTo>
                    <a:cubicBezTo>
                      <a:pt x="315" y="97"/>
                      <a:pt x="316" y="97"/>
                      <a:pt x="315" y="96"/>
                    </a:cubicBezTo>
                    <a:cubicBezTo>
                      <a:pt x="316" y="96"/>
                      <a:pt x="317" y="96"/>
                      <a:pt x="316" y="97"/>
                    </a:cubicBezTo>
                    <a:cubicBezTo>
                      <a:pt x="319" y="95"/>
                      <a:pt x="318" y="95"/>
                      <a:pt x="321" y="93"/>
                    </a:cubicBezTo>
                    <a:cubicBezTo>
                      <a:pt x="321" y="94"/>
                      <a:pt x="320" y="94"/>
                      <a:pt x="320" y="95"/>
                    </a:cubicBezTo>
                    <a:cubicBezTo>
                      <a:pt x="321" y="93"/>
                      <a:pt x="323" y="91"/>
                      <a:pt x="325" y="90"/>
                    </a:cubicBezTo>
                    <a:cubicBezTo>
                      <a:pt x="325" y="90"/>
                      <a:pt x="325" y="90"/>
                      <a:pt x="325" y="90"/>
                    </a:cubicBezTo>
                    <a:cubicBezTo>
                      <a:pt x="329" y="86"/>
                      <a:pt x="329" y="81"/>
                      <a:pt x="328" y="76"/>
                    </a:cubicBezTo>
                    <a:cubicBezTo>
                      <a:pt x="330" y="77"/>
                      <a:pt x="329" y="74"/>
                      <a:pt x="330" y="73"/>
                    </a:cubicBezTo>
                    <a:cubicBezTo>
                      <a:pt x="329" y="70"/>
                      <a:pt x="329" y="70"/>
                      <a:pt x="329" y="70"/>
                    </a:cubicBezTo>
                    <a:cubicBezTo>
                      <a:pt x="328" y="72"/>
                      <a:pt x="328" y="72"/>
                      <a:pt x="328" y="72"/>
                    </a:cubicBezTo>
                    <a:cubicBezTo>
                      <a:pt x="328" y="69"/>
                      <a:pt x="325" y="67"/>
                      <a:pt x="324" y="65"/>
                    </a:cubicBezTo>
                    <a:cubicBezTo>
                      <a:pt x="326" y="67"/>
                      <a:pt x="326" y="67"/>
                      <a:pt x="326" y="67"/>
                    </a:cubicBezTo>
                    <a:cubicBezTo>
                      <a:pt x="325" y="65"/>
                      <a:pt x="324" y="64"/>
                      <a:pt x="322" y="63"/>
                    </a:cubicBezTo>
                    <a:cubicBezTo>
                      <a:pt x="324" y="65"/>
                      <a:pt x="324" y="65"/>
                      <a:pt x="324" y="65"/>
                    </a:cubicBezTo>
                    <a:cubicBezTo>
                      <a:pt x="322" y="64"/>
                      <a:pt x="323" y="67"/>
                      <a:pt x="321" y="64"/>
                    </a:cubicBezTo>
                    <a:cubicBezTo>
                      <a:pt x="321" y="64"/>
                      <a:pt x="319" y="62"/>
                      <a:pt x="318" y="61"/>
                    </a:cubicBezTo>
                    <a:cubicBezTo>
                      <a:pt x="318" y="61"/>
                      <a:pt x="318" y="61"/>
                      <a:pt x="318" y="61"/>
                    </a:cubicBezTo>
                    <a:cubicBezTo>
                      <a:pt x="317" y="61"/>
                      <a:pt x="316" y="60"/>
                      <a:pt x="314" y="59"/>
                    </a:cubicBezTo>
                    <a:cubicBezTo>
                      <a:pt x="314" y="59"/>
                      <a:pt x="315" y="58"/>
                      <a:pt x="315" y="58"/>
                    </a:cubicBezTo>
                    <a:cubicBezTo>
                      <a:pt x="314" y="58"/>
                      <a:pt x="310" y="55"/>
                      <a:pt x="308" y="56"/>
                    </a:cubicBezTo>
                    <a:cubicBezTo>
                      <a:pt x="308" y="56"/>
                      <a:pt x="309" y="55"/>
                      <a:pt x="309" y="55"/>
                    </a:cubicBezTo>
                    <a:cubicBezTo>
                      <a:pt x="307" y="55"/>
                      <a:pt x="307" y="55"/>
                      <a:pt x="307" y="55"/>
                    </a:cubicBezTo>
                    <a:cubicBezTo>
                      <a:pt x="306" y="55"/>
                      <a:pt x="306" y="54"/>
                      <a:pt x="307" y="54"/>
                    </a:cubicBezTo>
                    <a:cubicBezTo>
                      <a:pt x="304" y="53"/>
                      <a:pt x="307" y="56"/>
                      <a:pt x="304" y="54"/>
                    </a:cubicBezTo>
                    <a:cubicBezTo>
                      <a:pt x="304" y="54"/>
                      <a:pt x="304" y="54"/>
                      <a:pt x="305" y="54"/>
                    </a:cubicBezTo>
                    <a:cubicBezTo>
                      <a:pt x="301" y="52"/>
                      <a:pt x="297" y="52"/>
                      <a:pt x="293" y="51"/>
                    </a:cubicBezTo>
                    <a:cubicBezTo>
                      <a:pt x="293" y="49"/>
                      <a:pt x="297" y="51"/>
                      <a:pt x="296" y="49"/>
                    </a:cubicBezTo>
                    <a:cubicBezTo>
                      <a:pt x="291" y="48"/>
                      <a:pt x="285" y="48"/>
                      <a:pt x="280" y="47"/>
                    </a:cubicBezTo>
                    <a:cubicBezTo>
                      <a:pt x="281" y="47"/>
                      <a:pt x="281" y="47"/>
                      <a:pt x="281" y="47"/>
                    </a:cubicBezTo>
                    <a:cubicBezTo>
                      <a:pt x="279" y="49"/>
                      <a:pt x="277" y="46"/>
                      <a:pt x="274" y="46"/>
                    </a:cubicBezTo>
                    <a:cubicBezTo>
                      <a:pt x="275" y="46"/>
                      <a:pt x="275" y="45"/>
                      <a:pt x="275" y="45"/>
                    </a:cubicBezTo>
                    <a:cubicBezTo>
                      <a:pt x="272" y="44"/>
                      <a:pt x="268" y="44"/>
                      <a:pt x="263" y="44"/>
                    </a:cubicBezTo>
                    <a:cubicBezTo>
                      <a:pt x="263" y="44"/>
                      <a:pt x="263" y="44"/>
                      <a:pt x="263" y="44"/>
                    </a:cubicBezTo>
                    <a:cubicBezTo>
                      <a:pt x="261" y="43"/>
                      <a:pt x="258" y="42"/>
                      <a:pt x="256" y="42"/>
                    </a:cubicBezTo>
                    <a:cubicBezTo>
                      <a:pt x="255" y="42"/>
                      <a:pt x="254" y="42"/>
                      <a:pt x="254" y="43"/>
                    </a:cubicBezTo>
                    <a:cubicBezTo>
                      <a:pt x="248" y="38"/>
                      <a:pt x="241" y="42"/>
                      <a:pt x="236" y="38"/>
                    </a:cubicBezTo>
                    <a:cubicBezTo>
                      <a:pt x="237" y="38"/>
                      <a:pt x="238" y="38"/>
                      <a:pt x="237" y="38"/>
                    </a:cubicBezTo>
                    <a:cubicBezTo>
                      <a:pt x="232" y="37"/>
                      <a:pt x="232" y="37"/>
                      <a:pt x="232" y="37"/>
                    </a:cubicBezTo>
                    <a:cubicBezTo>
                      <a:pt x="232" y="38"/>
                      <a:pt x="232" y="38"/>
                      <a:pt x="233" y="39"/>
                    </a:cubicBezTo>
                    <a:cubicBezTo>
                      <a:pt x="233" y="39"/>
                      <a:pt x="231" y="39"/>
                      <a:pt x="230" y="39"/>
                    </a:cubicBezTo>
                    <a:cubicBezTo>
                      <a:pt x="232" y="39"/>
                      <a:pt x="230" y="38"/>
                      <a:pt x="229" y="37"/>
                    </a:cubicBezTo>
                    <a:cubicBezTo>
                      <a:pt x="229" y="37"/>
                      <a:pt x="229" y="37"/>
                      <a:pt x="229" y="38"/>
                    </a:cubicBezTo>
                    <a:cubicBezTo>
                      <a:pt x="227" y="36"/>
                      <a:pt x="228" y="40"/>
                      <a:pt x="225" y="37"/>
                    </a:cubicBezTo>
                    <a:cubicBezTo>
                      <a:pt x="225" y="37"/>
                      <a:pt x="225" y="37"/>
                      <a:pt x="225" y="37"/>
                    </a:cubicBezTo>
                    <a:cubicBezTo>
                      <a:pt x="224" y="37"/>
                      <a:pt x="222" y="37"/>
                      <a:pt x="221" y="37"/>
                    </a:cubicBezTo>
                    <a:cubicBezTo>
                      <a:pt x="221" y="36"/>
                      <a:pt x="222" y="37"/>
                      <a:pt x="223" y="36"/>
                    </a:cubicBezTo>
                    <a:cubicBezTo>
                      <a:pt x="221" y="35"/>
                      <a:pt x="218" y="37"/>
                      <a:pt x="217" y="35"/>
                    </a:cubicBezTo>
                    <a:cubicBezTo>
                      <a:pt x="220" y="35"/>
                      <a:pt x="220" y="35"/>
                      <a:pt x="220" y="35"/>
                    </a:cubicBezTo>
                    <a:cubicBezTo>
                      <a:pt x="218" y="34"/>
                      <a:pt x="218" y="34"/>
                      <a:pt x="216" y="33"/>
                    </a:cubicBezTo>
                    <a:cubicBezTo>
                      <a:pt x="217" y="33"/>
                      <a:pt x="217" y="33"/>
                      <a:pt x="217" y="33"/>
                    </a:cubicBezTo>
                    <a:cubicBezTo>
                      <a:pt x="213" y="32"/>
                      <a:pt x="213" y="32"/>
                      <a:pt x="213" y="32"/>
                    </a:cubicBezTo>
                    <a:cubicBezTo>
                      <a:pt x="214" y="32"/>
                      <a:pt x="214" y="32"/>
                      <a:pt x="214" y="32"/>
                    </a:cubicBezTo>
                    <a:cubicBezTo>
                      <a:pt x="211" y="34"/>
                      <a:pt x="209" y="31"/>
                      <a:pt x="205" y="32"/>
                    </a:cubicBezTo>
                    <a:cubicBezTo>
                      <a:pt x="209" y="31"/>
                      <a:pt x="206" y="31"/>
                      <a:pt x="207" y="30"/>
                    </a:cubicBezTo>
                    <a:cubicBezTo>
                      <a:pt x="206" y="29"/>
                      <a:pt x="205" y="28"/>
                      <a:pt x="205" y="28"/>
                    </a:cubicBezTo>
                    <a:cubicBezTo>
                      <a:pt x="203" y="28"/>
                      <a:pt x="203" y="26"/>
                      <a:pt x="201" y="27"/>
                    </a:cubicBezTo>
                    <a:cubicBezTo>
                      <a:pt x="201" y="26"/>
                      <a:pt x="199" y="26"/>
                      <a:pt x="200" y="25"/>
                    </a:cubicBezTo>
                    <a:cubicBezTo>
                      <a:pt x="198" y="25"/>
                      <a:pt x="200" y="26"/>
                      <a:pt x="200" y="26"/>
                    </a:cubicBezTo>
                    <a:cubicBezTo>
                      <a:pt x="196" y="26"/>
                      <a:pt x="194" y="22"/>
                      <a:pt x="189" y="20"/>
                    </a:cubicBezTo>
                    <a:cubicBezTo>
                      <a:pt x="186" y="18"/>
                      <a:pt x="184" y="18"/>
                      <a:pt x="181" y="16"/>
                    </a:cubicBezTo>
                    <a:cubicBezTo>
                      <a:pt x="181" y="14"/>
                      <a:pt x="183" y="16"/>
                      <a:pt x="183" y="16"/>
                    </a:cubicBezTo>
                    <a:cubicBezTo>
                      <a:pt x="183" y="14"/>
                      <a:pt x="182" y="13"/>
                      <a:pt x="180" y="11"/>
                    </a:cubicBezTo>
                    <a:cubicBezTo>
                      <a:pt x="181" y="11"/>
                      <a:pt x="181" y="11"/>
                      <a:pt x="181" y="10"/>
                    </a:cubicBezTo>
                    <a:cubicBezTo>
                      <a:pt x="181" y="9"/>
                      <a:pt x="180" y="10"/>
                      <a:pt x="179" y="8"/>
                    </a:cubicBezTo>
                    <a:cubicBezTo>
                      <a:pt x="180" y="8"/>
                      <a:pt x="181" y="8"/>
                      <a:pt x="181" y="9"/>
                    </a:cubicBezTo>
                    <a:cubicBezTo>
                      <a:pt x="180" y="7"/>
                      <a:pt x="179" y="6"/>
                      <a:pt x="179" y="4"/>
                    </a:cubicBezTo>
                    <a:cubicBezTo>
                      <a:pt x="179" y="3"/>
                      <a:pt x="180" y="5"/>
                      <a:pt x="181" y="5"/>
                    </a:cubicBezTo>
                    <a:cubicBezTo>
                      <a:pt x="180" y="3"/>
                      <a:pt x="179" y="0"/>
                      <a:pt x="178" y="0"/>
                    </a:cubicBezTo>
                    <a:cubicBezTo>
                      <a:pt x="178" y="1"/>
                      <a:pt x="178" y="1"/>
                      <a:pt x="178" y="1"/>
                    </a:cubicBezTo>
                    <a:cubicBezTo>
                      <a:pt x="178" y="0"/>
                      <a:pt x="179" y="1"/>
                      <a:pt x="179" y="1"/>
                    </a:cubicBezTo>
                    <a:cubicBezTo>
                      <a:pt x="180" y="3"/>
                      <a:pt x="179" y="4"/>
                      <a:pt x="179" y="4"/>
                    </a:cubicBezTo>
                    <a:cubicBezTo>
                      <a:pt x="178" y="3"/>
                      <a:pt x="178" y="3"/>
                      <a:pt x="178" y="3"/>
                    </a:cubicBezTo>
                    <a:cubicBezTo>
                      <a:pt x="176" y="4"/>
                      <a:pt x="179" y="8"/>
                      <a:pt x="180" y="10"/>
                    </a:cubicBezTo>
                    <a:cubicBezTo>
                      <a:pt x="178" y="10"/>
                      <a:pt x="178" y="10"/>
                      <a:pt x="178" y="10"/>
                    </a:cubicBezTo>
                    <a:cubicBezTo>
                      <a:pt x="179" y="10"/>
                      <a:pt x="180" y="11"/>
                      <a:pt x="181" y="12"/>
                    </a:cubicBezTo>
                    <a:cubicBezTo>
                      <a:pt x="180" y="12"/>
                      <a:pt x="180" y="13"/>
                      <a:pt x="179" y="12"/>
                    </a:cubicBezTo>
                    <a:cubicBezTo>
                      <a:pt x="179" y="14"/>
                      <a:pt x="180" y="13"/>
                      <a:pt x="180" y="15"/>
                    </a:cubicBezTo>
                    <a:cubicBezTo>
                      <a:pt x="180" y="16"/>
                      <a:pt x="180" y="16"/>
                      <a:pt x="180" y="16"/>
                    </a:cubicBezTo>
                    <a:cubicBezTo>
                      <a:pt x="182" y="17"/>
                      <a:pt x="182" y="17"/>
                      <a:pt x="182" y="17"/>
                    </a:cubicBezTo>
                    <a:cubicBezTo>
                      <a:pt x="181" y="17"/>
                      <a:pt x="181" y="18"/>
                      <a:pt x="180" y="17"/>
                    </a:cubicBezTo>
                    <a:cubicBezTo>
                      <a:pt x="182" y="20"/>
                      <a:pt x="185" y="20"/>
                      <a:pt x="185" y="22"/>
                    </a:cubicBezTo>
                    <a:cubicBezTo>
                      <a:pt x="185" y="22"/>
                      <a:pt x="185" y="22"/>
                      <a:pt x="185" y="22"/>
                    </a:cubicBezTo>
                    <a:cubicBezTo>
                      <a:pt x="189" y="25"/>
                      <a:pt x="186" y="21"/>
                      <a:pt x="190" y="23"/>
                    </a:cubicBezTo>
                    <a:cubicBezTo>
                      <a:pt x="190" y="27"/>
                      <a:pt x="190" y="27"/>
                      <a:pt x="190" y="27"/>
                    </a:cubicBezTo>
                    <a:cubicBezTo>
                      <a:pt x="191" y="26"/>
                      <a:pt x="191" y="26"/>
                      <a:pt x="191" y="26"/>
                    </a:cubicBezTo>
                    <a:cubicBezTo>
                      <a:pt x="192" y="26"/>
                      <a:pt x="192" y="27"/>
                      <a:pt x="192" y="27"/>
                    </a:cubicBezTo>
                    <a:cubicBezTo>
                      <a:pt x="194" y="27"/>
                      <a:pt x="192" y="26"/>
                      <a:pt x="193" y="26"/>
                    </a:cubicBezTo>
                    <a:cubicBezTo>
                      <a:pt x="195" y="29"/>
                      <a:pt x="199" y="29"/>
                      <a:pt x="199" y="31"/>
                    </a:cubicBezTo>
                    <a:cubicBezTo>
                      <a:pt x="200" y="31"/>
                      <a:pt x="197" y="29"/>
                      <a:pt x="200" y="30"/>
                    </a:cubicBezTo>
                    <a:cubicBezTo>
                      <a:pt x="200" y="32"/>
                      <a:pt x="203" y="31"/>
                      <a:pt x="204" y="33"/>
                    </a:cubicBezTo>
                    <a:cubicBezTo>
                      <a:pt x="203" y="33"/>
                      <a:pt x="202" y="32"/>
                      <a:pt x="203" y="34"/>
                    </a:cubicBezTo>
                    <a:cubicBezTo>
                      <a:pt x="205" y="33"/>
                      <a:pt x="207" y="36"/>
                      <a:pt x="209" y="36"/>
                    </a:cubicBezTo>
                    <a:cubicBezTo>
                      <a:pt x="210" y="35"/>
                      <a:pt x="213" y="37"/>
                      <a:pt x="217" y="37"/>
                    </a:cubicBezTo>
                    <a:cubicBezTo>
                      <a:pt x="216" y="38"/>
                      <a:pt x="222" y="39"/>
                      <a:pt x="225" y="41"/>
                    </a:cubicBezTo>
                    <a:cubicBezTo>
                      <a:pt x="225" y="41"/>
                      <a:pt x="225" y="41"/>
                      <a:pt x="225" y="41"/>
                    </a:cubicBezTo>
                    <a:cubicBezTo>
                      <a:pt x="225" y="40"/>
                      <a:pt x="228" y="41"/>
                      <a:pt x="231" y="41"/>
                    </a:cubicBezTo>
                    <a:cubicBezTo>
                      <a:pt x="230" y="42"/>
                      <a:pt x="230" y="42"/>
                      <a:pt x="229" y="42"/>
                    </a:cubicBezTo>
                    <a:cubicBezTo>
                      <a:pt x="231" y="42"/>
                      <a:pt x="231" y="42"/>
                      <a:pt x="231" y="42"/>
                    </a:cubicBezTo>
                    <a:cubicBezTo>
                      <a:pt x="231" y="42"/>
                      <a:pt x="232" y="42"/>
                      <a:pt x="233" y="42"/>
                    </a:cubicBezTo>
                    <a:cubicBezTo>
                      <a:pt x="232" y="43"/>
                      <a:pt x="232" y="43"/>
                      <a:pt x="232" y="43"/>
                    </a:cubicBezTo>
                    <a:cubicBezTo>
                      <a:pt x="235" y="44"/>
                      <a:pt x="238" y="43"/>
                      <a:pt x="241" y="44"/>
                    </a:cubicBezTo>
                    <a:cubicBezTo>
                      <a:pt x="242" y="43"/>
                      <a:pt x="239" y="41"/>
                      <a:pt x="243" y="41"/>
                    </a:cubicBezTo>
                    <a:cubicBezTo>
                      <a:pt x="243" y="42"/>
                      <a:pt x="243" y="43"/>
                      <a:pt x="242" y="43"/>
                    </a:cubicBezTo>
                    <a:cubicBezTo>
                      <a:pt x="242" y="43"/>
                      <a:pt x="243" y="42"/>
                      <a:pt x="244" y="43"/>
                    </a:cubicBezTo>
                    <a:cubicBezTo>
                      <a:pt x="242" y="43"/>
                      <a:pt x="242" y="43"/>
                      <a:pt x="242" y="43"/>
                    </a:cubicBezTo>
                    <a:cubicBezTo>
                      <a:pt x="244" y="44"/>
                      <a:pt x="243" y="43"/>
                      <a:pt x="244" y="43"/>
                    </a:cubicBezTo>
                    <a:cubicBezTo>
                      <a:pt x="244" y="44"/>
                      <a:pt x="245" y="44"/>
                      <a:pt x="245" y="44"/>
                    </a:cubicBezTo>
                    <a:cubicBezTo>
                      <a:pt x="244" y="44"/>
                      <a:pt x="244" y="44"/>
                      <a:pt x="243" y="44"/>
                    </a:cubicBezTo>
                    <a:cubicBezTo>
                      <a:pt x="245" y="45"/>
                      <a:pt x="246" y="45"/>
                      <a:pt x="247" y="46"/>
                    </a:cubicBezTo>
                    <a:cubicBezTo>
                      <a:pt x="247" y="46"/>
                      <a:pt x="247" y="45"/>
                      <a:pt x="248" y="45"/>
                    </a:cubicBezTo>
                    <a:cubicBezTo>
                      <a:pt x="251" y="46"/>
                      <a:pt x="249" y="46"/>
                      <a:pt x="250" y="47"/>
                    </a:cubicBezTo>
                    <a:cubicBezTo>
                      <a:pt x="251" y="47"/>
                      <a:pt x="253" y="47"/>
                      <a:pt x="253" y="46"/>
                    </a:cubicBezTo>
                    <a:cubicBezTo>
                      <a:pt x="254" y="46"/>
                      <a:pt x="254" y="47"/>
                      <a:pt x="254" y="47"/>
                    </a:cubicBezTo>
                    <a:cubicBezTo>
                      <a:pt x="255" y="47"/>
                      <a:pt x="260" y="48"/>
                      <a:pt x="259" y="47"/>
                    </a:cubicBezTo>
                    <a:cubicBezTo>
                      <a:pt x="259" y="47"/>
                      <a:pt x="259" y="47"/>
                      <a:pt x="259" y="47"/>
                    </a:cubicBezTo>
                    <a:cubicBezTo>
                      <a:pt x="259" y="47"/>
                      <a:pt x="259" y="47"/>
                      <a:pt x="259" y="47"/>
                    </a:cubicBezTo>
                    <a:cubicBezTo>
                      <a:pt x="259" y="47"/>
                      <a:pt x="259" y="47"/>
                      <a:pt x="259" y="47"/>
                    </a:cubicBezTo>
                    <a:cubicBezTo>
                      <a:pt x="259" y="47"/>
                      <a:pt x="259" y="47"/>
                      <a:pt x="259" y="47"/>
                    </a:cubicBezTo>
                    <a:cubicBezTo>
                      <a:pt x="264" y="46"/>
                      <a:pt x="268" y="49"/>
                      <a:pt x="273" y="50"/>
                    </a:cubicBezTo>
                    <a:cubicBezTo>
                      <a:pt x="273" y="50"/>
                      <a:pt x="273" y="50"/>
                      <a:pt x="273" y="50"/>
                    </a:cubicBezTo>
                    <a:cubicBezTo>
                      <a:pt x="276" y="50"/>
                      <a:pt x="279" y="51"/>
                      <a:pt x="281" y="50"/>
                    </a:cubicBezTo>
                    <a:cubicBezTo>
                      <a:pt x="282" y="51"/>
                      <a:pt x="283" y="52"/>
                      <a:pt x="282" y="52"/>
                    </a:cubicBezTo>
                    <a:cubicBezTo>
                      <a:pt x="284" y="52"/>
                      <a:pt x="285" y="52"/>
                      <a:pt x="287" y="53"/>
                    </a:cubicBezTo>
                    <a:cubicBezTo>
                      <a:pt x="285" y="53"/>
                      <a:pt x="288" y="54"/>
                      <a:pt x="285" y="53"/>
                    </a:cubicBezTo>
                    <a:cubicBezTo>
                      <a:pt x="288" y="54"/>
                      <a:pt x="288" y="55"/>
                      <a:pt x="291" y="54"/>
                    </a:cubicBezTo>
                    <a:cubicBezTo>
                      <a:pt x="290" y="55"/>
                      <a:pt x="293" y="56"/>
                      <a:pt x="294" y="56"/>
                    </a:cubicBezTo>
                    <a:cubicBezTo>
                      <a:pt x="293" y="55"/>
                      <a:pt x="293" y="55"/>
                      <a:pt x="293" y="55"/>
                    </a:cubicBezTo>
                    <a:cubicBezTo>
                      <a:pt x="294" y="55"/>
                      <a:pt x="295" y="56"/>
                      <a:pt x="296" y="56"/>
                    </a:cubicBezTo>
                    <a:cubicBezTo>
                      <a:pt x="295" y="57"/>
                      <a:pt x="295" y="57"/>
                      <a:pt x="295" y="57"/>
                    </a:cubicBezTo>
                    <a:cubicBezTo>
                      <a:pt x="300" y="60"/>
                      <a:pt x="305" y="58"/>
                      <a:pt x="308" y="62"/>
                    </a:cubicBezTo>
                    <a:cubicBezTo>
                      <a:pt x="310" y="62"/>
                      <a:pt x="306" y="60"/>
                      <a:pt x="307" y="60"/>
                    </a:cubicBezTo>
                    <a:cubicBezTo>
                      <a:pt x="310" y="61"/>
                      <a:pt x="311" y="64"/>
                      <a:pt x="312" y="64"/>
                    </a:cubicBezTo>
                    <a:cubicBezTo>
                      <a:pt x="314" y="66"/>
                      <a:pt x="315" y="64"/>
                      <a:pt x="318" y="66"/>
                    </a:cubicBezTo>
                    <a:cubicBezTo>
                      <a:pt x="317" y="66"/>
                      <a:pt x="318" y="64"/>
                      <a:pt x="320" y="66"/>
                    </a:cubicBezTo>
                    <a:cubicBezTo>
                      <a:pt x="322" y="68"/>
                      <a:pt x="321" y="69"/>
                      <a:pt x="319" y="68"/>
                    </a:cubicBezTo>
                    <a:cubicBezTo>
                      <a:pt x="319" y="68"/>
                      <a:pt x="319" y="68"/>
                      <a:pt x="319" y="68"/>
                    </a:cubicBezTo>
                    <a:cubicBezTo>
                      <a:pt x="318" y="67"/>
                      <a:pt x="318" y="67"/>
                      <a:pt x="318" y="68"/>
                    </a:cubicBezTo>
                    <a:cubicBezTo>
                      <a:pt x="318" y="68"/>
                      <a:pt x="318" y="68"/>
                      <a:pt x="318" y="68"/>
                    </a:cubicBezTo>
                    <a:cubicBezTo>
                      <a:pt x="319" y="69"/>
                      <a:pt x="321" y="71"/>
                      <a:pt x="320" y="71"/>
                    </a:cubicBezTo>
                    <a:cubicBezTo>
                      <a:pt x="321" y="72"/>
                      <a:pt x="321" y="71"/>
                      <a:pt x="320" y="70"/>
                    </a:cubicBezTo>
                    <a:cubicBezTo>
                      <a:pt x="321" y="72"/>
                      <a:pt x="322" y="73"/>
                      <a:pt x="322" y="76"/>
                    </a:cubicBezTo>
                    <a:cubicBezTo>
                      <a:pt x="323" y="76"/>
                      <a:pt x="323" y="75"/>
                      <a:pt x="323" y="76"/>
                    </a:cubicBezTo>
                    <a:cubicBezTo>
                      <a:pt x="323" y="80"/>
                      <a:pt x="324" y="77"/>
                      <a:pt x="324" y="80"/>
                    </a:cubicBezTo>
                    <a:cubicBezTo>
                      <a:pt x="323" y="82"/>
                      <a:pt x="323" y="80"/>
                      <a:pt x="323" y="83"/>
                    </a:cubicBezTo>
                    <a:cubicBezTo>
                      <a:pt x="323" y="82"/>
                      <a:pt x="321" y="83"/>
                      <a:pt x="321" y="82"/>
                    </a:cubicBezTo>
                    <a:cubicBezTo>
                      <a:pt x="322" y="82"/>
                      <a:pt x="319" y="84"/>
                      <a:pt x="318" y="85"/>
                    </a:cubicBezTo>
                    <a:cubicBezTo>
                      <a:pt x="318" y="84"/>
                      <a:pt x="318" y="84"/>
                      <a:pt x="318" y="84"/>
                    </a:cubicBezTo>
                    <a:cubicBezTo>
                      <a:pt x="318" y="84"/>
                      <a:pt x="317" y="85"/>
                      <a:pt x="317" y="85"/>
                    </a:cubicBezTo>
                    <a:cubicBezTo>
                      <a:pt x="318" y="85"/>
                      <a:pt x="318" y="85"/>
                      <a:pt x="318" y="85"/>
                    </a:cubicBezTo>
                    <a:cubicBezTo>
                      <a:pt x="318" y="86"/>
                      <a:pt x="317" y="86"/>
                      <a:pt x="317" y="86"/>
                    </a:cubicBezTo>
                    <a:cubicBezTo>
                      <a:pt x="316" y="87"/>
                      <a:pt x="318" y="86"/>
                      <a:pt x="317" y="88"/>
                    </a:cubicBezTo>
                    <a:cubicBezTo>
                      <a:pt x="316" y="89"/>
                      <a:pt x="315" y="90"/>
                      <a:pt x="314" y="89"/>
                    </a:cubicBezTo>
                    <a:cubicBezTo>
                      <a:pt x="317" y="88"/>
                      <a:pt x="313" y="88"/>
                      <a:pt x="315" y="87"/>
                    </a:cubicBezTo>
                    <a:cubicBezTo>
                      <a:pt x="315" y="87"/>
                      <a:pt x="314" y="88"/>
                      <a:pt x="313" y="88"/>
                    </a:cubicBezTo>
                    <a:cubicBezTo>
                      <a:pt x="313" y="88"/>
                      <a:pt x="313" y="88"/>
                      <a:pt x="314" y="87"/>
                    </a:cubicBezTo>
                    <a:cubicBezTo>
                      <a:pt x="310" y="88"/>
                      <a:pt x="313" y="89"/>
                      <a:pt x="310" y="91"/>
                    </a:cubicBezTo>
                    <a:cubicBezTo>
                      <a:pt x="310" y="90"/>
                      <a:pt x="308" y="90"/>
                      <a:pt x="308" y="90"/>
                    </a:cubicBezTo>
                    <a:cubicBezTo>
                      <a:pt x="309" y="89"/>
                      <a:pt x="309" y="91"/>
                      <a:pt x="308" y="92"/>
                    </a:cubicBezTo>
                    <a:cubicBezTo>
                      <a:pt x="305" y="92"/>
                      <a:pt x="305" y="93"/>
                      <a:pt x="304" y="93"/>
                    </a:cubicBezTo>
                    <a:cubicBezTo>
                      <a:pt x="305" y="93"/>
                      <a:pt x="305" y="93"/>
                      <a:pt x="305" y="93"/>
                    </a:cubicBezTo>
                    <a:cubicBezTo>
                      <a:pt x="305" y="94"/>
                      <a:pt x="304" y="94"/>
                      <a:pt x="302" y="94"/>
                    </a:cubicBezTo>
                    <a:cubicBezTo>
                      <a:pt x="302" y="94"/>
                      <a:pt x="304" y="94"/>
                      <a:pt x="303" y="94"/>
                    </a:cubicBezTo>
                    <a:cubicBezTo>
                      <a:pt x="301" y="95"/>
                      <a:pt x="299" y="93"/>
                      <a:pt x="296" y="94"/>
                    </a:cubicBezTo>
                    <a:cubicBezTo>
                      <a:pt x="295" y="94"/>
                      <a:pt x="296" y="93"/>
                      <a:pt x="295" y="93"/>
                    </a:cubicBezTo>
                    <a:cubicBezTo>
                      <a:pt x="292" y="94"/>
                      <a:pt x="292" y="92"/>
                      <a:pt x="289" y="93"/>
                    </a:cubicBezTo>
                    <a:cubicBezTo>
                      <a:pt x="289" y="94"/>
                      <a:pt x="290" y="94"/>
                      <a:pt x="287" y="95"/>
                    </a:cubicBezTo>
                    <a:cubicBezTo>
                      <a:pt x="293" y="94"/>
                      <a:pt x="293" y="94"/>
                      <a:pt x="293" y="94"/>
                    </a:cubicBezTo>
                    <a:cubicBezTo>
                      <a:pt x="289" y="95"/>
                      <a:pt x="289" y="95"/>
                      <a:pt x="289" y="95"/>
                    </a:cubicBezTo>
                    <a:cubicBezTo>
                      <a:pt x="291" y="95"/>
                      <a:pt x="293" y="94"/>
                      <a:pt x="294" y="95"/>
                    </a:cubicBezTo>
                    <a:cubicBezTo>
                      <a:pt x="292" y="95"/>
                      <a:pt x="292" y="95"/>
                      <a:pt x="293" y="96"/>
                    </a:cubicBezTo>
                    <a:cubicBezTo>
                      <a:pt x="291" y="95"/>
                      <a:pt x="289" y="97"/>
                      <a:pt x="286" y="96"/>
                    </a:cubicBezTo>
                    <a:cubicBezTo>
                      <a:pt x="286" y="94"/>
                      <a:pt x="286" y="94"/>
                      <a:pt x="286" y="94"/>
                    </a:cubicBezTo>
                    <a:cubicBezTo>
                      <a:pt x="282" y="93"/>
                      <a:pt x="280" y="95"/>
                      <a:pt x="275" y="94"/>
                    </a:cubicBezTo>
                    <a:cubicBezTo>
                      <a:pt x="276" y="95"/>
                      <a:pt x="276" y="95"/>
                      <a:pt x="276" y="95"/>
                    </a:cubicBezTo>
                    <a:cubicBezTo>
                      <a:pt x="276" y="96"/>
                      <a:pt x="273" y="95"/>
                      <a:pt x="272" y="95"/>
                    </a:cubicBezTo>
                    <a:cubicBezTo>
                      <a:pt x="272" y="94"/>
                      <a:pt x="271" y="94"/>
                      <a:pt x="270" y="93"/>
                    </a:cubicBezTo>
                    <a:cubicBezTo>
                      <a:pt x="270" y="94"/>
                      <a:pt x="267" y="93"/>
                      <a:pt x="266" y="95"/>
                    </a:cubicBezTo>
                    <a:cubicBezTo>
                      <a:pt x="264" y="94"/>
                      <a:pt x="264" y="94"/>
                      <a:pt x="264" y="94"/>
                    </a:cubicBezTo>
                    <a:cubicBezTo>
                      <a:pt x="260" y="93"/>
                      <a:pt x="259" y="95"/>
                      <a:pt x="256" y="95"/>
                    </a:cubicBezTo>
                    <a:cubicBezTo>
                      <a:pt x="257" y="94"/>
                      <a:pt x="255" y="93"/>
                      <a:pt x="258" y="93"/>
                    </a:cubicBezTo>
                    <a:cubicBezTo>
                      <a:pt x="256" y="93"/>
                      <a:pt x="255" y="93"/>
                      <a:pt x="255" y="93"/>
                    </a:cubicBezTo>
                    <a:cubicBezTo>
                      <a:pt x="255" y="93"/>
                      <a:pt x="252" y="94"/>
                      <a:pt x="251" y="93"/>
                    </a:cubicBezTo>
                    <a:cubicBezTo>
                      <a:pt x="250" y="93"/>
                      <a:pt x="250" y="94"/>
                      <a:pt x="248" y="94"/>
                    </a:cubicBezTo>
                    <a:cubicBezTo>
                      <a:pt x="248" y="94"/>
                      <a:pt x="248" y="93"/>
                      <a:pt x="248" y="93"/>
                    </a:cubicBezTo>
                    <a:cubicBezTo>
                      <a:pt x="248" y="94"/>
                      <a:pt x="246" y="94"/>
                      <a:pt x="247" y="95"/>
                    </a:cubicBezTo>
                    <a:cubicBezTo>
                      <a:pt x="244" y="92"/>
                      <a:pt x="236" y="93"/>
                      <a:pt x="233" y="91"/>
                    </a:cubicBezTo>
                    <a:cubicBezTo>
                      <a:pt x="230" y="90"/>
                      <a:pt x="227" y="90"/>
                      <a:pt x="225" y="90"/>
                    </a:cubicBezTo>
                    <a:cubicBezTo>
                      <a:pt x="225" y="89"/>
                      <a:pt x="225" y="89"/>
                      <a:pt x="225" y="89"/>
                    </a:cubicBezTo>
                    <a:cubicBezTo>
                      <a:pt x="222" y="88"/>
                      <a:pt x="223" y="91"/>
                      <a:pt x="219" y="90"/>
                    </a:cubicBezTo>
                    <a:cubicBezTo>
                      <a:pt x="217" y="88"/>
                      <a:pt x="221" y="90"/>
                      <a:pt x="220" y="89"/>
                    </a:cubicBezTo>
                    <a:cubicBezTo>
                      <a:pt x="220" y="86"/>
                      <a:pt x="215" y="88"/>
                      <a:pt x="213" y="86"/>
                    </a:cubicBezTo>
                    <a:cubicBezTo>
                      <a:pt x="213" y="86"/>
                      <a:pt x="213" y="86"/>
                      <a:pt x="213" y="86"/>
                    </a:cubicBezTo>
                    <a:cubicBezTo>
                      <a:pt x="212" y="85"/>
                      <a:pt x="208" y="86"/>
                      <a:pt x="205" y="85"/>
                    </a:cubicBezTo>
                    <a:cubicBezTo>
                      <a:pt x="205" y="85"/>
                      <a:pt x="205" y="85"/>
                      <a:pt x="205" y="85"/>
                    </a:cubicBezTo>
                    <a:cubicBezTo>
                      <a:pt x="203" y="86"/>
                      <a:pt x="198" y="85"/>
                      <a:pt x="195" y="85"/>
                    </a:cubicBezTo>
                    <a:cubicBezTo>
                      <a:pt x="196" y="84"/>
                      <a:pt x="197" y="85"/>
                      <a:pt x="196" y="84"/>
                    </a:cubicBezTo>
                    <a:cubicBezTo>
                      <a:pt x="195" y="83"/>
                      <a:pt x="196" y="85"/>
                      <a:pt x="193" y="85"/>
                    </a:cubicBezTo>
                    <a:cubicBezTo>
                      <a:pt x="193" y="84"/>
                      <a:pt x="191" y="83"/>
                      <a:pt x="191" y="82"/>
                    </a:cubicBezTo>
                    <a:cubicBezTo>
                      <a:pt x="193" y="83"/>
                      <a:pt x="193" y="83"/>
                      <a:pt x="193" y="83"/>
                    </a:cubicBezTo>
                    <a:cubicBezTo>
                      <a:pt x="192" y="81"/>
                      <a:pt x="190" y="82"/>
                      <a:pt x="189" y="81"/>
                    </a:cubicBezTo>
                    <a:cubicBezTo>
                      <a:pt x="189" y="81"/>
                      <a:pt x="189" y="81"/>
                      <a:pt x="189" y="81"/>
                    </a:cubicBezTo>
                    <a:cubicBezTo>
                      <a:pt x="185" y="80"/>
                      <a:pt x="184" y="82"/>
                      <a:pt x="180" y="81"/>
                    </a:cubicBezTo>
                    <a:cubicBezTo>
                      <a:pt x="180" y="81"/>
                      <a:pt x="180" y="81"/>
                      <a:pt x="180" y="81"/>
                    </a:cubicBezTo>
                    <a:cubicBezTo>
                      <a:pt x="178" y="82"/>
                      <a:pt x="179" y="80"/>
                      <a:pt x="176" y="80"/>
                    </a:cubicBezTo>
                    <a:cubicBezTo>
                      <a:pt x="176" y="79"/>
                      <a:pt x="176" y="79"/>
                      <a:pt x="176" y="79"/>
                    </a:cubicBezTo>
                    <a:cubicBezTo>
                      <a:pt x="174" y="79"/>
                      <a:pt x="170" y="79"/>
                      <a:pt x="167" y="78"/>
                    </a:cubicBezTo>
                    <a:cubicBezTo>
                      <a:pt x="169" y="78"/>
                      <a:pt x="172" y="78"/>
                      <a:pt x="174" y="78"/>
                    </a:cubicBezTo>
                    <a:cubicBezTo>
                      <a:pt x="173" y="77"/>
                      <a:pt x="169" y="76"/>
                      <a:pt x="168" y="77"/>
                    </a:cubicBezTo>
                    <a:cubicBezTo>
                      <a:pt x="169" y="77"/>
                      <a:pt x="170" y="77"/>
                      <a:pt x="170" y="77"/>
                    </a:cubicBezTo>
                    <a:cubicBezTo>
                      <a:pt x="168" y="78"/>
                      <a:pt x="165" y="78"/>
                      <a:pt x="162" y="77"/>
                    </a:cubicBezTo>
                    <a:cubicBezTo>
                      <a:pt x="164" y="74"/>
                      <a:pt x="154" y="74"/>
                      <a:pt x="153" y="71"/>
                    </a:cubicBezTo>
                    <a:cubicBezTo>
                      <a:pt x="147" y="71"/>
                      <a:pt x="142" y="68"/>
                      <a:pt x="136" y="66"/>
                    </a:cubicBezTo>
                    <a:cubicBezTo>
                      <a:pt x="137" y="69"/>
                      <a:pt x="134" y="66"/>
                      <a:pt x="134" y="68"/>
                    </a:cubicBezTo>
                    <a:cubicBezTo>
                      <a:pt x="132" y="68"/>
                      <a:pt x="131" y="68"/>
                      <a:pt x="131" y="68"/>
                    </a:cubicBezTo>
                    <a:cubicBezTo>
                      <a:pt x="127" y="65"/>
                      <a:pt x="127" y="65"/>
                      <a:pt x="127" y="65"/>
                    </a:cubicBezTo>
                    <a:cubicBezTo>
                      <a:pt x="126" y="64"/>
                      <a:pt x="129" y="65"/>
                      <a:pt x="129" y="64"/>
                    </a:cubicBezTo>
                    <a:cubicBezTo>
                      <a:pt x="126" y="63"/>
                      <a:pt x="128" y="63"/>
                      <a:pt x="126" y="62"/>
                    </a:cubicBezTo>
                    <a:cubicBezTo>
                      <a:pt x="126" y="63"/>
                      <a:pt x="124" y="63"/>
                      <a:pt x="123" y="62"/>
                    </a:cubicBezTo>
                    <a:cubicBezTo>
                      <a:pt x="125" y="64"/>
                      <a:pt x="125" y="64"/>
                      <a:pt x="125" y="64"/>
                    </a:cubicBezTo>
                    <a:cubicBezTo>
                      <a:pt x="120" y="63"/>
                      <a:pt x="122" y="60"/>
                      <a:pt x="117" y="60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6" y="60"/>
                      <a:pt x="110" y="57"/>
                      <a:pt x="107" y="59"/>
                    </a:cubicBezTo>
                    <a:cubicBezTo>
                      <a:pt x="107" y="58"/>
                      <a:pt x="106" y="57"/>
                      <a:pt x="107" y="58"/>
                    </a:cubicBezTo>
                    <a:cubicBezTo>
                      <a:pt x="102" y="56"/>
                      <a:pt x="95" y="56"/>
                      <a:pt x="91" y="53"/>
                    </a:cubicBezTo>
                    <a:cubicBezTo>
                      <a:pt x="91" y="53"/>
                      <a:pt x="91" y="53"/>
                      <a:pt x="91" y="53"/>
                    </a:cubicBezTo>
                    <a:cubicBezTo>
                      <a:pt x="90" y="53"/>
                      <a:pt x="89" y="53"/>
                      <a:pt x="88" y="52"/>
                    </a:cubicBezTo>
                    <a:cubicBezTo>
                      <a:pt x="88" y="52"/>
                      <a:pt x="89" y="52"/>
                      <a:pt x="88" y="52"/>
                    </a:cubicBezTo>
                    <a:cubicBezTo>
                      <a:pt x="88" y="52"/>
                      <a:pt x="85" y="52"/>
                      <a:pt x="84" y="51"/>
                    </a:cubicBezTo>
                    <a:cubicBezTo>
                      <a:pt x="85" y="51"/>
                      <a:pt x="85" y="51"/>
                      <a:pt x="85" y="51"/>
                    </a:cubicBezTo>
                    <a:cubicBezTo>
                      <a:pt x="80" y="48"/>
                      <a:pt x="76" y="50"/>
                      <a:pt x="72" y="48"/>
                    </a:cubicBezTo>
                    <a:cubicBezTo>
                      <a:pt x="72" y="47"/>
                      <a:pt x="68" y="45"/>
                      <a:pt x="66" y="44"/>
                    </a:cubicBezTo>
                    <a:cubicBezTo>
                      <a:pt x="67" y="44"/>
                      <a:pt x="67" y="44"/>
                      <a:pt x="67" y="44"/>
                    </a:cubicBezTo>
                    <a:cubicBezTo>
                      <a:pt x="60" y="41"/>
                      <a:pt x="56" y="41"/>
                      <a:pt x="50" y="40"/>
                    </a:cubicBezTo>
                    <a:cubicBezTo>
                      <a:pt x="47" y="37"/>
                      <a:pt x="38" y="35"/>
                      <a:pt x="33" y="32"/>
                    </a:cubicBezTo>
                    <a:cubicBezTo>
                      <a:pt x="33" y="32"/>
                      <a:pt x="32" y="33"/>
                      <a:pt x="31" y="33"/>
                    </a:cubicBezTo>
                    <a:cubicBezTo>
                      <a:pt x="30" y="32"/>
                      <a:pt x="27" y="32"/>
                      <a:pt x="28" y="31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28" y="29"/>
                      <a:pt x="25" y="29"/>
                      <a:pt x="23" y="28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19" y="27"/>
                      <a:pt x="16" y="26"/>
                      <a:pt x="13" y="24"/>
                    </a:cubicBezTo>
                    <a:cubicBezTo>
                      <a:pt x="11" y="24"/>
                      <a:pt x="10" y="23"/>
                      <a:pt x="9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10" y="21"/>
                      <a:pt x="2" y="36"/>
                      <a:pt x="5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10" y="31"/>
                      <a:pt x="11" y="32"/>
                      <a:pt x="13" y="31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6" y="34"/>
                      <a:pt x="18" y="34"/>
                      <a:pt x="23" y="35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5" y="36"/>
                      <a:pt x="26" y="33"/>
                      <a:pt x="29" y="34"/>
                    </a:cubicBezTo>
                    <a:cubicBezTo>
                      <a:pt x="29" y="36"/>
                      <a:pt x="29" y="36"/>
                      <a:pt x="29" y="36"/>
                    </a:cubicBezTo>
                    <a:cubicBezTo>
                      <a:pt x="34" y="36"/>
                      <a:pt x="39" y="39"/>
                      <a:pt x="44" y="38"/>
                    </a:cubicBezTo>
                    <a:cubicBezTo>
                      <a:pt x="44" y="39"/>
                      <a:pt x="43" y="39"/>
                      <a:pt x="43" y="39"/>
                    </a:cubicBezTo>
                    <a:cubicBezTo>
                      <a:pt x="45" y="39"/>
                      <a:pt x="51" y="42"/>
                      <a:pt x="51" y="39"/>
                    </a:cubicBezTo>
                    <a:cubicBezTo>
                      <a:pt x="51" y="41"/>
                      <a:pt x="56" y="40"/>
                      <a:pt x="59" y="40"/>
                    </a:cubicBezTo>
                    <a:cubicBezTo>
                      <a:pt x="58" y="41"/>
                      <a:pt x="58" y="41"/>
                      <a:pt x="58" y="41"/>
                    </a:cubicBezTo>
                    <a:cubicBezTo>
                      <a:pt x="60" y="40"/>
                      <a:pt x="61" y="39"/>
                      <a:pt x="64" y="39"/>
                    </a:cubicBezTo>
                    <a:cubicBezTo>
                      <a:pt x="64" y="40"/>
                      <a:pt x="64" y="40"/>
                      <a:pt x="63" y="40"/>
                    </a:cubicBezTo>
                    <a:cubicBezTo>
                      <a:pt x="66" y="41"/>
                      <a:pt x="65" y="39"/>
                      <a:pt x="68" y="40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70" y="41"/>
                      <a:pt x="69" y="41"/>
                      <a:pt x="71" y="40"/>
                    </a:cubicBezTo>
                    <a:cubicBezTo>
                      <a:pt x="72" y="40"/>
                      <a:pt x="76" y="41"/>
                      <a:pt x="76" y="42"/>
                    </a:cubicBezTo>
                    <a:cubicBezTo>
                      <a:pt x="76" y="41"/>
                      <a:pt x="78" y="41"/>
                      <a:pt x="79" y="41"/>
                    </a:cubicBezTo>
                    <a:cubicBezTo>
                      <a:pt x="79" y="42"/>
                      <a:pt x="79" y="42"/>
                      <a:pt x="78" y="42"/>
                    </a:cubicBezTo>
                    <a:cubicBezTo>
                      <a:pt x="83" y="43"/>
                      <a:pt x="85" y="41"/>
                      <a:pt x="88" y="43"/>
                    </a:cubicBezTo>
                    <a:cubicBezTo>
                      <a:pt x="88" y="43"/>
                      <a:pt x="88" y="43"/>
                      <a:pt x="88" y="43"/>
                    </a:cubicBezTo>
                    <a:cubicBezTo>
                      <a:pt x="85" y="43"/>
                      <a:pt x="82" y="43"/>
                      <a:pt x="82" y="43"/>
                    </a:cubicBezTo>
                    <a:cubicBezTo>
                      <a:pt x="82" y="44"/>
                      <a:pt x="85" y="44"/>
                      <a:pt x="83" y="45"/>
                    </a:cubicBezTo>
                    <a:cubicBezTo>
                      <a:pt x="85" y="45"/>
                      <a:pt x="89" y="43"/>
                      <a:pt x="91" y="44"/>
                    </a:cubicBezTo>
                    <a:cubicBezTo>
                      <a:pt x="92" y="44"/>
                      <a:pt x="92" y="44"/>
                      <a:pt x="92" y="44"/>
                    </a:cubicBezTo>
                    <a:cubicBezTo>
                      <a:pt x="91" y="45"/>
                      <a:pt x="91" y="45"/>
                      <a:pt x="91" y="45"/>
                    </a:cubicBezTo>
                    <a:cubicBezTo>
                      <a:pt x="92" y="45"/>
                      <a:pt x="93" y="45"/>
                      <a:pt x="93" y="45"/>
                    </a:cubicBezTo>
                    <a:cubicBezTo>
                      <a:pt x="95" y="45"/>
                      <a:pt x="95" y="45"/>
                      <a:pt x="95" y="45"/>
                    </a:cubicBezTo>
                    <a:cubicBezTo>
                      <a:pt x="96" y="46"/>
                      <a:pt x="98" y="46"/>
                      <a:pt x="100" y="46"/>
                    </a:cubicBezTo>
                    <a:cubicBezTo>
                      <a:pt x="100" y="45"/>
                      <a:pt x="101" y="45"/>
                      <a:pt x="100" y="44"/>
                    </a:cubicBezTo>
                    <a:cubicBezTo>
                      <a:pt x="100" y="44"/>
                      <a:pt x="100" y="44"/>
                      <a:pt x="99" y="44"/>
                    </a:cubicBezTo>
                    <a:cubicBezTo>
                      <a:pt x="98" y="44"/>
                      <a:pt x="98" y="44"/>
                      <a:pt x="98" y="44"/>
                    </a:cubicBezTo>
                    <a:cubicBezTo>
                      <a:pt x="98" y="44"/>
                      <a:pt x="98" y="44"/>
                      <a:pt x="98" y="44"/>
                    </a:cubicBezTo>
                    <a:cubicBezTo>
                      <a:pt x="97" y="44"/>
                      <a:pt x="96" y="44"/>
                      <a:pt x="95" y="44"/>
                    </a:cubicBezTo>
                    <a:cubicBezTo>
                      <a:pt x="96" y="43"/>
                      <a:pt x="97" y="43"/>
                      <a:pt x="99" y="44"/>
                    </a:cubicBezTo>
                    <a:cubicBezTo>
                      <a:pt x="99" y="43"/>
                      <a:pt x="100" y="42"/>
                      <a:pt x="101" y="42"/>
                    </a:cubicBezTo>
                    <a:cubicBezTo>
                      <a:pt x="102" y="44"/>
                      <a:pt x="106" y="45"/>
                      <a:pt x="106" y="46"/>
                    </a:cubicBezTo>
                    <a:cubicBezTo>
                      <a:pt x="110" y="45"/>
                      <a:pt x="116" y="46"/>
                      <a:pt x="119" y="44"/>
                    </a:cubicBezTo>
                    <a:cubicBezTo>
                      <a:pt x="120" y="44"/>
                      <a:pt x="120" y="45"/>
                      <a:pt x="120" y="45"/>
                    </a:cubicBezTo>
                    <a:cubicBezTo>
                      <a:pt x="120" y="45"/>
                      <a:pt x="119" y="45"/>
                      <a:pt x="119" y="45"/>
                    </a:cubicBezTo>
                    <a:cubicBezTo>
                      <a:pt x="121" y="45"/>
                      <a:pt x="126" y="45"/>
                      <a:pt x="126" y="44"/>
                    </a:cubicBezTo>
                    <a:cubicBezTo>
                      <a:pt x="129" y="45"/>
                      <a:pt x="124" y="45"/>
                      <a:pt x="129" y="45"/>
                    </a:cubicBezTo>
                    <a:cubicBezTo>
                      <a:pt x="128" y="46"/>
                      <a:pt x="128" y="46"/>
                      <a:pt x="128" y="46"/>
                    </a:cubicBezTo>
                    <a:cubicBezTo>
                      <a:pt x="136" y="48"/>
                      <a:pt x="141" y="42"/>
                      <a:pt x="150" y="45"/>
                    </a:cubicBezTo>
                    <a:cubicBezTo>
                      <a:pt x="149" y="45"/>
                      <a:pt x="149" y="45"/>
                      <a:pt x="149" y="44"/>
                    </a:cubicBezTo>
                    <a:cubicBezTo>
                      <a:pt x="159" y="46"/>
                      <a:pt x="170" y="43"/>
                      <a:pt x="180" y="44"/>
                    </a:cubicBezTo>
                    <a:cubicBezTo>
                      <a:pt x="183" y="45"/>
                      <a:pt x="183" y="44"/>
                      <a:pt x="185" y="43"/>
                    </a:cubicBezTo>
                    <a:cubicBezTo>
                      <a:pt x="185" y="44"/>
                      <a:pt x="185" y="44"/>
                      <a:pt x="185" y="44"/>
                    </a:cubicBezTo>
                    <a:cubicBezTo>
                      <a:pt x="188" y="42"/>
                      <a:pt x="188" y="42"/>
                      <a:pt x="188" y="42"/>
                    </a:cubicBezTo>
                    <a:cubicBezTo>
                      <a:pt x="192" y="41"/>
                      <a:pt x="196" y="45"/>
                      <a:pt x="201" y="42"/>
                    </a:cubicBezTo>
                    <a:cubicBezTo>
                      <a:pt x="200" y="42"/>
                      <a:pt x="200" y="42"/>
                      <a:pt x="200" y="42"/>
                    </a:cubicBezTo>
                    <a:cubicBezTo>
                      <a:pt x="202" y="42"/>
                      <a:pt x="206" y="40"/>
                      <a:pt x="206" y="41"/>
                    </a:cubicBezTo>
                    <a:cubicBezTo>
                      <a:pt x="206" y="41"/>
                      <a:pt x="206" y="40"/>
                      <a:pt x="207" y="41"/>
                    </a:cubicBezTo>
                    <a:cubicBezTo>
                      <a:pt x="207" y="41"/>
                      <a:pt x="207" y="41"/>
                      <a:pt x="207" y="41"/>
                    </a:cubicBezTo>
                    <a:cubicBezTo>
                      <a:pt x="212" y="40"/>
                      <a:pt x="212" y="40"/>
                      <a:pt x="212" y="40"/>
                    </a:cubicBezTo>
                    <a:cubicBezTo>
                      <a:pt x="215" y="40"/>
                      <a:pt x="212" y="42"/>
                      <a:pt x="217" y="42"/>
                    </a:cubicBezTo>
                    <a:cubicBezTo>
                      <a:pt x="219" y="41"/>
                      <a:pt x="222" y="39"/>
                      <a:pt x="221" y="39"/>
                    </a:cubicBezTo>
                    <a:cubicBezTo>
                      <a:pt x="221" y="39"/>
                      <a:pt x="219" y="39"/>
                      <a:pt x="219" y="38"/>
                    </a:cubicBezTo>
                    <a:cubicBezTo>
                      <a:pt x="221" y="38"/>
                      <a:pt x="221" y="38"/>
                      <a:pt x="221" y="38"/>
                    </a:cubicBezTo>
                    <a:cubicBezTo>
                      <a:pt x="221" y="36"/>
                      <a:pt x="222" y="34"/>
                      <a:pt x="217" y="33"/>
                    </a:cubicBezTo>
                    <a:cubicBezTo>
                      <a:pt x="215" y="34"/>
                      <a:pt x="215" y="34"/>
                      <a:pt x="215" y="34"/>
                    </a:cubicBezTo>
                    <a:cubicBezTo>
                      <a:pt x="214" y="34"/>
                      <a:pt x="214" y="34"/>
                      <a:pt x="214" y="34"/>
                    </a:cubicBezTo>
                    <a:cubicBezTo>
                      <a:pt x="216" y="33"/>
                      <a:pt x="216" y="33"/>
                      <a:pt x="216" y="33"/>
                    </a:cubicBezTo>
                    <a:cubicBezTo>
                      <a:pt x="214" y="33"/>
                      <a:pt x="214" y="34"/>
                      <a:pt x="213" y="34"/>
                    </a:cubicBezTo>
                    <a:cubicBezTo>
                      <a:pt x="212" y="34"/>
                      <a:pt x="212" y="33"/>
                      <a:pt x="211" y="33"/>
                    </a:cubicBezTo>
                    <a:cubicBezTo>
                      <a:pt x="209" y="35"/>
                      <a:pt x="209" y="35"/>
                      <a:pt x="209" y="35"/>
                    </a:cubicBezTo>
                    <a:cubicBezTo>
                      <a:pt x="208" y="35"/>
                      <a:pt x="210" y="34"/>
                      <a:pt x="208" y="34"/>
                    </a:cubicBezTo>
                    <a:cubicBezTo>
                      <a:pt x="206" y="35"/>
                      <a:pt x="209" y="35"/>
                      <a:pt x="207" y="36"/>
                    </a:cubicBezTo>
                    <a:cubicBezTo>
                      <a:pt x="205" y="35"/>
                      <a:pt x="206" y="35"/>
                      <a:pt x="204" y="35"/>
                    </a:cubicBezTo>
                    <a:cubicBezTo>
                      <a:pt x="204" y="35"/>
                      <a:pt x="204" y="35"/>
                      <a:pt x="205" y="34"/>
                    </a:cubicBezTo>
                    <a:cubicBezTo>
                      <a:pt x="203" y="35"/>
                      <a:pt x="201" y="35"/>
                      <a:pt x="200" y="36"/>
                    </a:cubicBezTo>
                    <a:cubicBezTo>
                      <a:pt x="199" y="35"/>
                      <a:pt x="195" y="37"/>
                      <a:pt x="195" y="35"/>
                    </a:cubicBezTo>
                    <a:cubicBezTo>
                      <a:pt x="195" y="36"/>
                      <a:pt x="193" y="37"/>
                      <a:pt x="191" y="37"/>
                    </a:cubicBezTo>
                    <a:cubicBezTo>
                      <a:pt x="193" y="35"/>
                      <a:pt x="186" y="37"/>
                      <a:pt x="186" y="35"/>
                    </a:cubicBezTo>
                    <a:cubicBezTo>
                      <a:pt x="185" y="37"/>
                      <a:pt x="180" y="36"/>
                      <a:pt x="176" y="37"/>
                    </a:cubicBezTo>
                    <a:cubicBezTo>
                      <a:pt x="177" y="37"/>
                      <a:pt x="177" y="37"/>
                      <a:pt x="177" y="37"/>
                    </a:cubicBezTo>
                    <a:cubicBezTo>
                      <a:pt x="175" y="37"/>
                      <a:pt x="175" y="36"/>
                      <a:pt x="173" y="36"/>
                    </a:cubicBezTo>
                    <a:cubicBezTo>
                      <a:pt x="173" y="38"/>
                      <a:pt x="170" y="38"/>
                      <a:pt x="169" y="39"/>
                    </a:cubicBezTo>
                    <a:cubicBezTo>
                      <a:pt x="166" y="38"/>
                      <a:pt x="170" y="37"/>
                      <a:pt x="169" y="36"/>
                    </a:cubicBezTo>
                    <a:cubicBezTo>
                      <a:pt x="170" y="37"/>
                      <a:pt x="165" y="37"/>
                      <a:pt x="166" y="38"/>
                    </a:cubicBezTo>
                    <a:cubicBezTo>
                      <a:pt x="164" y="37"/>
                      <a:pt x="165" y="38"/>
                      <a:pt x="164" y="37"/>
                    </a:cubicBezTo>
                    <a:cubicBezTo>
                      <a:pt x="163" y="39"/>
                      <a:pt x="162" y="37"/>
                      <a:pt x="161" y="38"/>
                    </a:cubicBezTo>
                    <a:cubicBezTo>
                      <a:pt x="158" y="37"/>
                      <a:pt x="160" y="37"/>
                      <a:pt x="157" y="37"/>
                    </a:cubicBezTo>
                    <a:cubicBezTo>
                      <a:pt x="156" y="37"/>
                      <a:pt x="158" y="36"/>
                      <a:pt x="158" y="36"/>
                    </a:cubicBezTo>
                    <a:close/>
                    <a:moveTo>
                      <a:pt x="91" y="37"/>
                    </a:moveTo>
                    <a:cubicBezTo>
                      <a:pt x="91" y="37"/>
                      <a:pt x="91" y="37"/>
                      <a:pt x="91" y="37"/>
                    </a:cubicBezTo>
                    <a:cubicBezTo>
                      <a:pt x="93" y="37"/>
                      <a:pt x="93" y="37"/>
                      <a:pt x="93" y="37"/>
                    </a:cubicBezTo>
                    <a:cubicBezTo>
                      <a:pt x="92" y="37"/>
                      <a:pt x="92" y="37"/>
                      <a:pt x="91" y="37"/>
                    </a:cubicBezTo>
                    <a:close/>
                    <a:moveTo>
                      <a:pt x="86" y="37"/>
                    </a:moveTo>
                    <a:cubicBezTo>
                      <a:pt x="88" y="37"/>
                      <a:pt x="88" y="37"/>
                      <a:pt x="88" y="37"/>
                    </a:cubicBezTo>
                    <a:cubicBezTo>
                      <a:pt x="88" y="37"/>
                      <a:pt x="88" y="38"/>
                      <a:pt x="87" y="38"/>
                    </a:cubicBezTo>
                    <a:cubicBezTo>
                      <a:pt x="88" y="37"/>
                      <a:pt x="86" y="37"/>
                      <a:pt x="86" y="37"/>
                    </a:cubicBezTo>
                    <a:close/>
                    <a:moveTo>
                      <a:pt x="97" y="45"/>
                    </a:moveTo>
                    <a:cubicBezTo>
                      <a:pt x="96" y="46"/>
                      <a:pt x="96" y="45"/>
                      <a:pt x="96" y="45"/>
                    </a:cubicBezTo>
                    <a:cubicBezTo>
                      <a:pt x="97" y="45"/>
                      <a:pt x="97" y="45"/>
                      <a:pt x="97" y="45"/>
                    </a:cubicBezTo>
                    <a:cubicBezTo>
                      <a:pt x="97" y="45"/>
                      <a:pt x="97" y="45"/>
                      <a:pt x="97" y="45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1" name="Freeform 1224"/>
              <p:cNvSpPr>
                <a:spLocks/>
              </p:cNvSpPr>
              <p:nvPr/>
            </p:nvSpPr>
            <p:spPr bwMode="auto">
              <a:xfrm>
                <a:off x="2935" y="3112"/>
                <a:ext cx="2" cy="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2" name="Rectangle 1225"/>
              <p:cNvSpPr>
                <a:spLocks noChangeArrowheads="1"/>
              </p:cNvSpPr>
              <p:nvPr/>
            </p:nvSpPr>
            <p:spPr bwMode="auto">
              <a:xfrm>
                <a:off x="3297" y="3119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3" name="Freeform 1226"/>
              <p:cNvSpPr>
                <a:spLocks/>
              </p:cNvSpPr>
              <p:nvPr/>
            </p:nvSpPr>
            <p:spPr bwMode="auto">
              <a:xfrm>
                <a:off x="2735" y="3061"/>
                <a:ext cx="2" cy="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4" name="Freeform 1227"/>
              <p:cNvSpPr>
                <a:spLocks/>
              </p:cNvSpPr>
              <p:nvPr/>
            </p:nvSpPr>
            <p:spPr bwMode="auto">
              <a:xfrm>
                <a:off x="3230" y="309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5" name="Freeform 1228"/>
              <p:cNvSpPr>
                <a:spLocks/>
              </p:cNvSpPr>
              <p:nvPr/>
            </p:nvSpPr>
            <p:spPr bwMode="auto">
              <a:xfrm>
                <a:off x="3198" y="3085"/>
                <a:ext cx="2" cy="3"/>
              </a:xfrm>
              <a:custGeom>
                <a:avLst/>
                <a:gdLst/>
                <a:ahLst/>
                <a:cxnLst>
                  <a:cxn ang="0">
                    <a:pos x="2" y="3"/>
                  </a:cxn>
                  <a:cxn ang="0">
                    <a:pos x="0" y="0"/>
                  </a:cxn>
                  <a:cxn ang="0">
                    <a:pos x="2" y="3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lnTo>
                      <a:pt x="0" y="0"/>
                    </a:ln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6" name="Rectangle 1229"/>
              <p:cNvSpPr>
                <a:spLocks noChangeArrowheads="1"/>
              </p:cNvSpPr>
              <p:nvPr/>
            </p:nvSpPr>
            <p:spPr bwMode="auto">
              <a:xfrm>
                <a:off x="3180" y="3079"/>
                <a:ext cx="1" cy="2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7" name="Freeform 1230"/>
              <p:cNvSpPr>
                <a:spLocks/>
              </p:cNvSpPr>
              <p:nvPr/>
            </p:nvSpPr>
            <p:spPr bwMode="auto">
              <a:xfrm>
                <a:off x="3401" y="3238"/>
                <a:ext cx="2" cy="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8" name="Freeform 1231"/>
              <p:cNvSpPr>
                <a:spLocks/>
              </p:cNvSpPr>
              <p:nvPr/>
            </p:nvSpPr>
            <p:spPr bwMode="auto">
              <a:xfrm>
                <a:off x="3430" y="3151"/>
                <a:ext cx="4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1"/>
                  </a:cxn>
                  <a:cxn ang="0">
                    <a:pos x="0" y="0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9" name="Rectangle 1232"/>
              <p:cNvSpPr>
                <a:spLocks noChangeArrowheads="1"/>
              </p:cNvSpPr>
              <p:nvPr/>
            </p:nvSpPr>
            <p:spPr bwMode="auto">
              <a:xfrm>
                <a:off x="3277" y="3243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0" name="Freeform 1233"/>
              <p:cNvSpPr>
                <a:spLocks/>
              </p:cNvSpPr>
              <p:nvPr/>
            </p:nvSpPr>
            <p:spPr bwMode="auto">
              <a:xfrm>
                <a:off x="3434" y="3153"/>
                <a:ext cx="5" cy="2"/>
              </a:xfrm>
              <a:custGeom>
                <a:avLst/>
                <a:gdLst/>
                <a:ahLst/>
                <a:cxnLst>
                  <a:cxn ang="0">
                    <a:pos x="2" y="1"/>
                  </a:cxn>
                  <a:cxn ang="0">
                    <a:pos x="0" y="0"/>
                  </a:cxn>
                  <a:cxn ang="0">
                    <a:pos x="2" y="1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1" y="0"/>
                      <a:pt x="1" y="0"/>
                      <a:pt x="0" y="0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1" name="Freeform 1234"/>
              <p:cNvSpPr>
                <a:spLocks/>
              </p:cNvSpPr>
              <p:nvPr/>
            </p:nvSpPr>
            <p:spPr bwMode="auto">
              <a:xfrm>
                <a:off x="3119" y="3016"/>
                <a:ext cx="3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2" name="Freeform 1235"/>
              <p:cNvSpPr>
                <a:spLocks/>
              </p:cNvSpPr>
              <p:nvPr/>
            </p:nvSpPr>
            <p:spPr bwMode="auto">
              <a:xfrm>
                <a:off x="3119" y="3013"/>
                <a:ext cx="0" cy="3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0" y="0"/>
                  </a:cxn>
                  <a:cxn ang="0">
                    <a:pos x="0" y="3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3" name="Freeform 1236"/>
              <p:cNvSpPr>
                <a:spLocks/>
              </p:cNvSpPr>
              <p:nvPr/>
            </p:nvSpPr>
            <p:spPr bwMode="auto">
              <a:xfrm>
                <a:off x="3119" y="3011"/>
                <a:ext cx="0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0" y="0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4" name="Freeform 1237"/>
              <p:cNvSpPr>
                <a:spLocks/>
              </p:cNvSpPr>
              <p:nvPr/>
            </p:nvSpPr>
            <p:spPr bwMode="auto">
              <a:xfrm>
                <a:off x="3126" y="3043"/>
                <a:ext cx="2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0"/>
                  </a:cxn>
                  <a:cxn ang="0">
                    <a:pos x="0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5" name="Freeform 1238"/>
              <p:cNvSpPr>
                <a:spLocks/>
              </p:cNvSpPr>
              <p:nvPr/>
            </p:nvSpPr>
            <p:spPr bwMode="auto">
              <a:xfrm>
                <a:off x="3128" y="3043"/>
                <a:ext cx="5" cy="6"/>
              </a:xfrm>
              <a:custGeom>
                <a:avLst/>
                <a:gdLst/>
                <a:ahLst/>
                <a:cxnLst>
                  <a:cxn ang="0">
                    <a:pos x="2" y="3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3"/>
                  </a:cxn>
                </a:cxnLst>
                <a:rect l="0" t="0" r="r" b="b"/>
                <a:pathLst>
                  <a:path w="2" h="3">
                    <a:moveTo>
                      <a:pt x="2" y="3"/>
                    </a:moveTo>
                    <a:cubicBezTo>
                      <a:pt x="1" y="2"/>
                      <a:pt x="1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3"/>
                      <a:pt x="2" y="3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6" name="Freeform 1239"/>
              <p:cNvSpPr>
                <a:spLocks/>
              </p:cNvSpPr>
              <p:nvPr/>
            </p:nvSpPr>
            <p:spPr bwMode="auto">
              <a:xfrm>
                <a:off x="3146" y="3076"/>
                <a:ext cx="9" cy="9"/>
              </a:xfrm>
              <a:custGeom>
                <a:avLst/>
                <a:gdLst/>
                <a:ahLst/>
                <a:cxnLst>
                  <a:cxn ang="0">
                    <a:pos x="4" y="2"/>
                  </a:cxn>
                  <a:cxn ang="0">
                    <a:pos x="1" y="0"/>
                  </a:cxn>
                  <a:cxn ang="0">
                    <a:pos x="1" y="1"/>
                  </a:cxn>
                  <a:cxn ang="0">
                    <a:pos x="4" y="2"/>
                  </a:cxn>
                </a:cxnLst>
                <a:rect l="0" t="0" r="r" b="b"/>
                <a:pathLst>
                  <a:path w="4" h="4">
                    <a:moveTo>
                      <a:pt x="4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2" y="1"/>
                      <a:pt x="2" y="2"/>
                      <a:pt x="1" y="1"/>
                    </a:cubicBezTo>
                    <a:cubicBezTo>
                      <a:pt x="4" y="4"/>
                      <a:pt x="0" y="0"/>
                      <a:pt x="4" y="2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7" name="Freeform 1240"/>
              <p:cNvSpPr>
                <a:spLocks/>
              </p:cNvSpPr>
              <p:nvPr/>
            </p:nvSpPr>
            <p:spPr bwMode="auto">
              <a:xfrm>
                <a:off x="3173" y="3092"/>
                <a:ext cx="7" cy="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1"/>
                  </a:cxn>
                  <a:cxn ang="0">
                    <a:pos x="2" y="0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0" y="0"/>
                      <a:pt x="2" y="1"/>
                      <a:pt x="2" y="1"/>
                    </a:cubicBezTo>
                    <a:cubicBezTo>
                      <a:pt x="3" y="1"/>
                      <a:pt x="3" y="1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8" name="Freeform 1241"/>
              <p:cNvSpPr>
                <a:spLocks/>
              </p:cNvSpPr>
              <p:nvPr/>
            </p:nvSpPr>
            <p:spPr bwMode="auto">
              <a:xfrm>
                <a:off x="3349" y="3133"/>
                <a:ext cx="4" cy="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9" name="Freeform 1242"/>
              <p:cNvSpPr>
                <a:spLocks/>
              </p:cNvSpPr>
              <p:nvPr/>
            </p:nvSpPr>
            <p:spPr bwMode="auto">
              <a:xfrm>
                <a:off x="3383" y="3126"/>
                <a:ext cx="4" cy="2"/>
              </a:xfrm>
              <a:custGeom>
                <a:avLst/>
                <a:gdLst/>
                <a:ahLst/>
                <a:cxnLst>
                  <a:cxn ang="0">
                    <a:pos x="4" y="2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4" y="2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4" y="2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0" name="Freeform 1243"/>
              <p:cNvSpPr>
                <a:spLocks/>
              </p:cNvSpPr>
              <p:nvPr/>
            </p:nvSpPr>
            <p:spPr bwMode="auto">
              <a:xfrm>
                <a:off x="3398" y="3151"/>
                <a:ext cx="5" cy="0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5" y="0"/>
                  </a:cxn>
                  <a:cxn ang="0">
                    <a:pos x="3" y="0"/>
                  </a:cxn>
                </a:cxnLst>
                <a:rect l="0" t="0" r="r" b="b"/>
                <a:pathLst>
                  <a:path w="5">
                    <a:moveTo>
                      <a:pt x="3" y="0"/>
                    </a:moveTo>
                    <a:lnTo>
                      <a:pt x="0" y="0"/>
                    </a:lnTo>
                    <a:lnTo>
                      <a:pt x="5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1" name="Freeform 1244"/>
              <p:cNvSpPr>
                <a:spLocks/>
              </p:cNvSpPr>
              <p:nvPr/>
            </p:nvSpPr>
            <p:spPr bwMode="auto">
              <a:xfrm>
                <a:off x="3245" y="3216"/>
                <a:ext cx="5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2" name="Freeform 1245"/>
              <p:cNvSpPr>
                <a:spLocks/>
              </p:cNvSpPr>
              <p:nvPr/>
            </p:nvSpPr>
            <p:spPr bwMode="auto">
              <a:xfrm>
                <a:off x="3115" y="3189"/>
                <a:ext cx="7" cy="4"/>
              </a:xfrm>
              <a:custGeom>
                <a:avLst/>
                <a:gdLst/>
                <a:ahLst/>
                <a:cxnLst>
                  <a:cxn ang="0">
                    <a:pos x="3" y="2"/>
                  </a:cxn>
                  <a:cxn ang="0">
                    <a:pos x="0" y="1"/>
                  </a:cxn>
                  <a:cxn ang="0">
                    <a:pos x="3" y="2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cubicBezTo>
                      <a:pt x="2" y="1"/>
                      <a:pt x="1" y="0"/>
                      <a:pt x="0" y="1"/>
                    </a:cubicBezTo>
                    <a:cubicBezTo>
                      <a:pt x="1" y="1"/>
                      <a:pt x="2" y="2"/>
                      <a:pt x="3" y="2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3" name="Freeform 1246"/>
              <p:cNvSpPr>
                <a:spLocks/>
              </p:cNvSpPr>
              <p:nvPr/>
            </p:nvSpPr>
            <p:spPr bwMode="auto">
              <a:xfrm>
                <a:off x="2757" y="3072"/>
                <a:ext cx="5" cy="2"/>
              </a:xfrm>
              <a:custGeom>
                <a:avLst/>
                <a:gdLst/>
                <a:ahLst/>
                <a:cxnLst>
                  <a:cxn ang="0">
                    <a:pos x="2" y="2"/>
                  </a:cxn>
                  <a:cxn ang="0">
                    <a:pos x="5" y="2"/>
                  </a:cxn>
                  <a:cxn ang="0">
                    <a:pos x="0" y="0"/>
                  </a:cxn>
                  <a:cxn ang="0">
                    <a:pos x="2" y="2"/>
                  </a:cxn>
                </a:cxnLst>
                <a:rect l="0" t="0" r="r" b="b"/>
                <a:pathLst>
                  <a:path w="5" h="2">
                    <a:moveTo>
                      <a:pt x="2" y="2"/>
                    </a:moveTo>
                    <a:lnTo>
                      <a:pt x="5" y="2"/>
                    </a:lnTo>
                    <a:lnTo>
                      <a:pt x="0" y="0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4" name="Freeform 1247"/>
              <p:cNvSpPr>
                <a:spLocks/>
              </p:cNvSpPr>
              <p:nvPr/>
            </p:nvSpPr>
            <p:spPr bwMode="auto">
              <a:xfrm>
                <a:off x="3209" y="2905"/>
                <a:ext cx="3" cy="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5" name="Freeform 1248"/>
              <p:cNvSpPr>
                <a:spLocks/>
              </p:cNvSpPr>
              <p:nvPr/>
            </p:nvSpPr>
            <p:spPr bwMode="auto">
              <a:xfrm>
                <a:off x="3212" y="2905"/>
                <a:ext cx="4" cy="7"/>
              </a:xfrm>
              <a:custGeom>
                <a:avLst/>
                <a:gdLst/>
                <a:ahLst/>
                <a:cxnLst>
                  <a:cxn ang="0">
                    <a:pos x="1" y="3"/>
                  </a:cxn>
                  <a:cxn ang="0">
                    <a:pos x="2" y="0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1" y="3"/>
                  </a:cxn>
                </a:cxnLst>
                <a:rect l="0" t="0" r="r" b="b"/>
                <a:pathLst>
                  <a:path w="2" h="3">
                    <a:moveTo>
                      <a:pt x="1" y="3"/>
                    </a:moveTo>
                    <a:cubicBezTo>
                      <a:pt x="2" y="3"/>
                      <a:pt x="2" y="2"/>
                      <a:pt x="2" y="0"/>
                    </a:cubicBezTo>
                    <a:cubicBezTo>
                      <a:pt x="2" y="1"/>
                      <a:pt x="2" y="1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2"/>
                      <a:pt x="0" y="1"/>
                      <a:pt x="0" y="2"/>
                    </a:cubicBezTo>
                    <a:cubicBezTo>
                      <a:pt x="0" y="3"/>
                      <a:pt x="1" y="3"/>
                      <a:pt x="1" y="2"/>
                    </a:cubicBez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6" name="Freeform 1249"/>
              <p:cNvSpPr>
                <a:spLocks/>
              </p:cNvSpPr>
              <p:nvPr/>
            </p:nvSpPr>
            <p:spPr bwMode="auto">
              <a:xfrm>
                <a:off x="3277" y="29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7" name="Freeform 1250"/>
              <p:cNvSpPr>
                <a:spLocks/>
              </p:cNvSpPr>
              <p:nvPr/>
            </p:nvSpPr>
            <p:spPr bwMode="auto">
              <a:xfrm>
                <a:off x="3317" y="294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8" name="Freeform 1251"/>
              <p:cNvSpPr>
                <a:spLocks/>
              </p:cNvSpPr>
              <p:nvPr/>
            </p:nvSpPr>
            <p:spPr bwMode="auto">
              <a:xfrm>
                <a:off x="3324" y="295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69" name="Freeform 1252"/>
              <p:cNvSpPr>
                <a:spLocks/>
              </p:cNvSpPr>
              <p:nvPr/>
            </p:nvSpPr>
            <p:spPr bwMode="auto">
              <a:xfrm>
                <a:off x="3277" y="2932"/>
                <a:ext cx="2" cy="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1"/>
                  </a:cxn>
                  <a:cxn ang="0">
                    <a:pos x="0" y="0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0" name="Rectangle 1253"/>
              <p:cNvSpPr>
                <a:spLocks noChangeArrowheads="1"/>
              </p:cNvSpPr>
              <p:nvPr/>
            </p:nvSpPr>
            <p:spPr bwMode="auto">
              <a:xfrm>
                <a:off x="3225" y="2908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1" name="Freeform 1254"/>
              <p:cNvSpPr>
                <a:spLocks/>
              </p:cNvSpPr>
              <p:nvPr/>
            </p:nvSpPr>
            <p:spPr bwMode="auto">
              <a:xfrm>
                <a:off x="3259" y="2930"/>
                <a:ext cx="0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2" name="Freeform 1255"/>
              <p:cNvSpPr>
                <a:spLocks/>
              </p:cNvSpPr>
              <p:nvPr/>
            </p:nvSpPr>
            <p:spPr bwMode="auto">
              <a:xfrm>
                <a:off x="3245" y="2926"/>
                <a:ext cx="3" cy="2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0" y="1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3" name="Freeform 1256"/>
              <p:cNvSpPr>
                <a:spLocks/>
              </p:cNvSpPr>
              <p:nvPr/>
            </p:nvSpPr>
            <p:spPr bwMode="auto">
              <a:xfrm>
                <a:off x="3225" y="291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4" name="Freeform 1257"/>
              <p:cNvSpPr>
                <a:spLocks/>
              </p:cNvSpPr>
              <p:nvPr/>
            </p:nvSpPr>
            <p:spPr bwMode="auto">
              <a:xfrm>
                <a:off x="3270" y="293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5" name="Freeform 1258"/>
              <p:cNvSpPr>
                <a:spLocks/>
              </p:cNvSpPr>
              <p:nvPr/>
            </p:nvSpPr>
            <p:spPr bwMode="auto">
              <a:xfrm>
                <a:off x="3461" y="318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6" name="Freeform 1259"/>
              <p:cNvSpPr>
                <a:spLocks/>
              </p:cNvSpPr>
              <p:nvPr/>
            </p:nvSpPr>
            <p:spPr bwMode="auto">
              <a:xfrm>
                <a:off x="3446" y="3200"/>
                <a:ext cx="0" cy="2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7" name="Freeform 1260"/>
              <p:cNvSpPr>
                <a:spLocks/>
              </p:cNvSpPr>
              <p:nvPr/>
            </p:nvSpPr>
            <p:spPr bwMode="auto">
              <a:xfrm>
                <a:off x="3335" y="295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8" name="Freeform 1261"/>
              <p:cNvSpPr>
                <a:spLocks/>
              </p:cNvSpPr>
              <p:nvPr/>
            </p:nvSpPr>
            <p:spPr bwMode="auto">
              <a:xfrm>
                <a:off x="3441" y="2995"/>
                <a:ext cx="5" cy="5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2" y="0"/>
                  </a:cxn>
                  <a:cxn ang="0">
                    <a:pos x="0" y="2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0" y="0"/>
                      <a:pt x="1" y="1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9" name="Freeform 1262"/>
              <p:cNvSpPr>
                <a:spLocks/>
              </p:cNvSpPr>
              <p:nvPr/>
            </p:nvSpPr>
            <p:spPr bwMode="auto">
              <a:xfrm>
                <a:off x="3225" y="290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0" name="Rectangle 1263"/>
              <p:cNvSpPr>
                <a:spLocks noChangeArrowheads="1"/>
              </p:cNvSpPr>
              <p:nvPr/>
            </p:nvSpPr>
            <p:spPr bwMode="auto">
              <a:xfrm>
                <a:off x="3446" y="2995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1" name="Freeform 1264"/>
              <p:cNvSpPr>
                <a:spLocks/>
              </p:cNvSpPr>
              <p:nvPr/>
            </p:nvSpPr>
            <p:spPr bwMode="auto">
              <a:xfrm>
                <a:off x="3365" y="2962"/>
                <a:ext cx="0" cy="2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0"/>
                  </a:cxn>
                  <a:cxn ang="0">
                    <a:pos x="0" y="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2" name="Freeform 1265"/>
              <p:cNvSpPr>
                <a:spLocks/>
              </p:cNvSpPr>
              <p:nvPr/>
            </p:nvSpPr>
            <p:spPr bwMode="auto">
              <a:xfrm>
                <a:off x="3344" y="2953"/>
                <a:ext cx="0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3" name="Freeform 1266"/>
              <p:cNvSpPr>
                <a:spLocks/>
              </p:cNvSpPr>
              <p:nvPr/>
            </p:nvSpPr>
            <p:spPr bwMode="auto">
              <a:xfrm>
                <a:off x="3376" y="296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4" name="Rectangle 1267"/>
              <p:cNvSpPr>
                <a:spLocks noChangeArrowheads="1"/>
              </p:cNvSpPr>
              <p:nvPr/>
            </p:nvSpPr>
            <p:spPr bwMode="auto">
              <a:xfrm>
                <a:off x="3387" y="2966"/>
                <a:ext cx="1" cy="2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5" name="Freeform 1268"/>
              <p:cNvSpPr>
                <a:spLocks/>
              </p:cNvSpPr>
              <p:nvPr/>
            </p:nvSpPr>
            <p:spPr bwMode="auto">
              <a:xfrm>
                <a:off x="3466" y="3153"/>
                <a:ext cx="2" cy="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0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6" name="Rectangle 1269"/>
              <p:cNvSpPr>
                <a:spLocks noChangeArrowheads="1"/>
              </p:cNvSpPr>
              <p:nvPr/>
            </p:nvSpPr>
            <p:spPr bwMode="auto">
              <a:xfrm>
                <a:off x="3225" y="2908"/>
                <a:ext cx="1" cy="2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7" name="Freeform 1270"/>
              <p:cNvSpPr>
                <a:spLocks/>
              </p:cNvSpPr>
              <p:nvPr/>
            </p:nvSpPr>
            <p:spPr bwMode="auto">
              <a:xfrm>
                <a:off x="3383" y="2946"/>
                <a:ext cx="2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0"/>
                  </a:cxn>
                  <a:cxn ang="0">
                    <a:pos x="0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8" name="Freeform 1271"/>
              <p:cNvSpPr>
                <a:spLocks/>
              </p:cNvSpPr>
              <p:nvPr/>
            </p:nvSpPr>
            <p:spPr bwMode="auto">
              <a:xfrm>
                <a:off x="3479" y="3065"/>
                <a:ext cx="3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0"/>
                  </a:cxn>
                  <a:cxn ang="0">
                    <a:pos x="0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89" name="Freeform 1272"/>
              <p:cNvSpPr>
                <a:spLocks/>
              </p:cNvSpPr>
              <p:nvPr/>
            </p:nvSpPr>
            <p:spPr bwMode="auto">
              <a:xfrm>
                <a:off x="3389" y="2948"/>
                <a:ext cx="3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2"/>
                  </a:cxn>
                  <a:cxn ang="0">
                    <a:pos x="3" y="0"/>
                  </a:cxn>
                  <a:cxn ang="0">
                    <a:pos x="0" y="0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3" y="2"/>
                    </a:ln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0" name="Freeform 1273"/>
              <p:cNvSpPr>
                <a:spLocks/>
              </p:cNvSpPr>
              <p:nvPr/>
            </p:nvSpPr>
            <p:spPr bwMode="auto">
              <a:xfrm>
                <a:off x="3466" y="315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1" name="Freeform 1274"/>
              <p:cNvSpPr>
                <a:spLocks noEditPoints="1"/>
              </p:cNvSpPr>
              <p:nvPr/>
            </p:nvSpPr>
            <p:spPr bwMode="auto">
              <a:xfrm>
                <a:off x="3216" y="2908"/>
                <a:ext cx="270" cy="297"/>
              </a:xfrm>
              <a:custGeom>
                <a:avLst/>
                <a:gdLst/>
                <a:ahLst/>
                <a:cxnLst>
                  <a:cxn ang="0">
                    <a:pos x="111" y="109"/>
                  </a:cxn>
                  <a:cxn ang="0">
                    <a:pos x="112" y="107"/>
                  </a:cxn>
                  <a:cxn ang="0">
                    <a:pos x="113" y="102"/>
                  </a:cxn>
                  <a:cxn ang="0">
                    <a:pos x="116" y="91"/>
                  </a:cxn>
                  <a:cxn ang="0">
                    <a:pos x="115" y="83"/>
                  </a:cxn>
                  <a:cxn ang="0">
                    <a:pos x="116" y="71"/>
                  </a:cxn>
                  <a:cxn ang="0">
                    <a:pos x="118" y="66"/>
                  </a:cxn>
                  <a:cxn ang="0">
                    <a:pos x="116" y="59"/>
                  </a:cxn>
                  <a:cxn ang="0">
                    <a:pos x="116" y="52"/>
                  </a:cxn>
                  <a:cxn ang="0">
                    <a:pos x="114" y="44"/>
                  </a:cxn>
                  <a:cxn ang="0">
                    <a:pos x="102" y="30"/>
                  </a:cxn>
                  <a:cxn ang="0">
                    <a:pos x="84" y="21"/>
                  </a:cxn>
                  <a:cxn ang="0">
                    <a:pos x="76" y="19"/>
                  </a:cxn>
                  <a:cxn ang="0">
                    <a:pos x="62" y="15"/>
                  </a:cxn>
                  <a:cxn ang="0">
                    <a:pos x="57" y="12"/>
                  </a:cxn>
                  <a:cxn ang="0">
                    <a:pos x="49" y="13"/>
                  </a:cxn>
                  <a:cxn ang="0">
                    <a:pos x="47" y="12"/>
                  </a:cxn>
                  <a:cxn ang="0">
                    <a:pos x="42" y="10"/>
                  </a:cxn>
                  <a:cxn ang="0">
                    <a:pos x="34" y="9"/>
                  </a:cxn>
                  <a:cxn ang="0">
                    <a:pos x="27" y="8"/>
                  </a:cxn>
                  <a:cxn ang="0">
                    <a:pos x="19" y="6"/>
                  </a:cxn>
                  <a:cxn ang="0">
                    <a:pos x="16" y="4"/>
                  </a:cxn>
                  <a:cxn ang="0">
                    <a:pos x="11" y="3"/>
                  </a:cxn>
                  <a:cxn ang="0">
                    <a:pos x="4" y="1"/>
                  </a:cxn>
                  <a:cxn ang="0">
                    <a:pos x="1" y="1"/>
                  </a:cxn>
                  <a:cxn ang="0">
                    <a:pos x="4" y="5"/>
                  </a:cxn>
                  <a:cxn ang="0">
                    <a:pos x="8" y="7"/>
                  </a:cxn>
                  <a:cxn ang="0">
                    <a:pos x="12" y="8"/>
                  </a:cxn>
                  <a:cxn ang="0">
                    <a:pos x="19" y="10"/>
                  </a:cxn>
                  <a:cxn ang="0">
                    <a:pos x="23" y="10"/>
                  </a:cxn>
                  <a:cxn ang="0">
                    <a:pos x="25" y="11"/>
                  </a:cxn>
                  <a:cxn ang="0">
                    <a:pos x="31" y="12"/>
                  </a:cxn>
                  <a:cxn ang="0">
                    <a:pos x="37" y="15"/>
                  </a:cxn>
                  <a:cxn ang="0">
                    <a:pos x="44" y="17"/>
                  </a:cxn>
                  <a:cxn ang="0">
                    <a:pos x="46" y="18"/>
                  </a:cxn>
                  <a:cxn ang="0">
                    <a:pos x="51" y="22"/>
                  </a:cxn>
                  <a:cxn ang="0">
                    <a:pos x="53" y="21"/>
                  </a:cxn>
                  <a:cxn ang="0">
                    <a:pos x="58" y="19"/>
                  </a:cxn>
                  <a:cxn ang="0">
                    <a:pos x="61" y="21"/>
                  </a:cxn>
                  <a:cxn ang="0">
                    <a:pos x="66" y="23"/>
                  </a:cxn>
                  <a:cxn ang="0">
                    <a:pos x="71" y="25"/>
                  </a:cxn>
                  <a:cxn ang="0">
                    <a:pos x="80" y="26"/>
                  </a:cxn>
                  <a:cxn ang="0">
                    <a:pos x="86" y="30"/>
                  </a:cxn>
                  <a:cxn ang="0">
                    <a:pos x="90" y="31"/>
                  </a:cxn>
                  <a:cxn ang="0">
                    <a:pos x="95" y="33"/>
                  </a:cxn>
                  <a:cxn ang="0">
                    <a:pos x="100" y="43"/>
                  </a:cxn>
                  <a:cxn ang="0">
                    <a:pos x="107" y="48"/>
                  </a:cxn>
                  <a:cxn ang="0">
                    <a:pos x="107" y="55"/>
                  </a:cxn>
                  <a:cxn ang="0">
                    <a:pos x="108" y="66"/>
                  </a:cxn>
                  <a:cxn ang="0">
                    <a:pos x="109" y="77"/>
                  </a:cxn>
                  <a:cxn ang="0">
                    <a:pos x="109" y="87"/>
                  </a:cxn>
                  <a:cxn ang="0">
                    <a:pos x="107" y="91"/>
                  </a:cxn>
                  <a:cxn ang="0">
                    <a:pos x="105" y="94"/>
                  </a:cxn>
                  <a:cxn ang="0">
                    <a:pos x="106" y="96"/>
                  </a:cxn>
                  <a:cxn ang="0">
                    <a:pos x="105" y="102"/>
                  </a:cxn>
                  <a:cxn ang="0">
                    <a:pos x="103" y="120"/>
                  </a:cxn>
                  <a:cxn ang="0">
                    <a:pos x="101" y="126"/>
                  </a:cxn>
                  <a:cxn ang="0">
                    <a:pos x="107" y="130"/>
                  </a:cxn>
                  <a:cxn ang="0">
                    <a:pos x="106" y="128"/>
                  </a:cxn>
                  <a:cxn ang="0">
                    <a:pos x="109" y="119"/>
                  </a:cxn>
                  <a:cxn ang="0">
                    <a:pos x="110" y="115"/>
                  </a:cxn>
                  <a:cxn ang="0">
                    <a:pos x="113" y="94"/>
                  </a:cxn>
                  <a:cxn ang="0">
                    <a:pos x="105" y="96"/>
                  </a:cxn>
                </a:cxnLst>
                <a:rect l="0" t="0" r="r" b="b"/>
                <a:pathLst>
                  <a:path w="120" h="132">
                    <a:moveTo>
                      <a:pt x="113" y="115"/>
                    </a:moveTo>
                    <a:cubicBezTo>
                      <a:pt x="113" y="114"/>
                      <a:pt x="111" y="114"/>
                      <a:pt x="110" y="114"/>
                    </a:cubicBezTo>
                    <a:cubicBezTo>
                      <a:pt x="110" y="113"/>
                      <a:pt x="112" y="114"/>
                      <a:pt x="112" y="113"/>
                    </a:cubicBezTo>
                    <a:cubicBezTo>
                      <a:pt x="112" y="113"/>
                      <a:pt x="111" y="112"/>
                      <a:pt x="111" y="112"/>
                    </a:cubicBezTo>
                    <a:cubicBezTo>
                      <a:pt x="112" y="112"/>
                      <a:pt x="112" y="112"/>
                      <a:pt x="112" y="112"/>
                    </a:cubicBezTo>
                    <a:cubicBezTo>
                      <a:pt x="111" y="111"/>
                      <a:pt x="112" y="110"/>
                      <a:pt x="111" y="109"/>
                    </a:cubicBezTo>
                    <a:cubicBezTo>
                      <a:pt x="111" y="109"/>
                      <a:pt x="111" y="109"/>
                      <a:pt x="111" y="109"/>
                    </a:cubicBezTo>
                    <a:cubicBezTo>
                      <a:pt x="110" y="109"/>
                      <a:pt x="110" y="109"/>
                      <a:pt x="109" y="108"/>
                    </a:cubicBezTo>
                    <a:cubicBezTo>
                      <a:pt x="109" y="108"/>
                      <a:pt x="108" y="108"/>
                      <a:pt x="109" y="108"/>
                    </a:cubicBezTo>
                    <a:cubicBezTo>
                      <a:pt x="109" y="108"/>
                      <a:pt x="110" y="108"/>
                      <a:pt x="110" y="108"/>
                    </a:cubicBezTo>
                    <a:cubicBezTo>
                      <a:pt x="109" y="108"/>
                      <a:pt x="109" y="108"/>
                      <a:pt x="109" y="108"/>
                    </a:cubicBezTo>
                    <a:cubicBezTo>
                      <a:pt x="111" y="108"/>
                      <a:pt x="110" y="108"/>
                      <a:pt x="111" y="108"/>
                    </a:cubicBezTo>
                    <a:cubicBezTo>
                      <a:pt x="111" y="108"/>
                      <a:pt x="110" y="107"/>
                      <a:pt x="110" y="106"/>
                    </a:cubicBezTo>
                    <a:cubicBezTo>
                      <a:pt x="111" y="106"/>
                      <a:pt x="110" y="108"/>
                      <a:pt x="112" y="107"/>
                    </a:cubicBezTo>
                    <a:cubicBezTo>
                      <a:pt x="111" y="108"/>
                      <a:pt x="111" y="108"/>
                      <a:pt x="111" y="108"/>
                    </a:cubicBezTo>
                    <a:cubicBezTo>
                      <a:pt x="113" y="107"/>
                      <a:pt x="111" y="108"/>
                      <a:pt x="113" y="108"/>
                    </a:cubicBezTo>
                    <a:cubicBezTo>
                      <a:pt x="114" y="107"/>
                      <a:pt x="113" y="107"/>
                      <a:pt x="113" y="106"/>
                    </a:cubicBezTo>
                    <a:cubicBezTo>
                      <a:pt x="113" y="105"/>
                      <a:pt x="112" y="105"/>
                      <a:pt x="111" y="105"/>
                    </a:cubicBezTo>
                    <a:cubicBezTo>
                      <a:pt x="110" y="103"/>
                      <a:pt x="115" y="104"/>
                      <a:pt x="113" y="103"/>
                    </a:cubicBezTo>
                    <a:cubicBezTo>
                      <a:pt x="113" y="102"/>
                      <a:pt x="111" y="102"/>
                      <a:pt x="112" y="101"/>
                    </a:cubicBezTo>
                    <a:cubicBezTo>
                      <a:pt x="113" y="102"/>
                      <a:pt x="113" y="102"/>
                      <a:pt x="113" y="102"/>
                    </a:cubicBezTo>
                    <a:cubicBezTo>
                      <a:pt x="114" y="101"/>
                      <a:pt x="111" y="101"/>
                      <a:pt x="113" y="100"/>
                    </a:cubicBezTo>
                    <a:cubicBezTo>
                      <a:pt x="113" y="100"/>
                      <a:pt x="113" y="101"/>
                      <a:pt x="113" y="101"/>
                    </a:cubicBezTo>
                    <a:cubicBezTo>
                      <a:pt x="114" y="100"/>
                      <a:pt x="112" y="100"/>
                      <a:pt x="113" y="99"/>
                    </a:cubicBezTo>
                    <a:cubicBezTo>
                      <a:pt x="114" y="100"/>
                      <a:pt x="114" y="100"/>
                      <a:pt x="114" y="100"/>
                    </a:cubicBezTo>
                    <a:cubicBezTo>
                      <a:pt x="114" y="98"/>
                      <a:pt x="113" y="97"/>
                      <a:pt x="113" y="95"/>
                    </a:cubicBezTo>
                    <a:cubicBezTo>
                      <a:pt x="113" y="96"/>
                      <a:pt x="114" y="96"/>
                      <a:pt x="114" y="96"/>
                    </a:cubicBezTo>
                    <a:cubicBezTo>
                      <a:pt x="114" y="94"/>
                      <a:pt x="115" y="92"/>
                      <a:pt x="116" y="91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5" y="90"/>
                      <a:pt x="116" y="90"/>
                      <a:pt x="116" y="90"/>
                    </a:cubicBezTo>
                    <a:cubicBezTo>
                      <a:pt x="116" y="89"/>
                      <a:pt x="115" y="90"/>
                      <a:pt x="115" y="89"/>
                    </a:cubicBezTo>
                    <a:cubicBezTo>
                      <a:pt x="115" y="89"/>
                      <a:pt x="115" y="89"/>
                      <a:pt x="116" y="89"/>
                    </a:cubicBezTo>
                    <a:cubicBezTo>
                      <a:pt x="115" y="88"/>
                      <a:pt x="114" y="86"/>
                      <a:pt x="115" y="85"/>
                    </a:cubicBezTo>
                    <a:cubicBezTo>
                      <a:pt x="116" y="85"/>
                      <a:pt x="116" y="85"/>
                      <a:pt x="116" y="85"/>
                    </a:cubicBezTo>
                    <a:cubicBezTo>
                      <a:pt x="116" y="84"/>
                      <a:pt x="114" y="84"/>
                      <a:pt x="115" y="83"/>
                    </a:cubicBezTo>
                    <a:cubicBezTo>
                      <a:pt x="115" y="83"/>
                      <a:pt x="115" y="83"/>
                      <a:pt x="115" y="83"/>
                    </a:cubicBezTo>
                    <a:cubicBezTo>
                      <a:pt x="116" y="81"/>
                      <a:pt x="115" y="79"/>
                      <a:pt x="117" y="78"/>
                    </a:cubicBezTo>
                    <a:cubicBezTo>
                      <a:pt x="115" y="77"/>
                      <a:pt x="118" y="76"/>
                      <a:pt x="115" y="75"/>
                    </a:cubicBezTo>
                    <a:cubicBezTo>
                      <a:pt x="117" y="74"/>
                      <a:pt x="117" y="75"/>
                      <a:pt x="118" y="73"/>
                    </a:cubicBezTo>
                    <a:cubicBezTo>
                      <a:pt x="118" y="73"/>
                      <a:pt x="117" y="72"/>
                      <a:pt x="116" y="72"/>
                    </a:cubicBezTo>
                    <a:cubicBezTo>
                      <a:pt x="118" y="72"/>
                      <a:pt x="118" y="72"/>
                      <a:pt x="118" y="72"/>
                    </a:cubicBezTo>
                    <a:cubicBezTo>
                      <a:pt x="116" y="71"/>
                      <a:pt x="116" y="71"/>
                      <a:pt x="116" y="71"/>
                    </a:cubicBezTo>
                    <a:cubicBezTo>
                      <a:pt x="118" y="71"/>
                      <a:pt x="118" y="71"/>
                      <a:pt x="118" y="71"/>
                    </a:cubicBezTo>
                    <a:cubicBezTo>
                      <a:pt x="118" y="70"/>
                      <a:pt x="118" y="70"/>
                      <a:pt x="118" y="70"/>
                    </a:cubicBezTo>
                    <a:cubicBezTo>
                      <a:pt x="118" y="71"/>
                      <a:pt x="117" y="71"/>
                      <a:pt x="117" y="71"/>
                    </a:cubicBezTo>
                    <a:cubicBezTo>
                      <a:pt x="116" y="70"/>
                      <a:pt x="118" y="69"/>
                      <a:pt x="118" y="69"/>
                    </a:cubicBezTo>
                    <a:cubicBezTo>
                      <a:pt x="117" y="67"/>
                      <a:pt x="117" y="67"/>
                      <a:pt x="117" y="67"/>
                    </a:cubicBezTo>
                    <a:cubicBezTo>
                      <a:pt x="118" y="67"/>
                      <a:pt x="118" y="67"/>
                      <a:pt x="118" y="68"/>
                    </a:cubicBezTo>
                    <a:cubicBezTo>
                      <a:pt x="117" y="66"/>
                      <a:pt x="120" y="67"/>
                      <a:pt x="118" y="66"/>
                    </a:cubicBezTo>
                    <a:cubicBezTo>
                      <a:pt x="118" y="67"/>
                      <a:pt x="118" y="66"/>
                      <a:pt x="117" y="66"/>
                    </a:cubicBezTo>
                    <a:cubicBezTo>
                      <a:pt x="118" y="66"/>
                      <a:pt x="118" y="65"/>
                      <a:pt x="118" y="64"/>
                    </a:cubicBezTo>
                    <a:cubicBezTo>
                      <a:pt x="119" y="64"/>
                      <a:pt x="119" y="64"/>
                      <a:pt x="119" y="64"/>
                    </a:cubicBezTo>
                    <a:cubicBezTo>
                      <a:pt x="119" y="63"/>
                      <a:pt x="118" y="61"/>
                      <a:pt x="118" y="60"/>
                    </a:cubicBezTo>
                    <a:cubicBezTo>
                      <a:pt x="118" y="60"/>
                      <a:pt x="117" y="60"/>
                      <a:pt x="116" y="60"/>
                    </a:cubicBezTo>
                    <a:cubicBezTo>
                      <a:pt x="118" y="59"/>
                      <a:pt x="118" y="59"/>
                      <a:pt x="118" y="59"/>
                    </a:cubicBezTo>
                    <a:cubicBezTo>
                      <a:pt x="117" y="59"/>
                      <a:pt x="117" y="60"/>
                      <a:pt x="116" y="59"/>
                    </a:cubicBezTo>
                    <a:cubicBezTo>
                      <a:pt x="116" y="59"/>
                      <a:pt x="118" y="59"/>
                      <a:pt x="118" y="59"/>
                    </a:cubicBezTo>
                    <a:cubicBezTo>
                      <a:pt x="118" y="58"/>
                      <a:pt x="118" y="58"/>
                      <a:pt x="118" y="58"/>
                    </a:cubicBezTo>
                    <a:cubicBezTo>
                      <a:pt x="119" y="59"/>
                      <a:pt x="119" y="59"/>
                      <a:pt x="119" y="59"/>
                    </a:cubicBezTo>
                    <a:cubicBezTo>
                      <a:pt x="118" y="58"/>
                      <a:pt x="120" y="57"/>
                      <a:pt x="119" y="57"/>
                    </a:cubicBezTo>
                    <a:cubicBezTo>
                      <a:pt x="119" y="57"/>
                      <a:pt x="119" y="57"/>
                      <a:pt x="119" y="57"/>
                    </a:cubicBezTo>
                    <a:cubicBezTo>
                      <a:pt x="119" y="55"/>
                      <a:pt x="118" y="54"/>
                      <a:pt x="118" y="53"/>
                    </a:cubicBezTo>
                    <a:cubicBezTo>
                      <a:pt x="117" y="53"/>
                      <a:pt x="117" y="52"/>
                      <a:pt x="116" y="52"/>
                    </a:cubicBezTo>
                    <a:cubicBezTo>
                      <a:pt x="116" y="52"/>
                      <a:pt x="116" y="48"/>
                      <a:pt x="116" y="49"/>
                    </a:cubicBezTo>
                    <a:cubicBezTo>
                      <a:pt x="116" y="48"/>
                      <a:pt x="115" y="49"/>
                      <a:pt x="115" y="49"/>
                    </a:cubicBezTo>
                    <a:cubicBezTo>
                      <a:pt x="116" y="49"/>
                      <a:pt x="115" y="47"/>
                      <a:pt x="116" y="48"/>
                    </a:cubicBezTo>
                    <a:cubicBezTo>
                      <a:pt x="115" y="46"/>
                      <a:pt x="115" y="46"/>
                      <a:pt x="114" y="44"/>
                    </a:cubicBezTo>
                    <a:cubicBezTo>
                      <a:pt x="113" y="45"/>
                      <a:pt x="113" y="45"/>
                      <a:pt x="113" y="45"/>
                    </a:cubicBezTo>
                    <a:cubicBezTo>
                      <a:pt x="113" y="45"/>
                      <a:pt x="113" y="44"/>
                      <a:pt x="114" y="44"/>
                    </a:cubicBezTo>
                    <a:cubicBezTo>
                      <a:pt x="114" y="44"/>
                      <a:pt x="114" y="44"/>
                      <a:pt x="114" y="44"/>
                    </a:cubicBezTo>
                    <a:cubicBezTo>
                      <a:pt x="111" y="43"/>
                      <a:pt x="113" y="38"/>
                      <a:pt x="111" y="38"/>
                    </a:cubicBezTo>
                    <a:cubicBezTo>
                      <a:pt x="111" y="38"/>
                      <a:pt x="111" y="38"/>
                      <a:pt x="111" y="38"/>
                    </a:cubicBezTo>
                    <a:cubicBezTo>
                      <a:pt x="109" y="37"/>
                      <a:pt x="109" y="37"/>
                      <a:pt x="109" y="37"/>
                    </a:cubicBezTo>
                    <a:cubicBezTo>
                      <a:pt x="108" y="37"/>
                      <a:pt x="110" y="37"/>
                      <a:pt x="110" y="36"/>
                    </a:cubicBezTo>
                    <a:cubicBezTo>
                      <a:pt x="107" y="36"/>
                      <a:pt x="108" y="34"/>
                      <a:pt x="106" y="34"/>
                    </a:cubicBezTo>
                    <a:cubicBezTo>
                      <a:pt x="107" y="31"/>
                      <a:pt x="102" y="32"/>
                      <a:pt x="102" y="29"/>
                    </a:cubicBezTo>
                    <a:cubicBezTo>
                      <a:pt x="102" y="30"/>
                      <a:pt x="102" y="30"/>
                      <a:pt x="102" y="30"/>
                    </a:cubicBezTo>
                    <a:cubicBezTo>
                      <a:pt x="101" y="30"/>
                      <a:pt x="102" y="29"/>
                      <a:pt x="101" y="29"/>
                    </a:cubicBezTo>
                    <a:cubicBezTo>
                      <a:pt x="101" y="29"/>
                      <a:pt x="101" y="30"/>
                      <a:pt x="101" y="30"/>
                    </a:cubicBezTo>
                    <a:cubicBezTo>
                      <a:pt x="98" y="29"/>
                      <a:pt x="96" y="25"/>
                      <a:pt x="93" y="23"/>
                    </a:cubicBezTo>
                    <a:cubicBezTo>
                      <a:pt x="92" y="23"/>
                      <a:pt x="91" y="26"/>
                      <a:pt x="90" y="24"/>
                    </a:cubicBezTo>
                    <a:cubicBezTo>
                      <a:pt x="91" y="23"/>
                      <a:pt x="91" y="23"/>
                      <a:pt x="91" y="23"/>
                    </a:cubicBezTo>
                    <a:cubicBezTo>
                      <a:pt x="88" y="24"/>
                      <a:pt x="86" y="21"/>
                      <a:pt x="84" y="21"/>
                    </a:cubicBezTo>
                    <a:cubicBezTo>
                      <a:pt x="84" y="21"/>
                      <a:pt x="84" y="21"/>
                      <a:pt x="84" y="21"/>
                    </a:cubicBezTo>
                    <a:cubicBezTo>
                      <a:pt x="84" y="20"/>
                      <a:pt x="83" y="20"/>
                      <a:pt x="82" y="21"/>
                    </a:cubicBezTo>
                    <a:cubicBezTo>
                      <a:pt x="82" y="21"/>
                      <a:pt x="82" y="20"/>
                      <a:pt x="82" y="20"/>
                    </a:cubicBezTo>
                    <a:cubicBezTo>
                      <a:pt x="82" y="19"/>
                      <a:pt x="81" y="20"/>
                      <a:pt x="81" y="19"/>
                    </a:cubicBezTo>
                    <a:cubicBezTo>
                      <a:pt x="81" y="19"/>
                      <a:pt x="81" y="19"/>
                      <a:pt x="81" y="19"/>
                    </a:cubicBezTo>
                    <a:cubicBezTo>
                      <a:pt x="81" y="19"/>
                      <a:pt x="80" y="18"/>
                      <a:pt x="80" y="20"/>
                    </a:cubicBezTo>
                    <a:cubicBezTo>
                      <a:pt x="79" y="19"/>
                      <a:pt x="78" y="19"/>
                      <a:pt x="78" y="19"/>
                    </a:cubicBezTo>
                    <a:cubicBezTo>
                      <a:pt x="77" y="20"/>
                      <a:pt x="76" y="17"/>
                      <a:pt x="76" y="19"/>
                    </a:cubicBezTo>
                    <a:cubicBezTo>
                      <a:pt x="76" y="17"/>
                      <a:pt x="75" y="17"/>
                      <a:pt x="74" y="18"/>
                    </a:cubicBezTo>
                    <a:cubicBezTo>
                      <a:pt x="74" y="17"/>
                      <a:pt x="74" y="17"/>
                      <a:pt x="74" y="16"/>
                    </a:cubicBezTo>
                    <a:cubicBezTo>
                      <a:pt x="73" y="16"/>
                      <a:pt x="73" y="16"/>
                      <a:pt x="73" y="17"/>
                    </a:cubicBezTo>
                    <a:cubicBezTo>
                      <a:pt x="72" y="15"/>
                      <a:pt x="70" y="18"/>
                      <a:pt x="70" y="15"/>
                    </a:cubicBezTo>
                    <a:cubicBezTo>
                      <a:pt x="68" y="16"/>
                      <a:pt x="66" y="16"/>
                      <a:pt x="64" y="16"/>
                    </a:cubicBezTo>
                    <a:cubicBezTo>
                      <a:pt x="65" y="14"/>
                      <a:pt x="66" y="16"/>
                      <a:pt x="67" y="14"/>
                    </a:cubicBezTo>
                    <a:cubicBezTo>
                      <a:pt x="65" y="15"/>
                      <a:pt x="64" y="16"/>
                      <a:pt x="62" y="15"/>
                    </a:cubicBezTo>
                    <a:cubicBezTo>
                      <a:pt x="62" y="15"/>
                      <a:pt x="63" y="14"/>
                      <a:pt x="63" y="14"/>
                    </a:cubicBezTo>
                    <a:cubicBezTo>
                      <a:pt x="61" y="14"/>
                      <a:pt x="60" y="13"/>
                      <a:pt x="58" y="13"/>
                    </a:cubicBezTo>
                    <a:cubicBezTo>
                      <a:pt x="59" y="13"/>
                      <a:pt x="59" y="13"/>
                      <a:pt x="59" y="13"/>
                    </a:cubicBezTo>
                    <a:cubicBezTo>
                      <a:pt x="58" y="13"/>
                      <a:pt x="58" y="13"/>
                      <a:pt x="58" y="13"/>
                    </a:cubicBezTo>
                    <a:cubicBezTo>
                      <a:pt x="58" y="13"/>
                      <a:pt x="58" y="13"/>
                      <a:pt x="58" y="13"/>
                    </a:cubicBezTo>
                    <a:cubicBezTo>
                      <a:pt x="58" y="15"/>
                      <a:pt x="57" y="15"/>
                      <a:pt x="56" y="16"/>
                    </a:cubicBezTo>
                    <a:cubicBezTo>
                      <a:pt x="57" y="14"/>
                      <a:pt x="55" y="15"/>
                      <a:pt x="57" y="12"/>
                    </a:cubicBezTo>
                    <a:cubicBezTo>
                      <a:pt x="56" y="12"/>
                      <a:pt x="56" y="13"/>
                      <a:pt x="56" y="13"/>
                    </a:cubicBezTo>
                    <a:cubicBezTo>
                      <a:pt x="56" y="13"/>
                      <a:pt x="56" y="13"/>
                      <a:pt x="56" y="12"/>
                    </a:cubicBezTo>
                    <a:cubicBezTo>
                      <a:pt x="55" y="12"/>
                      <a:pt x="55" y="13"/>
                      <a:pt x="54" y="13"/>
                    </a:cubicBezTo>
                    <a:cubicBezTo>
                      <a:pt x="55" y="12"/>
                      <a:pt x="55" y="12"/>
                      <a:pt x="55" y="12"/>
                    </a:cubicBezTo>
                    <a:cubicBezTo>
                      <a:pt x="54" y="13"/>
                      <a:pt x="54" y="13"/>
                      <a:pt x="53" y="13"/>
                    </a:cubicBezTo>
                    <a:cubicBezTo>
                      <a:pt x="53" y="13"/>
                      <a:pt x="53" y="12"/>
                      <a:pt x="53" y="12"/>
                    </a:cubicBezTo>
                    <a:cubicBezTo>
                      <a:pt x="52" y="12"/>
                      <a:pt x="51" y="14"/>
                      <a:pt x="49" y="13"/>
                    </a:cubicBezTo>
                    <a:cubicBezTo>
                      <a:pt x="50" y="11"/>
                      <a:pt x="49" y="12"/>
                      <a:pt x="49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8" y="11"/>
                      <a:pt x="47" y="12"/>
                      <a:pt x="47" y="12"/>
                    </a:cubicBezTo>
                    <a:cubicBezTo>
                      <a:pt x="47" y="11"/>
                      <a:pt x="47" y="11"/>
                      <a:pt x="47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7" y="12"/>
                      <a:pt x="47" y="12"/>
                      <a:pt x="47" y="12"/>
                    </a:cubicBezTo>
                    <a:cubicBezTo>
                      <a:pt x="46" y="12"/>
                      <a:pt x="46" y="14"/>
                      <a:pt x="45" y="13"/>
                    </a:cubicBezTo>
                    <a:cubicBezTo>
                      <a:pt x="46" y="13"/>
                      <a:pt x="45" y="13"/>
                      <a:pt x="45" y="12"/>
                    </a:cubicBezTo>
                    <a:cubicBezTo>
                      <a:pt x="45" y="12"/>
                      <a:pt x="45" y="12"/>
                      <a:pt x="45" y="12"/>
                    </a:cubicBezTo>
                    <a:cubicBezTo>
                      <a:pt x="44" y="12"/>
                      <a:pt x="44" y="13"/>
                      <a:pt x="43" y="12"/>
                    </a:cubicBezTo>
                    <a:cubicBezTo>
                      <a:pt x="43" y="12"/>
                      <a:pt x="44" y="11"/>
                      <a:pt x="44" y="10"/>
                    </a:cubicBezTo>
                    <a:cubicBezTo>
                      <a:pt x="43" y="12"/>
                      <a:pt x="42" y="10"/>
                      <a:pt x="42" y="12"/>
                    </a:cubicBezTo>
                    <a:cubicBezTo>
                      <a:pt x="42" y="11"/>
                      <a:pt x="42" y="10"/>
                      <a:pt x="42" y="10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1"/>
                      <a:pt x="41" y="11"/>
                      <a:pt x="41" y="10"/>
                    </a:cubicBezTo>
                    <a:cubicBezTo>
                      <a:pt x="41" y="10"/>
                      <a:pt x="41" y="12"/>
                      <a:pt x="40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0" y="10"/>
                      <a:pt x="38" y="11"/>
                      <a:pt x="37" y="10"/>
                    </a:cubicBezTo>
                    <a:cubicBezTo>
                      <a:pt x="38" y="8"/>
                      <a:pt x="38" y="10"/>
                      <a:pt x="38" y="8"/>
                    </a:cubicBezTo>
                    <a:cubicBezTo>
                      <a:pt x="37" y="8"/>
                      <a:pt x="35" y="10"/>
                      <a:pt x="34" y="9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3" y="11"/>
                      <a:pt x="33" y="8"/>
                      <a:pt x="32" y="9"/>
                    </a:cubicBezTo>
                    <a:cubicBezTo>
                      <a:pt x="32" y="8"/>
                      <a:pt x="33" y="7"/>
                      <a:pt x="33" y="8"/>
                    </a:cubicBezTo>
                    <a:cubicBezTo>
                      <a:pt x="32" y="7"/>
                      <a:pt x="31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7"/>
                      <a:pt x="28" y="7"/>
                      <a:pt x="27" y="7"/>
                    </a:cubicBezTo>
                    <a:cubicBezTo>
                      <a:pt x="27" y="7"/>
                      <a:pt x="27" y="7"/>
                      <a:pt x="27" y="8"/>
                    </a:cubicBezTo>
                    <a:cubicBezTo>
                      <a:pt x="25" y="4"/>
                      <a:pt x="23" y="8"/>
                      <a:pt x="22" y="5"/>
                    </a:cubicBezTo>
                    <a:cubicBezTo>
                      <a:pt x="22" y="6"/>
                      <a:pt x="22" y="5"/>
                      <a:pt x="22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6"/>
                      <a:pt x="21" y="6"/>
                      <a:pt x="21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0" y="6"/>
                      <a:pt x="20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4"/>
                      <a:pt x="19" y="8"/>
                      <a:pt x="18" y="7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6"/>
                      <a:pt x="17" y="7"/>
                      <a:pt x="17" y="7"/>
                    </a:cubicBezTo>
                    <a:cubicBezTo>
                      <a:pt x="17" y="6"/>
                      <a:pt x="18" y="6"/>
                      <a:pt x="18" y="5"/>
                    </a:cubicBezTo>
                    <a:cubicBezTo>
                      <a:pt x="17" y="5"/>
                      <a:pt x="16" y="7"/>
                      <a:pt x="16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6"/>
                      <a:pt x="14" y="4"/>
                      <a:pt x="12" y="5"/>
                    </a:cubicBezTo>
                    <a:cubicBezTo>
                      <a:pt x="14" y="4"/>
                      <a:pt x="13" y="5"/>
                      <a:pt x="13" y="3"/>
                    </a:cubicBezTo>
                    <a:cubicBezTo>
                      <a:pt x="13" y="3"/>
                      <a:pt x="13" y="3"/>
                      <a:pt x="13" y="2"/>
                    </a:cubicBezTo>
                    <a:cubicBezTo>
                      <a:pt x="12" y="3"/>
                      <a:pt x="12" y="1"/>
                      <a:pt x="11" y="3"/>
                    </a:cubicBezTo>
                    <a:cubicBezTo>
                      <a:pt x="11" y="2"/>
                      <a:pt x="11" y="2"/>
                      <a:pt x="11" y="1"/>
                    </a:cubicBezTo>
                    <a:cubicBezTo>
                      <a:pt x="11" y="2"/>
                      <a:pt x="11" y="2"/>
                      <a:pt x="11" y="3"/>
                    </a:cubicBezTo>
                    <a:cubicBezTo>
                      <a:pt x="10" y="4"/>
                      <a:pt x="9" y="0"/>
                      <a:pt x="8" y="2"/>
                    </a:cubicBezTo>
                    <a:cubicBezTo>
                      <a:pt x="6" y="2"/>
                      <a:pt x="6" y="4"/>
                      <a:pt x="5" y="4"/>
                    </a:cubicBezTo>
                    <a:cubicBezTo>
                      <a:pt x="4" y="3"/>
                      <a:pt x="5" y="3"/>
                      <a:pt x="5" y="3"/>
                    </a:cubicBezTo>
                    <a:cubicBezTo>
                      <a:pt x="5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1"/>
                    </a:cubicBezTo>
                    <a:cubicBezTo>
                      <a:pt x="3" y="1"/>
                      <a:pt x="3" y="2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1" y="1"/>
                      <a:pt x="1" y="1"/>
                    </a:cubicBezTo>
                    <a:cubicBezTo>
                      <a:pt x="2" y="0"/>
                      <a:pt x="2" y="1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4"/>
                      <a:pt x="3" y="2"/>
                      <a:pt x="3" y="2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3"/>
                      <a:pt x="4" y="4"/>
                      <a:pt x="3" y="4"/>
                    </a:cubicBezTo>
                    <a:cubicBezTo>
                      <a:pt x="4" y="5"/>
                      <a:pt x="4" y="4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5"/>
                      <a:pt x="4" y="6"/>
                      <a:pt x="4" y="5"/>
                    </a:cubicBezTo>
                    <a:cubicBezTo>
                      <a:pt x="5" y="7"/>
                      <a:pt x="6" y="5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6"/>
                      <a:pt x="6" y="5"/>
                      <a:pt x="8" y="4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9" y="6"/>
                      <a:pt x="8" y="6"/>
                    </a:cubicBezTo>
                    <a:cubicBezTo>
                      <a:pt x="9" y="6"/>
                      <a:pt x="8" y="6"/>
                      <a:pt x="9" y="5"/>
                    </a:cubicBezTo>
                    <a:cubicBezTo>
                      <a:pt x="9" y="6"/>
                      <a:pt x="11" y="5"/>
                      <a:pt x="10" y="7"/>
                    </a:cubicBezTo>
                    <a:cubicBezTo>
                      <a:pt x="11" y="6"/>
                      <a:pt x="10" y="6"/>
                      <a:pt x="11" y="6"/>
                    </a:cubicBezTo>
                    <a:cubicBezTo>
                      <a:pt x="11" y="8"/>
                      <a:pt x="12" y="5"/>
                      <a:pt x="12" y="7"/>
                    </a:cubicBezTo>
                    <a:cubicBezTo>
                      <a:pt x="12" y="8"/>
                      <a:pt x="11" y="7"/>
                      <a:pt x="12" y="8"/>
                    </a:cubicBezTo>
                    <a:cubicBezTo>
                      <a:pt x="12" y="6"/>
                      <a:pt x="13" y="9"/>
                      <a:pt x="13" y="8"/>
                    </a:cubicBezTo>
                    <a:cubicBezTo>
                      <a:pt x="14" y="7"/>
                      <a:pt x="15" y="8"/>
                      <a:pt x="16" y="8"/>
                    </a:cubicBezTo>
                    <a:cubicBezTo>
                      <a:pt x="15" y="8"/>
                      <a:pt x="17" y="9"/>
                      <a:pt x="18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9"/>
                      <a:pt x="19" y="9"/>
                      <a:pt x="19" y="9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10"/>
                      <a:pt x="20" y="10"/>
                      <a:pt x="20" y="10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1" y="10"/>
                      <a:pt x="22" y="11"/>
                    </a:cubicBezTo>
                    <a:cubicBezTo>
                      <a:pt x="23" y="10"/>
                      <a:pt x="22" y="8"/>
                      <a:pt x="23" y="7"/>
                    </a:cubicBezTo>
                    <a:cubicBezTo>
                      <a:pt x="23" y="8"/>
                      <a:pt x="23" y="9"/>
                      <a:pt x="23" y="9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9"/>
                      <a:pt x="23" y="9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1"/>
                      <a:pt x="23" y="10"/>
                      <a:pt x="23" y="10"/>
                    </a:cubicBezTo>
                    <a:cubicBezTo>
                      <a:pt x="23" y="11"/>
                      <a:pt x="24" y="11"/>
                      <a:pt x="24" y="12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5" y="11"/>
                      <a:pt x="24" y="12"/>
                      <a:pt x="25" y="12"/>
                    </a:cubicBezTo>
                    <a:cubicBezTo>
                      <a:pt x="25" y="12"/>
                      <a:pt x="25" y="12"/>
                      <a:pt x="25" y="11"/>
                    </a:cubicBezTo>
                    <a:cubicBezTo>
                      <a:pt x="26" y="11"/>
                      <a:pt x="26" y="12"/>
                      <a:pt x="26" y="12"/>
                    </a:cubicBezTo>
                    <a:cubicBezTo>
                      <a:pt x="26" y="12"/>
                      <a:pt x="27" y="12"/>
                      <a:pt x="27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9" y="10"/>
                      <a:pt x="30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2" y="12"/>
                      <a:pt x="33" y="13"/>
                      <a:pt x="33" y="12"/>
                    </a:cubicBezTo>
                    <a:cubicBezTo>
                      <a:pt x="34" y="12"/>
                      <a:pt x="34" y="13"/>
                      <a:pt x="34" y="13"/>
                    </a:cubicBezTo>
                    <a:cubicBezTo>
                      <a:pt x="34" y="13"/>
                      <a:pt x="34" y="13"/>
                      <a:pt x="35" y="13"/>
                    </a:cubicBezTo>
                    <a:cubicBezTo>
                      <a:pt x="34" y="14"/>
                      <a:pt x="35" y="14"/>
                      <a:pt x="34" y="14"/>
                    </a:cubicBezTo>
                    <a:cubicBezTo>
                      <a:pt x="35" y="14"/>
                      <a:pt x="35" y="15"/>
                      <a:pt x="36" y="14"/>
                    </a:cubicBezTo>
                    <a:cubicBezTo>
                      <a:pt x="36" y="15"/>
                      <a:pt x="36" y="15"/>
                      <a:pt x="37" y="15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37" y="16"/>
                      <a:pt x="37" y="16"/>
                      <a:pt x="37" y="16"/>
                    </a:cubicBezTo>
                    <a:cubicBezTo>
                      <a:pt x="38" y="18"/>
                      <a:pt x="40" y="14"/>
                      <a:pt x="41" y="17"/>
                    </a:cubicBezTo>
                    <a:cubicBezTo>
                      <a:pt x="42" y="16"/>
                      <a:pt x="40" y="16"/>
                      <a:pt x="41" y="15"/>
                    </a:cubicBezTo>
                    <a:cubicBezTo>
                      <a:pt x="42" y="15"/>
                      <a:pt x="42" y="18"/>
                      <a:pt x="42" y="18"/>
                    </a:cubicBezTo>
                    <a:cubicBezTo>
                      <a:pt x="43" y="19"/>
                      <a:pt x="43" y="16"/>
                      <a:pt x="44" y="17"/>
                    </a:cubicBezTo>
                    <a:cubicBezTo>
                      <a:pt x="44" y="16"/>
                      <a:pt x="44" y="15"/>
                      <a:pt x="45" y="15"/>
                    </a:cubicBezTo>
                    <a:cubicBezTo>
                      <a:pt x="46" y="15"/>
                      <a:pt x="46" y="17"/>
                      <a:pt x="45" y="17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5" y="17"/>
                      <a:pt x="44" y="17"/>
                      <a:pt x="44" y="18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5" y="18"/>
                      <a:pt x="46" y="18"/>
                      <a:pt x="45" y="19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6" y="18"/>
                      <a:pt x="47" y="18"/>
                      <a:pt x="48" y="19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49" y="19"/>
                      <a:pt x="49" y="17"/>
                      <a:pt x="50" y="17"/>
                    </a:cubicBezTo>
                    <a:cubicBezTo>
                      <a:pt x="50" y="18"/>
                      <a:pt x="49" y="19"/>
                      <a:pt x="50" y="18"/>
                    </a:cubicBezTo>
                    <a:cubicBezTo>
                      <a:pt x="50" y="19"/>
                      <a:pt x="50" y="20"/>
                      <a:pt x="49" y="20"/>
                    </a:cubicBezTo>
                    <a:cubicBezTo>
                      <a:pt x="51" y="19"/>
                      <a:pt x="51" y="21"/>
                      <a:pt x="51" y="21"/>
                    </a:cubicBezTo>
                    <a:cubicBezTo>
                      <a:pt x="51" y="22"/>
                      <a:pt x="51" y="22"/>
                      <a:pt x="51" y="22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51" y="21"/>
                      <a:pt x="51" y="21"/>
                      <a:pt x="51" y="21"/>
                    </a:cubicBezTo>
                    <a:cubicBezTo>
                      <a:pt x="52" y="21"/>
                      <a:pt x="52" y="21"/>
                      <a:pt x="52" y="21"/>
                    </a:cubicBezTo>
                    <a:cubicBezTo>
                      <a:pt x="52" y="21"/>
                      <a:pt x="52" y="20"/>
                      <a:pt x="53" y="19"/>
                    </a:cubicBezTo>
                    <a:cubicBezTo>
                      <a:pt x="53" y="19"/>
                      <a:pt x="54" y="19"/>
                      <a:pt x="54" y="20"/>
                    </a:cubicBezTo>
                    <a:cubicBezTo>
                      <a:pt x="53" y="19"/>
                      <a:pt x="53" y="21"/>
                      <a:pt x="53" y="21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4" y="23"/>
                      <a:pt x="54" y="20"/>
                      <a:pt x="55" y="21"/>
                    </a:cubicBezTo>
                    <a:cubicBezTo>
                      <a:pt x="55" y="21"/>
                      <a:pt x="55" y="22"/>
                      <a:pt x="55" y="22"/>
                    </a:cubicBezTo>
                    <a:cubicBezTo>
                      <a:pt x="55" y="22"/>
                      <a:pt x="55" y="21"/>
                      <a:pt x="56" y="20"/>
                    </a:cubicBezTo>
                    <a:cubicBezTo>
                      <a:pt x="56" y="21"/>
                      <a:pt x="56" y="20"/>
                      <a:pt x="57" y="20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7" y="19"/>
                      <a:pt x="57" y="20"/>
                      <a:pt x="58" y="19"/>
                    </a:cubicBezTo>
                    <a:cubicBezTo>
                      <a:pt x="58" y="20"/>
                      <a:pt x="57" y="20"/>
                      <a:pt x="57" y="20"/>
                    </a:cubicBezTo>
                    <a:cubicBezTo>
                      <a:pt x="58" y="19"/>
                      <a:pt x="58" y="22"/>
                      <a:pt x="59" y="21"/>
                    </a:cubicBezTo>
                    <a:cubicBezTo>
                      <a:pt x="59" y="22"/>
                      <a:pt x="59" y="22"/>
                      <a:pt x="59" y="23"/>
                    </a:cubicBezTo>
                    <a:cubicBezTo>
                      <a:pt x="60" y="22"/>
                      <a:pt x="59" y="24"/>
                      <a:pt x="61" y="23"/>
                    </a:cubicBezTo>
                    <a:cubicBezTo>
                      <a:pt x="61" y="22"/>
                      <a:pt x="60" y="23"/>
                      <a:pt x="61" y="22"/>
                    </a:cubicBezTo>
                    <a:cubicBezTo>
                      <a:pt x="60" y="22"/>
                      <a:pt x="60" y="22"/>
                      <a:pt x="60" y="22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1" y="21"/>
                      <a:pt x="60" y="21"/>
                      <a:pt x="60" y="21"/>
                    </a:cubicBezTo>
                    <a:cubicBezTo>
                      <a:pt x="60" y="21"/>
                      <a:pt x="60" y="21"/>
                      <a:pt x="60" y="20"/>
                    </a:cubicBezTo>
                    <a:cubicBezTo>
                      <a:pt x="61" y="21"/>
                      <a:pt x="62" y="19"/>
                      <a:pt x="62" y="21"/>
                    </a:cubicBezTo>
                    <a:cubicBezTo>
                      <a:pt x="61" y="23"/>
                      <a:pt x="61" y="23"/>
                      <a:pt x="61" y="23"/>
                    </a:cubicBezTo>
                    <a:cubicBezTo>
                      <a:pt x="62" y="24"/>
                      <a:pt x="64" y="22"/>
                      <a:pt x="65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2"/>
                      <a:pt x="65" y="23"/>
                      <a:pt x="66" y="23"/>
                    </a:cubicBezTo>
                    <a:cubicBezTo>
                      <a:pt x="66" y="23"/>
                      <a:pt x="66" y="24"/>
                      <a:pt x="66" y="24"/>
                    </a:cubicBezTo>
                    <a:cubicBezTo>
                      <a:pt x="66" y="24"/>
                      <a:pt x="67" y="25"/>
                      <a:pt x="67" y="23"/>
                    </a:cubicBezTo>
                    <a:cubicBezTo>
                      <a:pt x="68" y="24"/>
                      <a:pt x="68" y="24"/>
                      <a:pt x="68" y="24"/>
                    </a:cubicBezTo>
                    <a:cubicBezTo>
                      <a:pt x="68" y="25"/>
                      <a:pt x="69" y="23"/>
                      <a:pt x="70" y="23"/>
                    </a:cubicBezTo>
                    <a:cubicBezTo>
                      <a:pt x="70" y="24"/>
                      <a:pt x="70" y="25"/>
                      <a:pt x="69" y="25"/>
                    </a:cubicBezTo>
                    <a:cubicBezTo>
                      <a:pt x="70" y="25"/>
                      <a:pt x="70" y="25"/>
                      <a:pt x="70" y="25"/>
                    </a:cubicBezTo>
                    <a:cubicBezTo>
                      <a:pt x="70" y="25"/>
                      <a:pt x="71" y="24"/>
                      <a:pt x="71" y="25"/>
                    </a:cubicBezTo>
                    <a:cubicBezTo>
                      <a:pt x="72" y="25"/>
                      <a:pt x="72" y="24"/>
                      <a:pt x="72" y="24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24"/>
                      <a:pt x="73" y="24"/>
                      <a:pt x="73" y="23"/>
                    </a:cubicBezTo>
                    <a:cubicBezTo>
                      <a:pt x="73" y="26"/>
                      <a:pt x="76" y="24"/>
                      <a:pt x="76" y="26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9" y="28"/>
                      <a:pt x="80" y="25"/>
                      <a:pt x="80" y="26"/>
                    </a:cubicBezTo>
                    <a:cubicBezTo>
                      <a:pt x="80" y="28"/>
                      <a:pt x="79" y="27"/>
                      <a:pt x="80" y="27"/>
                    </a:cubicBezTo>
                    <a:cubicBezTo>
                      <a:pt x="79" y="30"/>
                      <a:pt x="81" y="27"/>
                      <a:pt x="81" y="29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81" y="30"/>
                      <a:pt x="83" y="29"/>
                      <a:pt x="83" y="29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4" y="29"/>
                      <a:pt x="86" y="29"/>
                      <a:pt x="87" y="29"/>
                    </a:cubicBezTo>
                    <a:cubicBezTo>
                      <a:pt x="86" y="30"/>
                      <a:pt x="86" y="29"/>
                      <a:pt x="86" y="30"/>
                    </a:cubicBezTo>
                    <a:cubicBezTo>
                      <a:pt x="86" y="30"/>
                      <a:pt x="86" y="29"/>
                      <a:pt x="87" y="29"/>
                    </a:cubicBezTo>
                    <a:cubicBezTo>
                      <a:pt x="87" y="29"/>
                      <a:pt x="87" y="30"/>
                      <a:pt x="87" y="31"/>
                    </a:cubicBezTo>
                    <a:cubicBezTo>
                      <a:pt x="86" y="31"/>
                      <a:pt x="86" y="31"/>
                      <a:pt x="86" y="31"/>
                    </a:cubicBezTo>
                    <a:cubicBezTo>
                      <a:pt x="86" y="32"/>
                      <a:pt x="87" y="31"/>
                      <a:pt x="87" y="31"/>
                    </a:cubicBezTo>
                    <a:cubicBezTo>
                      <a:pt x="87" y="32"/>
                      <a:pt x="87" y="32"/>
                      <a:pt x="87" y="32"/>
                    </a:cubicBezTo>
                    <a:cubicBezTo>
                      <a:pt x="88" y="32"/>
                      <a:pt x="89" y="31"/>
                      <a:pt x="90" y="31"/>
                    </a:cubicBezTo>
                    <a:cubicBezTo>
                      <a:pt x="90" y="31"/>
                      <a:pt x="90" y="31"/>
                      <a:pt x="90" y="31"/>
                    </a:cubicBezTo>
                    <a:cubicBezTo>
                      <a:pt x="91" y="30"/>
                      <a:pt x="90" y="32"/>
                      <a:pt x="91" y="31"/>
                    </a:cubicBezTo>
                    <a:cubicBezTo>
                      <a:pt x="91" y="33"/>
                      <a:pt x="91" y="33"/>
                      <a:pt x="91" y="33"/>
                    </a:cubicBezTo>
                    <a:cubicBezTo>
                      <a:pt x="91" y="33"/>
                      <a:pt x="93" y="32"/>
                      <a:pt x="94" y="32"/>
                    </a:cubicBezTo>
                    <a:cubicBezTo>
                      <a:pt x="93" y="33"/>
                      <a:pt x="92" y="33"/>
                      <a:pt x="91" y="34"/>
                    </a:cubicBezTo>
                    <a:cubicBezTo>
                      <a:pt x="91" y="34"/>
                      <a:pt x="92" y="34"/>
                      <a:pt x="93" y="34"/>
                    </a:cubicBezTo>
                    <a:cubicBezTo>
                      <a:pt x="92" y="34"/>
                      <a:pt x="92" y="34"/>
                      <a:pt x="92" y="34"/>
                    </a:cubicBezTo>
                    <a:cubicBezTo>
                      <a:pt x="93" y="33"/>
                      <a:pt x="94" y="33"/>
                      <a:pt x="95" y="33"/>
                    </a:cubicBezTo>
                    <a:cubicBezTo>
                      <a:pt x="93" y="36"/>
                      <a:pt x="96" y="35"/>
                      <a:pt x="96" y="37"/>
                    </a:cubicBezTo>
                    <a:cubicBezTo>
                      <a:pt x="97" y="37"/>
                      <a:pt x="98" y="39"/>
                      <a:pt x="99" y="40"/>
                    </a:cubicBezTo>
                    <a:cubicBezTo>
                      <a:pt x="100" y="38"/>
                      <a:pt x="100" y="40"/>
                      <a:pt x="101" y="38"/>
                    </a:cubicBezTo>
                    <a:cubicBezTo>
                      <a:pt x="102" y="38"/>
                      <a:pt x="102" y="39"/>
                      <a:pt x="102" y="39"/>
                    </a:cubicBezTo>
                    <a:cubicBezTo>
                      <a:pt x="101" y="41"/>
                      <a:pt x="101" y="41"/>
                      <a:pt x="101" y="41"/>
                    </a:cubicBezTo>
                    <a:cubicBezTo>
                      <a:pt x="101" y="41"/>
                      <a:pt x="101" y="41"/>
                      <a:pt x="101" y="41"/>
                    </a:cubicBezTo>
                    <a:cubicBezTo>
                      <a:pt x="101" y="42"/>
                      <a:pt x="100" y="42"/>
                      <a:pt x="100" y="43"/>
                    </a:cubicBezTo>
                    <a:cubicBezTo>
                      <a:pt x="101" y="42"/>
                      <a:pt x="101" y="42"/>
                      <a:pt x="101" y="43"/>
                    </a:cubicBezTo>
                    <a:cubicBezTo>
                      <a:pt x="101" y="42"/>
                      <a:pt x="101" y="42"/>
                      <a:pt x="101" y="42"/>
                    </a:cubicBezTo>
                    <a:cubicBezTo>
                      <a:pt x="103" y="42"/>
                      <a:pt x="101" y="44"/>
                      <a:pt x="102" y="44"/>
                    </a:cubicBezTo>
                    <a:cubicBezTo>
                      <a:pt x="102" y="44"/>
                      <a:pt x="102" y="44"/>
                      <a:pt x="102" y="44"/>
                    </a:cubicBezTo>
                    <a:cubicBezTo>
                      <a:pt x="102" y="44"/>
                      <a:pt x="103" y="45"/>
                      <a:pt x="105" y="45"/>
                    </a:cubicBezTo>
                    <a:cubicBezTo>
                      <a:pt x="105" y="45"/>
                      <a:pt x="104" y="45"/>
                      <a:pt x="104" y="45"/>
                    </a:cubicBezTo>
                    <a:cubicBezTo>
                      <a:pt x="104" y="46"/>
                      <a:pt x="107" y="47"/>
                      <a:pt x="107" y="48"/>
                    </a:cubicBezTo>
                    <a:cubicBezTo>
                      <a:pt x="106" y="48"/>
                      <a:pt x="106" y="48"/>
                      <a:pt x="106" y="48"/>
                    </a:cubicBezTo>
                    <a:cubicBezTo>
                      <a:pt x="106" y="48"/>
                      <a:pt x="107" y="48"/>
                      <a:pt x="107" y="49"/>
                    </a:cubicBezTo>
                    <a:cubicBezTo>
                      <a:pt x="106" y="49"/>
                      <a:pt x="106" y="49"/>
                      <a:pt x="106" y="49"/>
                    </a:cubicBezTo>
                    <a:cubicBezTo>
                      <a:pt x="106" y="49"/>
                      <a:pt x="107" y="49"/>
                      <a:pt x="107" y="49"/>
                    </a:cubicBezTo>
                    <a:cubicBezTo>
                      <a:pt x="106" y="49"/>
                      <a:pt x="106" y="49"/>
                      <a:pt x="106" y="49"/>
                    </a:cubicBezTo>
                    <a:cubicBezTo>
                      <a:pt x="106" y="51"/>
                      <a:pt x="108" y="50"/>
                      <a:pt x="109" y="52"/>
                    </a:cubicBezTo>
                    <a:cubicBezTo>
                      <a:pt x="108" y="53"/>
                      <a:pt x="107" y="54"/>
                      <a:pt x="107" y="55"/>
                    </a:cubicBezTo>
                    <a:cubicBezTo>
                      <a:pt x="107" y="55"/>
                      <a:pt x="107" y="55"/>
                      <a:pt x="107" y="55"/>
                    </a:cubicBezTo>
                    <a:cubicBezTo>
                      <a:pt x="107" y="56"/>
                      <a:pt x="109" y="57"/>
                      <a:pt x="110" y="58"/>
                    </a:cubicBezTo>
                    <a:cubicBezTo>
                      <a:pt x="108" y="59"/>
                      <a:pt x="109" y="62"/>
                      <a:pt x="108" y="63"/>
                    </a:cubicBezTo>
                    <a:cubicBezTo>
                      <a:pt x="108" y="63"/>
                      <a:pt x="109" y="63"/>
                      <a:pt x="109" y="64"/>
                    </a:cubicBezTo>
                    <a:cubicBezTo>
                      <a:pt x="109" y="64"/>
                      <a:pt x="110" y="65"/>
                      <a:pt x="109" y="65"/>
                    </a:cubicBezTo>
                    <a:cubicBezTo>
                      <a:pt x="109" y="65"/>
                      <a:pt x="109" y="65"/>
                      <a:pt x="109" y="65"/>
                    </a:cubicBezTo>
                    <a:cubicBezTo>
                      <a:pt x="107" y="65"/>
                      <a:pt x="108" y="66"/>
                      <a:pt x="108" y="66"/>
                    </a:cubicBezTo>
                    <a:cubicBezTo>
                      <a:pt x="110" y="66"/>
                      <a:pt x="110" y="66"/>
                      <a:pt x="110" y="66"/>
                    </a:cubicBezTo>
                    <a:cubicBezTo>
                      <a:pt x="107" y="68"/>
                      <a:pt x="111" y="71"/>
                      <a:pt x="108" y="71"/>
                    </a:cubicBezTo>
                    <a:cubicBezTo>
                      <a:pt x="108" y="72"/>
                      <a:pt x="108" y="72"/>
                      <a:pt x="109" y="73"/>
                    </a:cubicBezTo>
                    <a:cubicBezTo>
                      <a:pt x="108" y="73"/>
                      <a:pt x="108" y="73"/>
                      <a:pt x="108" y="73"/>
                    </a:cubicBezTo>
                    <a:cubicBezTo>
                      <a:pt x="107" y="74"/>
                      <a:pt x="107" y="74"/>
                      <a:pt x="107" y="76"/>
                    </a:cubicBezTo>
                    <a:cubicBezTo>
                      <a:pt x="106" y="75"/>
                      <a:pt x="106" y="75"/>
                      <a:pt x="106" y="75"/>
                    </a:cubicBezTo>
                    <a:cubicBezTo>
                      <a:pt x="106" y="76"/>
                      <a:pt x="109" y="77"/>
                      <a:pt x="109" y="77"/>
                    </a:cubicBezTo>
                    <a:cubicBezTo>
                      <a:pt x="108" y="77"/>
                      <a:pt x="108" y="77"/>
                      <a:pt x="108" y="77"/>
                    </a:cubicBezTo>
                    <a:cubicBezTo>
                      <a:pt x="108" y="79"/>
                      <a:pt x="106" y="80"/>
                      <a:pt x="107" y="81"/>
                    </a:cubicBezTo>
                    <a:cubicBezTo>
                      <a:pt x="107" y="81"/>
                      <a:pt x="107" y="81"/>
                      <a:pt x="107" y="81"/>
                    </a:cubicBezTo>
                    <a:cubicBezTo>
                      <a:pt x="106" y="82"/>
                      <a:pt x="105" y="83"/>
                      <a:pt x="107" y="83"/>
                    </a:cubicBezTo>
                    <a:cubicBezTo>
                      <a:pt x="106" y="83"/>
                      <a:pt x="107" y="85"/>
                      <a:pt x="108" y="86"/>
                    </a:cubicBezTo>
                    <a:cubicBezTo>
                      <a:pt x="107" y="85"/>
                      <a:pt x="107" y="85"/>
                      <a:pt x="107" y="85"/>
                    </a:cubicBezTo>
                    <a:cubicBezTo>
                      <a:pt x="108" y="86"/>
                      <a:pt x="108" y="86"/>
                      <a:pt x="109" y="87"/>
                    </a:cubicBezTo>
                    <a:cubicBezTo>
                      <a:pt x="108" y="87"/>
                      <a:pt x="108" y="87"/>
                      <a:pt x="108" y="87"/>
                    </a:cubicBezTo>
                    <a:cubicBezTo>
                      <a:pt x="107" y="87"/>
                      <a:pt x="109" y="88"/>
                      <a:pt x="108" y="88"/>
                    </a:cubicBezTo>
                    <a:cubicBezTo>
                      <a:pt x="108" y="88"/>
                      <a:pt x="108" y="88"/>
                      <a:pt x="108" y="88"/>
                    </a:cubicBezTo>
                    <a:cubicBezTo>
                      <a:pt x="107" y="89"/>
                      <a:pt x="108" y="89"/>
                      <a:pt x="109" y="89"/>
                    </a:cubicBezTo>
                    <a:cubicBezTo>
                      <a:pt x="109" y="90"/>
                      <a:pt x="108" y="90"/>
                      <a:pt x="107" y="90"/>
                    </a:cubicBezTo>
                    <a:cubicBezTo>
                      <a:pt x="108" y="91"/>
                      <a:pt x="108" y="91"/>
                      <a:pt x="108" y="91"/>
                    </a:cubicBezTo>
                    <a:cubicBezTo>
                      <a:pt x="108" y="91"/>
                      <a:pt x="107" y="91"/>
                      <a:pt x="107" y="91"/>
                    </a:cubicBezTo>
                    <a:cubicBezTo>
                      <a:pt x="106" y="92"/>
                      <a:pt x="108" y="93"/>
                      <a:pt x="107" y="94"/>
                    </a:cubicBezTo>
                    <a:cubicBezTo>
                      <a:pt x="106" y="94"/>
                      <a:pt x="106" y="94"/>
                      <a:pt x="106" y="94"/>
                    </a:cubicBezTo>
                    <a:cubicBezTo>
                      <a:pt x="107" y="93"/>
                      <a:pt x="107" y="92"/>
                      <a:pt x="107" y="92"/>
                    </a:cubicBezTo>
                    <a:cubicBezTo>
                      <a:pt x="106" y="92"/>
                      <a:pt x="106" y="93"/>
                      <a:pt x="104" y="92"/>
                    </a:cubicBezTo>
                    <a:cubicBezTo>
                      <a:pt x="105" y="93"/>
                      <a:pt x="106" y="94"/>
                      <a:pt x="106" y="95"/>
                    </a:cubicBezTo>
                    <a:cubicBezTo>
                      <a:pt x="105" y="95"/>
                      <a:pt x="105" y="95"/>
                      <a:pt x="105" y="95"/>
                    </a:cubicBezTo>
                    <a:cubicBezTo>
                      <a:pt x="105" y="94"/>
                      <a:pt x="105" y="94"/>
                      <a:pt x="105" y="94"/>
                    </a:cubicBezTo>
                    <a:cubicBezTo>
                      <a:pt x="105" y="95"/>
                      <a:pt x="105" y="95"/>
                      <a:pt x="105" y="95"/>
                    </a:cubicBezTo>
                    <a:cubicBezTo>
                      <a:pt x="105" y="95"/>
                      <a:pt x="105" y="95"/>
                      <a:pt x="105" y="95"/>
                    </a:cubicBezTo>
                    <a:cubicBezTo>
                      <a:pt x="104" y="95"/>
                      <a:pt x="104" y="96"/>
                      <a:pt x="104" y="97"/>
                    </a:cubicBezTo>
                    <a:cubicBezTo>
                      <a:pt x="105" y="97"/>
                      <a:pt x="105" y="97"/>
                      <a:pt x="106" y="97"/>
                    </a:cubicBezTo>
                    <a:cubicBezTo>
                      <a:pt x="106" y="97"/>
                      <a:pt x="106" y="97"/>
                      <a:pt x="106" y="97"/>
                    </a:cubicBezTo>
                    <a:cubicBezTo>
                      <a:pt x="106" y="96"/>
                      <a:pt x="106" y="96"/>
                      <a:pt x="106" y="96"/>
                    </a:cubicBezTo>
                    <a:cubicBezTo>
                      <a:pt x="106" y="96"/>
                      <a:pt x="106" y="96"/>
                      <a:pt x="106" y="96"/>
                    </a:cubicBezTo>
                    <a:cubicBezTo>
                      <a:pt x="106" y="96"/>
                      <a:pt x="106" y="96"/>
                      <a:pt x="106" y="96"/>
                    </a:cubicBezTo>
                    <a:cubicBezTo>
                      <a:pt x="107" y="96"/>
                      <a:pt x="107" y="96"/>
                      <a:pt x="106" y="97"/>
                    </a:cubicBezTo>
                    <a:cubicBezTo>
                      <a:pt x="107" y="97"/>
                      <a:pt x="108" y="97"/>
                      <a:pt x="108" y="97"/>
                    </a:cubicBezTo>
                    <a:cubicBezTo>
                      <a:pt x="107" y="98"/>
                      <a:pt x="106" y="98"/>
                      <a:pt x="105" y="98"/>
                    </a:cubicBezTo>
                    <a:cubicBezTo>
                      <a:pt x="105" y="100"/>
                      <a:pt x="104" y="101"/>
                      <a:pt x="106" y="102"/>
                    </a:cubicBezTo>
                    <a:cubicBezTo>
                      <a:pt x="107" y="103"/>
                      <a:pt x="106" y="103"/>
                      <a:pt x="105" y="103"/>
                    </a:cubicBezTo>
                    <a:cubicBezTo>
                      <a:pt x="105" y="102"/>
                      <a:pt x="105" y="102"/>
                      <a:pt x="105" y="102"/>
                    </a:cubicBezTo>
                    <a:cubicBezTo>
                      <a:pt x="105" y="103"/>
                      <a:pt x="105" y="104"/>
                      <a:pt x="106" y="104"/>
                    </a:cubicBezTo>
                    <a:cubicBezTo>
                      <a:pt x="106" y="105"/>
                      <a:pt x="105" y="104"/>
                      <a:pt x="105" y="105"/>
                    </a:cubicBezTo>
                    <a:cubicBezTo>
                      <a:pt x="105" y="105"/>
                      <a:pt x="105" y="105"/>
                      <a:pt x="105" y="105"/>
                    </a:cubicBezTo>
                    <a:cubicBezTo>
                      <a:pt x="102" y="106"/>
                      <a:pt x="108" y="109"/>
                      <a:pt x="104" y="111"/>
                    </a:cubicBezTo>
                    <a:cubicBezTo>
                      <a:pt x="105" y="111"/>
                      <a:pt x="105" y="111"/>
                      <a:pt x="105" y="111"/>
                    </a:cubicBezTo>
                    <a:cubicBezTo>
                      <a:pt x="103" y="113"/>
                      <a:pt x="105" y="116"/>
                      <a:pt x="102" y="119"/>
                    </a:cubicBezTo>
                    <a:cubicBezTo>
                      <a:pt x="102" y="119"/>
                      <a:pt x="103" y="120"/>
                      <a:pt x="103" y="120"/>
                    </a:cubicBezTo>
                    <a:cubicBezTo>
                      <a:pt x="102" y="120"/>
                      <a:pt x="102" y="120"/>
                      <a:pt x="102" y="120"/>
                    </a:cubicBezTo>
                    <a:cubicBezTo>
                      <a:pt x="103" y="121"/>
                      <a:pt x="103" y="121"/>
                      <a:pt x="103" y="121"/>
                    </a:cubicBezTo>
                    <a:cubicBezTo>
                      <a:pt x="104" y="123"/>
                      <a:pt x="100" y="123"/>
                      <a:pt x="101" y="125"/>
                    </a:cubicBezTo>
                    <a:cubicBezTo>
                      <a:pt x="102" y="125"/>
                      <a:pt x="102" y="125"/>
                      <a:pt x="102" y="125"/>
                    </a:cubicBezTo>
                    <a:cubicBezTo>
                      <a:pt x="102" y="125"/>
                      <a:pt x="102" y="126"/>
                      <a:pt x="101" y="126"/>
                    </a:cubicBezTo>
                    <a:cubicBezTo>
                      <a:pt x="102" y="126"/>
                      <a:pt x="102" y="126"/>
                      <a:pt x="102" y="127"/>
                    </a:cubicBezTo>
                    <a:cubicBezTo>
                      <a:pt x="101" y="126"/>
                      <a:pt x="101" y="126"/>
                      <a:pt x="101" y="126"/>
                    </a:cubicBezTo>
                    <a:cubicBezTo>
                      <a:pt x="102" y="128"/>
                      <a:pt x="102" y="128"/>
                      <a:pt x="102" y="128"/>
                    </a:cubicBezTo>
                    <a:cubicBezTo>
                      <a:pt x="101" y="129"/>
                      <a:pt x="100" y="127"/>
                      <a:pt x="99" y="129"/>
                    </a:cubicBezTo>
                    <a:cubicBezTo>
                      <a:pt x="99" y="129"/>
                      <a:pt x="101" y="131"/>
                      <a:pt x="101" y="130"/>
                    </a:cubicBezTo>
                    <a:cubicBezTo>
                      <a:pt x="101" y="130"/>
                      <a:pt x="102" y="130"/>
                      <a:pt x="102" y="130"/>
                    </a:cubicBezTo>
                    <a:cubicBezTo>
                      <a:pt x="102" y="131"/>
                      <a:pt x="102" y="131"/>
                      <a:pt x="102" y="131"/>
                    </a:cubicBezTo>
                    <a:cubicBezTo>
                      <a:pt x="104" y="131"/>
                      <a:pt x="106" y="132"/>
                      <a:pt x="107" y="131"/>
                    </a:cubicBezTo>
                    <a:cubicBezTo>
                      <a:pt x="107" y="130"/>
                      <a:pt x="107" y="130"/>
                      <a:pt x="107" y="130"/>
                    </a:cubicBezTo>
                    <a:cubicBezTo>
                      <a:pt x="108" y="130"/>
                      <a:pt x="108" y="130"/>
                      <a:pt x="108" y="130"/>
                    </a:cubicBezTo>
                    <a:cubicBezTo>
                      <a:pt x="107" y="131"/>
                      <a:pt x="107" y="131"/>
                      <a:pt x="107" y="131"/>
                    </a:cubicBezTo>
                    <a:cubicBezTo>
                      <a:pt x="108" y="130"/>
                      <a:pt x="108" y="130"/>
                      <a:pt x="107" y="130"/>
                    </a:cubicBezTo>
                    <a:cubicBezTo>
                      <a:pt x="108" y="129"/>
                      <a:pt x="108" y="129"/>
                      <a:pt x="108" y="129"/>
                    </a:cubicBezTo>
                    <a:cubicBezTo>
                      <a:pt x="107" y="128"/>
                      <a:pt x="107" y="128"/>
                      <a:pt x="107" y="128"/>
                    </a:cubicBezTo>
                    <a:cubicBezTo>
                      <a:pt x="107" y="128"/>
                      <a:pt x="108" y="129"/>
                      <a:pt x="109" y="128"/>
                    </a:cubicBezTo>
                    <a:cubicBezTo>
                      <a:pt x="108" y="128"/>
                      <a:pt x="107" y="128"/>
                      <a:pt x="106" y="128"/>
                    </a:cubicBezTo>
                    <a:cubicBezTo>
                      <a:pt x="107" y="127"/>
                      <a:pt x="108" y="128"/>
                      <a:pt x="107" y="127"/>
                    </a:cubicBezTo>
                    <a:cubicBezTo>
                      <a:pt x="108" y="127"/>
                      <a:pt x="108" y="127"/>
                      <a:pt x="108" y="128"/>
                    </a:cubicBezTo>
                    <a:cubicBezTo>
                      <a:pt x="108" y="127"/>
                      <a:pt x="108" y="126"/>
                      <a:pt x="107" y="126"/>
                    </a:cubicBezTo>
                    <a:cubicBezTo>
                      <a:pt x="109" y="126"/>
                      <a:pt x="108" y="124"/>
                      <a:pt x="109" y="125"/>
                    </a:cubicBezTo>
                    <a:cubicBezTo>
                      <a:pt x="109" y="125"/>
                      <a:pt x="108" y="124"/>
                      <a:pt x="108" y="123"/>
                    </a:cubicBezTo>
                    <a:cubicBezTo>
                      <a:pt x="110" y="125"/>
                      <a:pt x="108" y="122"/>
                      <a:pt x="111" y="123"/>
                    </a:cubicBezTo>
                    <a:cubicBezTo>
                      <a:pt x="109" y="122"/>
                      <a:pt x="110" y="121"/>
                      <a:pt x="109" y="119"/>
                    </a:cubicBezTo>
                    <a:cubicBezTo>
                      <a:pt x="110" y="119"/>
                      <a:pt x="110" y="120"/>
                      <a:pt x="110" y="120"/>
                    </a:cubicBezTo>
                    <a:cubicBezTo>
                      <a:pt x="110" y="119"/>
                      <a:pt x="111" y="119"/>
                      <a:pt x="111" y="119"/>
                    </a:cubicBezTo>
                    <a:cubicBezTo>
                      <a:pt x="109" y="119"/>
                      <a:pt x="109" y="118"/>
                      <a:pt x="108" y="117"/>
                    </a:cubicBezTo>
                    <a:cubicBezTo>
                      <a:pt x="110" y="117"/>
                      <a:pt x="110" y="118"/>
                      <a:pt x="112" y="118"/>
                    </a:cubicBezTo>
                    <a:cubicBezTo>
                      <a:pt x="110" y="118"/>
                      <a:pt x="111" y="116"/>
                      <a:pt x="109" y="116"/>
                    </a:cubicBezTo>
                    <a:cubicBezTo>
                      <a:pt x="111" y="116"/>
                      <a:pt x="110" y="116"/>
                      <a:pt x="111" y="116"/>
                    </a:cubicBezTo>
                    <a:cubicBezTo>
                      <a:pt x="109" y="116"/>
                      <a:pt x="111" y="116"/>
                      <a:pt x="110" y="115"/>
                    </a:cubicBezTo>
                    <a:cubicBezTo>
                      <a:pt x="111" y="114"/>
                      <a:pt x="112" y="115"/>
                      <a:pt x="111" y="114"/>
                    </a:cubicBezTo>
                    <a:cubicBezTo>
                      <a:pt x="112" y="114"/>
                      <a:pt x="113" y="115"/>
                      <a:pt x="113" y="115"/>
                    </a:cubicBezTo>
                    <a:close/>
                    <a:moveTo>
                      <a:pt x="113" y="95"/>
                    </a:moveTo>
                    <a:cubicBezTo>
                      <a:pt x="113" y="95"/>
                      <a:pt x="113" y="95"/>
                      <a:pt x="113" y="95"/>
                    </a:cubicBezTo>
                    <a:cubicBezTo>
                      <a:pt x="113" y="96"/>
                      <a:pt x="113" y="96"/>
                      <a:pt x="113" y="96"/>
                    </a:cubicBezTo>
                    <a:lnTo>
                      <a:pt x="113" y="95"/>
                    </a:lnTo>
                    <a:close/>
                    <a:moveTo>
                      <a:pt x="113" y="94"/>
                    </a:moveTo>
                    <a:cubicBezTo>
                      <a:pt x="113" y="95"/>
                      <a:pt x="113" y="95"/>
                      <a:pt x="113" y="95"/>
                    </a:cubicBezTo>
                    <a:cubicBezTo>
                      <a:pt x="112" y="95"/>
                      <a:pt x="112" y="94"/>
                      <a:pt x="112" y="94"/>
                    </a:cubicBezTo>
                    <a:cubicBezTo>
                      <a:pt x="112" y="94"/>
                      <a:pt x="113" y="94"/>
                      <a:pt x="113" y="94"/>
                    </a:cubicBezTo>
                    <a:close/>
                    <a:moveTo>
                      <a:pt x="105" y="96"/>
                    </a:moveTo>
                    <a:cubicBezTo>
                      <a:pt x="105" y="96"/>
                      <a:pt x="105" y="96"/>
                      <a:pt x="105" y="96"/>
                    </a:cubicBezTo>
                    <a:cubicBezTo>
                      <a:pt x="105" y="96"/>
                      <a:pt x="105" y="96"/>
                      <a:pt x="105" y="96"/>
                    </a:cubicBezTo>
                    <a:cubicBezTo>
                      <a:pt x="105" y="96"/>
                      <a:pt x="105" y="96"/>
                      <a:pt x="105" y="96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2" name="Freeform 1275"/>
              <p:cNvSpPr>
                <a:spLocks/>
              </p:cNvSpPr>
              <p:nvPr/>
            </p:nvSpPr>
            <p:spPr bwMode="auto">
              <a:xfrm>
                <a:off x="3455" y="3124"/>
                <a:ext cx="0" cy="2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3" name="Rectangle 1276"/>
              <p:cNvSpPr>
                <a:spLocks noChangeArrowheads="1"/>
              </p:cNvSpPr>
              <p:nvPr/>
            </p:nvSpPr>
            <p:spPr bwMode="auto">
              <a:xfrm>
                <a:off x="3277" y="2932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4" name="Rectangle 1277"/>
              <p:cNvSpPr>
                <a:spLocks noChangeArrowheads="1"/>
              </p:cNvSpPr>
              <p:nvPr/>
            </p:nvSpPr>
            <p:spPr bwMode="auto">
              <a:xfrm>
                <a:off x="3482" y="3070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5" name="Freeform 1278"/>
              <p:cNvSpPr>
                <a:spLocks/>
              </p:cNvSpPr>
              <p:nvPr/>
            </p:nvSpPr>
            <p:spPr bwMode="auto">
              <a:xfrm>
                <a:off x="3261" y="291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6" name="Freeform 1279"/>
              <p:cNvSpPr>
                <a:spLocks/>
              </p:cNvSpPr>
              <p:nvPr/>
            </p:nvSpPr>
            <p:spPr bwMode="auto">
              <a:xfrm>
                <a:off x="3252" y="291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7" name="Rectangle 1280"/>
              <p:cNvSpPr>
                <a:spLocks noChangeArrowheads="1"/>
              </p:cNvSpPr>
              <p:nvPr/>
            </p:nvSpPr>
            <p:spPr bwMode="auto">
              <a:xfrm>
                <a:off x="3245" y="2914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8" name="Freeform 1281"/>
              <p:cNvSpPr>
                <a:spLocks/>
              </p:cNvSpPr>
              <p:nvPr/>
            </p:nvSpPr>
            <p:spPr bwMode="auto">
              <a:xfrm>
                <a:off x="3349" y="293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9" name="Freeform 1282"/>
              <p:cNvSpPr>
                <a:spLocks/>
              </p:cNvSpPr>
              <p:nvPr/>
            </p:nvSpPr>
            <p:spPr bwMode="auto">
              <a:xfrm>
                <a:off x="3317" y="2932"/>
                <a:ext cx="0" cy="3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0" y="1"/>
                  </a:cxn>
                  <a:cxn ang="0">
                    <a:pos x="0" y="1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0" name="Freeform 1283"/>
              <p:cNvSpPr>
                <a:spLocks/>
              </p:cNvSpPr>
              <p:nvPr/>
            </p:nvSpPr>
            <p:spPr bwMode="auto">
              <a:xfrm>
                <a:off x="3383" y="2944"/>
                <a:ext cx="0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2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1" name="Freeform 1284"/>
              <p:cNvSpPr>
                <a:spLocks/>
              </p:cNvSpPr>
              <p:nvPr/>
            </p:nvSpPr>
            <p:spPr bwMode="auto">
              <a:xfrm>
                <a:off x="3317" y="2932"/>
                <a:ext cx="3" cy="3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0" y="1"/>
                  </a:cxn>
                  <a:cxn ang="0">
                    <a:pos x="1" y="1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2" name="Rectangle 1285"/>
              <p:cNvSpPr>
                <a:spLocks noChangeArrowheads="1"/>
              </p:cNvSpPr>
              <p:nvPr/>
            </p:nvSpPr>
            <p:spPr bwMode="auto">
              <a:xfrm>
                <a:off x="3218" y="2905"/>
                <a:ext cx="1" cy="1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3" name="Freeform 1286"/>
              <p:cNvSpPr>
                <a:spLocks/>
              </p:cNvSpPr>
              <p:nvPr/>
            </p:nvSpPr>
            <p:spPr bwMode="auto">
              <a:xfrm>
                <a:off x="3218" y="290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4" name="Freeform 1287"/>
              <p:cNvSpPr>
                <a:spLocks/>
              </p:cNvSpPr>
              <p:nvPr/>
            </p:nvSpPr>
            <p:spPr bwMode="auto">
              <a:xfrm>
                <a:off x="3218" y="2905"/>
                <a:ext cx="0" cy="3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0" y="0"/>
                  </a:cxn>
                  <a:cxn ang="0">
                    <a:pos x="0" y="1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5" name="Freeform 1288"/>
              <p:cNvSpPr>
                <a:spLocks/>
              </p:cNvSpPr>
              <p:nvPr/>
            </p:nvSpPr>
            <p:spPr bwMode="auto">
              <a:xfrm>
                <a:off x="3227" y="2908"/>
                <a:ext cx="0" cy="2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0"/>
                  </a:cxn>
                  <a:cxn ang="0">
                    <a:pos x="0" y="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6" name="Freeform 1289"/>
              <p:cNvSpPr>
                <a:spLocks/>
              </p:cNvSpPr>
              <p:nvPr/>
            </p:nvSpPr>
            <p:spPr bwMode="auto">
              <a:xfrm>
                <a:off x="3227" y="2908"/>
                <a:ext cx="3" cy="4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" y="1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7" name="Freeform 1290"/>
              <p:cNvSpPr>
                <a:spLocks/>
              </p:cNvSpPr>
              <p:nvPr/>
            </p:nvSpPr>
            <p:spPr bwMode="auto">
              <a:xfrm>
                <a:off x="3234" y="2921"/>
                <a:ext cx="5" cy="7"/>
              </a:xfrm>
              <a:custGeom>
                <a:avLst/>
                <a:gdLst/>
                <a:ahLst/>
                <a:cxnLst>
                  <a:cxn ang="0">
                    <a:pos x="2" y="1"/>
                  </a:cxn>
                  <a:cxn ang="0">
                    <a:pos x="1" y="0"/>
                  </a:cxn>
                  <a:cxn ang="0">
                    <a:pos x="0" y="2"/>
                  </a:cxn>
                  <a:cxn ang="0">
                    <a:pos x="2" y="1"/>
                  </a:cxn>
                </a:cxnLst>
                <a:rect l="0" t="0" r="r" b="b"/>
                <a:pathLst>
                  <a:path w="2" h="3">
                    <a:moveTo>
                      <a:pt x="2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2"/>
                      <a:pt x="0" y="2"/>
                    </a:cubicBezTo>
                    <a:cubicBezTo>
                      <a:pt x="1" y="3"/>
                      <a:pt x="0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8" name="Freeform 1291"/>
              <p:cNvSpPr>
                <a:spLocks/>
              </p:cNvSpPr>
              <p:nvPr/>
            </p:nvSpPr>
            <p:spPr bwMode="auto">
              <a:xfrm>
                <a:off x="3243" y="2926"/>
                <a:ext cx="2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0" y="0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1" y="1"/>
                      <a:pt x="1" y="1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9" name="Freeform 1292"/>
              <p:cNvSpPr>
                <a:spLocks/>
              </p:cNvSpPr>
              <p:nvPr/>
            </p:nvSpPr>
            <p:spPr bwMode="auto">
              <a:xfrm>
                <a:off x="3290" y="2939"/>
                <a:ext cx="3" cy="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0" name="Freeform 1293"/>
              <p:cNvSpPr>
                <a:spLocks/>
              </p:cNvSpPr>
              <p:nvPr/>
            </p:nvSpPr>
            <p:spPr bwMode="auto">
              <a:xfrm>
                <a:off x="3302" y="2928"/>
                <a:ext cx="2" cy="2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2" y="0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1" name="Rectangle 1294"/>
              <p:cNvSpPr>
                <a:spLocks noChangeArrowheads="1"/>
              </p:cNvSpPr>
              <p:nvPr/>
            </p:nvSpPr>
            <p:spPr bwMode="auto">
              <a:xfrm>
                <a:off x="3306" y="2946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2" name="Freeform 1295"/>
              <p:cNvSpPr>
                <a:spLocks/>
              </p:cNvSpPr>
              <p:nvPr/>
            </p:nvSpPr>
            <p:spPr bwMode="auto">
              <a:xfrm>
                <a:off x="3383" y="2966"/>
                <a:ext cx="2" cy="2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1" y="0"/>
                  </a:cxn>
                  <a:cxn ang="0">
                    <a:pos x="1" y="1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3" name="Freeform 1296"/>
              <p:cNvSpPr>
                <a:spLocks/>
              </p:cNvSpPr>
              <p:nvPr/>
            </p:nvSpPr>
            <p:spPr bwMode="auto">
              <a:xfrm>
                <a:off x="3416" y="2980"/>
                <a:ext cx="3" cy="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4" name="Rectangle 1297"/>
              <p:cNvSpPr>
                <a:spLocks noChangeArrowheads="1"/>
              </p:cNvSpPr>
              <p:nvPr/>
            </p:nvSpPr>
            <p:spPr bwMode="auto">
              <a:xfrm>
                <a:off x="3459" y="3058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5" name="Freeform 1298"/>
              <p:cNvSpPr>
                <a:spLocks/>
              </p:cNvSpPr>
              <p:nvPr/>
            </p:nvSpPr>
            <p:spPr bwMode="auto">
              <a:xfrm>
                <a:off x="3394" y="3121"/>
                <a:ext cx="4" cy="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2" y="1"/>
                  </a:cxn>
                  <a:cxn ang="0">
                    <a:pos x="0" y="0"/>
                  </a:cxn>
                  <a:cxn ang="0">
                    <a:pos x="1" y="0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2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6" name="Freeform 1299"/>
              <p:cNvSpPr>
                <a:spLocks/>
              </p:cNvSpPr>
              <p:nvPr/>
            </p:nvSpPr>
            <p:spPr bwMode="auto">
              <a:xfrm>
                <a:off x="3396" y="3119"/>
                <a:ext cx="5" cy="5"/>
              </a:xfrm>
              <a:custGeom>
                <a:avLst/>
                <a:gdLst/>
                <a:ahLst/>
                <a:cxnLst>
                  <a:cxn ang="0">
                    <a:pos x="2" y="2"/>
                  </a:cxn>
                  <a:cxn ang="0">
                    <a:pos x="0" y="0"/>
                  </a:cxn>
                  <a:cxn ang="0">
                    <a:pos x="2" y="2"/>
                  </a:cxn>
                  <a:cxn ang="0">
                    <a:pos x="1" y="1"/>
                  </a:cxn>
                  <a:cxn ang="0">
                    <a:pos x="1" y="2"/>
                  </a:cxn>
                  <a:cxn ang="0">
                    <a:pos x="1" y="1"/>
                  </a:cxn>
                  <a:cxn ang="0">
                    <a:pos x="2" y="2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2" y="1"/>
                      <a:pt x="1" y="1"/>
                      <a:pt x="0" y="0"/>
                    </a:cubicBezTo>
                    <a:cubicBezTo>
                      <a:pt x="1" y="1"/>
                      <a:pt x="0" y="1"/>
                      <a:pt x="2" y="2"/>
                    </a:cubicBezTo>
                    <a:cubicBezTo>
                      <a:pt x="2" y="2"/>
                      <a:pt x="1" y="2"/>
                      <a:pt x="1" y="1"/>
                    </a:cubicBezTo>
                    <a:cubicBezTo>
                      <a:pt x="1" y="1"/>
                      <a:pt x="0" y="1"/>
                      <a:pt x="1" y="2"/>
                    </a:cubicBezTo>
                    <a:cubicBezTo>
                      <a:pt x="2" y="2"/>
                      <a:pt x="2" y="2"/>
                      <a:pt x="1" y="1"/>
                    </a:cubicBez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7" name="Freeform 1300"/>
              <p:cNvSpPr>
                <a:spLocks/>
              </p:cNvSpPr>
              <p:nvPr/>
            </p:nvSpPr>
            <p:spPr bwMode="auto">
              <a:xfrm>
                <a:off x="3412" y="310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8" name="Freeform 1301"/>
              <p:cNvSpPr>
                <a:spLocks/>
              </p:cNvSpPr>
              <p:nvPr/>
            </p:nvSpPr>
            <p:spPr bwMode="auto">
              <a:xfrm>
                <a:off x="3416" y="3092"/>
                <a:ext cx="3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0"/>
                  </a:cxn>
                  <a:cxn ang="0">
                    <a:pos x="0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9" name="Freeform 1302"/>
              <p:cNvSpPr>
                <a:spLocks/>
              </p:cNvSpPr>
              <p:nvPr/>
            </p:nvSpPr>
            <p:spPr bwMode="auto">
              <a:xfrm>
                <a:off x="3421" y="30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0" name="Freeform 1303"/>
              <p:cNvSpPr>
                <a:spLocks/>
              </p:cNvSpPr>
              <p:nvPr/>
            </p:nvSpPr>
            <p:spPr bwMode="auto">
              <a:xfrm>
                <a:off x="3412" y="3106"/>
                <a:ext cx="2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1" name="Freeform 1304"/>
              <p:cNvSpPr>
                <a:spLocks/>
              </p:cNvSpPr>
              <p:nvPr/>
            </p:nvSpPr>
            <p:spPr bwMode="auto">
              <a:xfrm>
                <a:off x="3396" y="3117"/>
                <a:ext cx="0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2" name="Rectangle 1305"/>
              <p:cNvSpPr>
                <a:spLocks noChangeArrowheads="1"/>
              </p:cNvSpPr>
              <p:nvPr/>
            </p:nvSpPr>
            <p:spPr bwMode="auto">
              <a:xfrm>
                <a:off x="3414" y="3112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3" name="Freeform 1306"/>
              <p:cNvSpPr>
                <a:spLocks/>
              </p:cNvSpPr>
              <p:nvPr/>
            </p:nvSpPr>
            <p:spPr bwMode="auto">
              <a:xfrm>
                <a:off x="3410" y="3115"/>
                <a:ext cx="2" cy="2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" y="1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4" name="Freeform 1307"/>
              <p:cNvSpPr>
                <a:spLocks/>
              </p:cNvSpPr>
              <p:nvPr/>
            </p:nvSpPr>
            <p:spPr bwMode="auto">
              <a:xfrm>
                <a:off x="3405" y="312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5" name="Freeform 1308"/>
              <p:cNvSpPr>
                <a:spLocks/>
              </p:cNvSpPr>
              <p:nvPr/>
            </p:nvSpPr>
            <p:spPr bwMode="auto">
              <a:xfrm>
                <a:off x="3414" y="3108"/>
                <a:ext cx="2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0"/>
                  </a:cxn>
                  <a:cxn ang="0">
                    <a:pos x="0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6" name="Freeform 1309"/>
              <p:cNvSpPr>
                <a:spLocks/>
              </p:cNvSpPr>
              <p:nvPr/>
            </p:nvSpPr>
            <p:spPr bwMode="auto">
              <a:xfrm>
                <a:off x="3410" y="298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7" name="Rectangle 1310"/>
              <p:cNvSpPr>
                <a:spLocks noChangeArrowheads="1"/>
              </p:cNvSpPr>
              <p:nvPr/>
            </p:nvSpPr>
            <p:spPr bwMode="auto">
              <a:xfrm>
                <a:off x="3421" y="2980"/>
                <a:ext cx="2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8" name="Freeform 1311"/>
              <p:cNvSpPr>
                <a:spLocks/>
              </p:cNvSpPr>
              <p:nvPr/>
            </p:nvSpPr>
            <p:spPr bwMode="auto">
              <a:xfrm>
                <a:off x="3425" y="308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29" name="Freeform 1312"/>
              <p:cNvSpPr>
                <a:spLocks/>
              </p:cNvSpPr>
              <p:nvPr/>
            </p:nvSpPr>
            <p:spPr bwMode="auto">
              <a:xfrm>
                <a:off x="3423" y="3049"/>
                <a:ext cx="5" cy="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0" name="Freeform 1313"/>
              <p:cNvSpPr>
                <a:spLocks/>
              </p:cNvSpPr>
              <p:nvPr/>
            </p:nvSpPr>
            <p:spPr bwMode="auto">
              <a:xfrm>
                <a:off x="3396" y="311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1" name="Rectangle 1314"/>
              <p:cNvSpPr>
                <a:spLocks noChangeArrowheads="1"/>
              </p:cNvSpPr>
              <p:nvPr/>
            </p:nvSpPr>
            <p:spPr bwMode="auto">
              <a:xfrm>
                <a:off x="3423" y="3049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2" name="Freeform 1315"/>
              <p:cNvSpPr>
                <a:spLocks/>
              </p:cNvSpPr>
              <p:nvPr/>
            </p:nvSpPr>
            <p:spPr bwMode="auto">
              <a:xfrm>
                <a:off x="3423" y="3079"/>
                <a:ext cx="2" cy="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3" name="Freeform 1316"/>
              <p:cNvSpPr>
                <a:spLocks/>
              </p:cNvSpPr>
              <p:nvPr/>
            </p:nvSpPr>
            <p:spPr bwMode="auto">
              <a:xfrm>
                <a:off x="3421" y="308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4" name="Freeform 1317"/>
              <p:cNvSpPr>
                <a:spLocks/>
              </p:cNvSpPr>
              <p:nvPr/>
            </p:nvSpPr>
            <p:spPr bwMode="auto">
              <a:xfrm>
                <a:off x="3423" y="307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5" name="Rectangle 1318"/>
              <p:cNvSpPr>
                <a:spLocks noChangeArrowheads="1"/>
              </p:cNvSpPr>
              <p:nvPr/>
            </p:nvSpPr>
            <p:spPr bwMode="auto">
              <a:xfrm>
                <a:off x="3423" y="3070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6" name="Freeform 1319"/>
              <p:cNvSpPr>
                <a:spLocks/>
              </p:cNvSpPr>
              <p:nvPr/>
            </p:nvSpPr>
            <p:spPr bwMode="auto">
              <a:xfrm>
                <a:off x="3410" y="2995"/>
                <a:ext cx="2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7" name="Rectangle 1320"/>
              <p:cNvSpPr>
                <a:spLocks noChangeArrowheads="1"/>
              </p:cNvSpPr>
              <p:nvPr/>
            </p:nvSpPr>
            <p:spPr bwMode="auto">
              <a:xfrm>
                <a:off x="3396" y="3117"/>
                <a:ext cx="1" cy="2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8" name="Freeform 1321"/>
              <p:cNvSpPr>
                <a:spLocks/>
              </p:cNvSpPr>
              <p:nvPr/>
            </p:nvSpPr>
            <p:spPr bwMode="auto">
              <a:xfrm>
                <a:off x="3403" y="307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9" name="Freeform 1322"/>
              <p:cNvSpPr>
                <a:spLocks/>
              </p:cNvSpPr>
              <p:nvPr/>
            </p:nvSpPr>
            <p:spPr bwMode="auto">
              <a:xfrm>
                <a:off x="3410" y="302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0" name="Rectangle 1323"/>
              <p:cNvSpPr>
                <a:spLocks noChangeArrowheads="1"/>
              </p:cNvSpPr>
              <p:nvPr/>
            </p:nvSpPr>
            <p:spPr bwMode="auto">
              <a:xfrm>
                <a:off x="3403" y="3067"/>
                <a:ext cx="2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1" name="Freeform 1324"/>
              <p:cNvSpPr>
                <a:spLocks/>
              </p:cNvSpPr>
              <p:nvPr/>
            </p:nvSpPr>
            <p:spPr bwMode="auto">
              <a:xfrm>
                <a:off x="3412" y="299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2" name="Freeform 1325"/>
              <p:cNvSpPr>
                <a:spLocks noEditPoints="1"/>
              </p:cNvSpPr>
              <p:nvPr/>
            </p:nvSpPr>
            <p:spPr bwMode="auto">
              <a:xfrm>
                <a:off x="3396" y="2980"/>
                <a:ext cx="38" cy="144"/>
              </a:xfrm>
              <a:custGeom>
                <a:avLst/>
                <a:gdLst/>
                <a:ahLst/>
                <a:cxnLst>
                  <a:cxn ang="0">
                    <a:pos x="7" y="7"/>
                  </a:cxn>
                  <a:cxn ang="0">
                    <a:pos x="7" y="8"/>
                  </a:cxn>
                  <a:cxn ang="0">
                    <a:pos x="6" y="10"/>
                  </a:cxn>
                  <a:cxn ang="0">
                    <a:pos x="5" y="13"/>
                  </a:cxn>
                  <a:cxn ang="0">
                    <a:pos x="8" y="15"/>
                  </a:cxn>
                  <a:cxn ang="0">
                    <a:pos x="7" y="19"/>
                  </a:cxn>
                  <a:cxn ang="0">
                    <a:pos x="5" y="20"/>
                  </a:cxn>
                  <a:cxn ang="0">
                    <a:pos x="7" y="22"/>
                  </a:cxn>
                  <a:cxn ang="0">
                    <a:pos x="7" y="24"/>
                  </a:cxn>
                  <a:cxn ang="0">
                    <a:pos x="6" y="27"/>
                  </a:cxn>
                  <a:cxn ang="0">
                    <a:pos x="4" y="32"/>
                  </a:cxn>
                  <a:cxn ang="0">
                    <a:pos x="4" y="37"/>
                  </a:cxn>
                  <a:cxn ang="0">
                    <a:pos x="5" y="40"/>
                  </a:cxn>
                  <a:cxn ang="0">
                    <a:pos x="4" y="44"/>
                  </a:cxn>
                  <a:cxn ang="0">
                    <a:pos x="3" y="46"/>
                  </a:cxn>
                  <a:cxn ang="0">
                    <a:pos x="5" y="48"/>
                  </a:cxn>
                  <a:cxn ang="0">
                    <a:pos x="5" y="49"/>
                  </a:cxn>
                  <a:cxn ang="0">
                    <a:pos x="4" y="50"/>
                  </a:cxn>
                  <a:cxn ang="0">
                    <a:pos x="4" y="53"/>
                  </a:cxn>
                  <a:cxn ang="0">
                    <a:pos x="4" y="55"/>
                  </a:cxn>
                  <a:cxn ang="0">
                    <a:pos x="3" y="57"/>
                  </a:cxn>
                  <a:cxn ang="0">
                    <a:pos x="2" y="58"/>
                  </a:cxn>
                  <a:cxn ang="0">
                    <a:pos x="1" y="59"/>
                  </a:cxn>
                  <a:cxn ang="0">
                    <a:pos x="1" y="62"/>
                  </a:cxn>
                  <a:cxn ang="0">
                    <a:pos x="1" y="63"/>
                  </a:cxn>
                  <a:cxn ang="0">
                    <a:pos x="4" y="63"/>
                  </a:cxn>
                  <a:cxn ang="0">
                    <a:pos x="5" y="62"/>
                  </a:cxn>
                  <a:cxn ang="0">
                    <a:pos x="6" y="61"/>
                  </a:cxn>
                  <a:cxn ang="0">
                    <a:pos x="8" y="59"/>
                  </a:cxn>
                  <a:cxn ang="0">
                    <a:pos x="7" y="57"/>
                  </a:cxn>
                  <a:cxn ang="0">
                    <a:pos x="8" y="56"/>
                  </a:cxn>
                  <a:cxn ang="0">
                    <a:pos x="8" y="55"/>
                  </a:cxn>
                  <a:cxn ang="0">
                    <a:pos x="10" y="53"/>
                  </a:cxn>
                  <a:cxn ang="0">
                    <a:pos x="10" y="51"/>
                  </a:cxn>
                  <a:cxn ang="0">
                    <a:pos x="10" y="50"/>
                  </a:cxn>
                  <a:cxn ang="0">
                    <a:pos x="13" y="49"/>
                  </a:cxn>
                  <a:cxn ang="0">
                    <a:pos x="13" y="48"/>
                  </a:cxn>
                  <a:cxn ang="0">
                    <a:pos x="10" y="46"/>
                  </a:cxn>
                  <a:cxn ang="0">
                    <a:pos x="11" y="45"/>
                  </a:cxn>
                  <a:cxn ang="0">
                    <a:pos x="11" y="43"/>
                  </a:cxn>
                  <a:cxn ang="0">
                    <a:pos x="12" y="42"/>
                  </a:cxn>
                  <a:cxn ang="0">
                    <a:pos x="10" y="39"/>
                  </a:cxn>
                  <a:cxn ang="0">
                    <a:pos x="12" y="37"/>
                  </a:cxn>
                  <a:cxn ang="0">
                    <a:pos x="11" y="35"/>
                  </a:cxn>
                  <a:cxn ang="0">
                    <a:pos x="11" y="34"/>
                  </a:cxn>
                  <a:cxn ang="0">
                    <a:pos x="16" y="31"/>
                  </a:cxn>
                  <a:cxn ang="0">
                    <a:pos x="14" y="27"/>
                  </a:cxn>
                  <a:cxn ang="0">
                    <a:pos x="16" y="25"/>
                  </a:cxn>
                  <a:cxn ang="0">
                    <a:pos x="16" y="21"/>
                  </a:cxn>
                  <a:cxn ang="0">
                    <a:pos x="14" y="17"/>
                  </a:cxn>
                  <a:cxn ang="0">
                    <a:pos x="13" y="14"/>
                  </a:cxn>
                  <a:cxn ang="0">
                    <a:pos x="14" y="13"/>
                  </a:cxn>
                  <a:cxn ang="0">
                    <a:pos x="15" y="12"/>
                  </a:cxn>
                  <a:cxn ang="0">
                    <a:pos x="14" y="11"/>
                  </a:cxn>
                  <a:cxn ang="0">
                    <a:pos x="15" y="9"/>
                  </a:cxn>
                  <a:cxn ang="0">
                    <a:pos x="13" y="3"/>
                  </a:cxn>
                  <a:cxn ang="0">
                    <a:pos x="14" y="1"/>
                  </a:cxn>
                  <a:cxn ang="0">
                    <a:pos x="8" y="1"/>
                  </a:cxn>
                  <a:cxn ang="0">
                    <a:pos x="8" y="1"/>
                  </a:cxn>
                  <a:cxn ang="0">
                    <a:pos x="7" y="4"/>
                  </a:cxn>
                  <a:cxn ang="0">
                    <a:pos x="7" y="5"/>
                  </a:cxn>
                  <a:cxn ang="0">
                    <a:pos x="8" y="12"/>
                  </a:cxn>
                  <a:cxn ang="0">
                    <a:pos x="16" y="11"/>
                  </a:cxn>
                </a:cxnLst>
                <a:rect l="0" t="0" r="r" b="b"/>
                <a:pathLst>
                  <a:path w="17" h="64">
                    <a:moveTo>
                      <a:pt x="5" y="6"/>
                    </a:moveTo>
                    <a:cubicBezTo>
                      <a:pt x="5" y="6"/>
                      <a:pt x="6" y="6"/>
                      <a:pt x="7" y="6"/>
                    </a:cubicBezTo>
                    <a:cubicBezTo>
                      <a:pt x="7" y="6"/>
                      <a:pt x="6" y="6"/>
                      <a:pt x="5" y="6"/>
                    </a:cubicBezTo>
                    <a:cubicBezTo>
                      <a:pt x="6" y="6"/>
                      <a:pt x="7" y="6"/>
                      <a:pt x="7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7" y="7"/>
                      <a:pt x="6" y="7"/>
                      <a:pt x="8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10" y="8"/>
                      <a:pt x="9" y="8"/>
                    </a:cubicBezTo>
                    <a:cubicBezTo>
                      <a:pt x="9" y="8"/>
                      <a:pt x="9" y="8"/>
                      <a:pt x="9" y="7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8" y="8"/>
                      <a:pt x="9" y="7"/>
                      <a:pt x="8" y="7"/>
                    </a:cubicBezTo>
                    <a:cubicBezTo>
                      <a:pt x="8" y="8"/>
                      <a:pt x="9" y="8"/>
                      <a:pt x="9" y="8"/>
                    </a:cubicBezTo>
                    <a:cubicBezTo>
                      <a:pt x="7" y="8"/>
                      <a:pt x="8" y="8"/>
                      <a:pt x="7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6" y="8"/>
                      <a:pt x="8" y="7"/>
                      <a:pt x="6" y="8"/>
                    </a:cubicBezTo>
                    <a:cubicBezTo>
                      <a:pt x="5" y="8"/>
                      <a:pt x="6" y="8"/>
                      <a:pt x="6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9" y="9"/>
                      <a:pt x="4" y="9"/>
                      <a:pt x="6" y="9"/>
                    </a:cubicBezTo>
                    <a:cubicBezTo>
                      <a:pt x="7" y="9"/>
                      <a:pt x="9" y="9"/>
                      <a:pt x="8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8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6" y="10"/>
                      <a:pt x="8" y="10"/>
                      <a:pt x="8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1"/>
                      <a:pt x="7" y="11"/>
                      <a:pt x="8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7" y="12"/>
                      <a:pt x="6" y="13"/>
                      <a:pt x="5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3"/>
                      <a:pt x="6" y="13"/>
                      <a:pt x="6" y="13"/>
                    </a:cubicBezTo>
                    <a:cubicBezTo>
                      <a:pt x="5" y="13"/>
                      <a:pt x="7" y="13"/>
                      <a:pt x="7" y="13"/>
                    </a:cubicBezTo>
                    <a:cubicBezTo>
                      <a:pt x="7" y="13"/>
                      <a:pt x="6" y="13"/>
                      <a:pt x="6" y="13"/>
                    </a:cubicBezTo>
                    <a:cubicBezTo>
                      <a:pt x="7" y="14"/>
                      <a:pt x="8" y="14"/>
                      <a:pt x="7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9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7" y="16"/>
                      <a:pt x="8" y="17"/>
                      <a:pt x="6" y="17"/>
                    </a:cubicBezTo>
                    <a:cubicBezTo>
                      <a:pt x="8" y="17"/>
                      <a:pt x="5" y="17"/>
                      <a:pt x="8" y="18"/>
                    </a:cubicBezTo>
                    <a:cubicBezTo>
                      <a:pt x="7" y="18"/>
                      <a:pt x="6" y="18"/>
                      <a:pt x="5" y="18"/>
                    </a:cubicBezTo>
                    <a:cubicBezTo>
                      <a:pt x="5" y="18"/>
                      <a:pt x="7" y="19"/>
                      <a:pt x="7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7" y="19"/>
                      <a:pt x="7" y="19"/>
                    </a:cubicBezTo>
                    <a:cubicBezTo>
                      <a:pt x="7" y="19"/>
                      <a:pt x="6" y="20"/>
                      <a:pt x="5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0"/>
                      <a:pt x="6" y="20"/>
                      <a:pt x="5" y="20"/>
                    </a:cubicBezTo>
                    <a:cubicBezTo>
                      <a:pt x="7" y="20"/>
                      <a:pt x="4" y="20"/>
                      <a:pt x="5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5" y="20"/>
                      <a:pt x="5" y="21"/>
                      <a:pt x="6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5" y="22"/>
                      <a:pt x="5" y="22"/>
                    </a:cubicBezTo>
                    <a:cubicBezTo>
                      <a:pt x="6" y="22"/>
                      <a:pt x="7" y="22"/>
                      <a:pt x="7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7" y="22"/>
                      <a:pt x="6" y="22"/>
                      <a:pt x="7" y="22"/>
                    </a:cubicBezTo>
                    <a:cubicBezTo>
                      <a:pt x="7" y="23"/>
                      <a:pt x="6" y="22"/>
                      <a:pt x="5" y="22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6" y="23"/>
                      <a:pt x="3" y="23"/>
                      <a:pt x="5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3"/>
                      <a:pt x="5" y="24"/>
                      <a:pt x="5" y="24"/>
                    </a:cubicBezTo>
                    <a:cubicBezTo>
                      <a:pt x="6" y="24"/>
                      <a:pt x="6" y="24"/>
                      <a:pt x="7" y="24"/>
                    </a:cubicBezTo>
                    <a:cubicBezTo>
                      <a:pt x="6" y="25"/>
                      <a:pt x="5" y="25"/>
                      <a:pt x="5" y="25"/>
                    </a:cubicBezTo>
                    <a:cubicBezTo>
                      <a:pt x="6" y="26"/>
                      <a:pt x="6" y="25"/>
                      <a:pt x="7" y="26"/>
                    </a:cubicBezTo>
                    <a:cubicBezTo>
                      <a:pt x="6" y="25"/>
                      <a:pt x="6" y="26"/>
                      <a:pt x="5" y="26"/>
                    </a:cubicBezTo>
                    <a:cubicBezTo>
                      <a:pt x="6" y="26"/>
                      <a:pt x="6" y="26"/>
                      <a:pt x="6" y="27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7" y="27"/>
                      <a:pt x="7" y="27"/>
                      <a:pt x="6" y="27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8" y="27"/>
                      <a:pt x="3" y="28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29"/>
                      <a:pt x="5" y="29"/>
                      <a:pt x="5" y="29"/>
                    </a:cubicBezTo>
                    <a:cubicBezTo>
                      <a:pt x="6" y="30"/>
                      <a:pt x="4" y="30"/>
                      <a:pt x="6" y="30"/>
                    </a:cubicBezTo>
                    <a:cubicBezTo>
                      <a:pt x="3" y="30"/>
                      <a:pt x="6" y="31"/>
                      <a:pt x="4" y="32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5" y="32"/>
                      <a:pt x="4" y="32"/>
                      <a:pt x="4" y="32"/>
                    </a:cubicBezTo>
                    <a:cubicBezTo>
                      <a:pt x="4" y="32"/>
                      <a:pt x="4" y="32"/>
                      <a:pt x="5" y="32"/>
                    </a:cubicBezTo>
                    <a:cubicBezTo>
                      <a:pt x="6" y="33"/>
                      <a:pt x="4" y="34"/>
                      <a:pt x="3" y="35"/>
                    </a:cubicBezTo>
                    <a:cubicBezTo>
                      <a:pt x="3" y="35"/>
                      <a:pt x="7" y="35"/>
                      <a:pt x="5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5" y="36"/>
                      <a:pt x="3" y="37"/>
                      <a:pt x="4" y="37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3" y="37"/>
                      <a:pt x="4" y="38"/>
                      <a:pt x="4" y="38"/>
                    </a:cubicBezTo>
                    <a:cubicBezTo>
                      <a:pt x="4" y="38"/>
                      <a:pt x="4" y="38"/>
                      <a:pt x="3" y="38"/>
                    </a:cubicBezTo>
                    <a:cubicBezTo>
                      <a:pt x="3" y="38"/>
                      <a:pt x="4" y="38"/>
                      <a:pt x="4" y="38"/>
                    </a:cubicBezTo>
                    <a:cubicBezTo>
                      <a:pt x="3" y="38"/>
                      <a:pt x="3" y="38"/>
                      <a:pt x="3" y="38"/>
                    </a:cubicBezTo>
                    <a:cubicBezTo>
                      <a:pt x="4" y="38"/>
                      <a:pt x="3" y="39"/>
                      <a:pt x="4" y="39"/>
                    </a:cubicBezTo>
                    <a:cubicBezTo>
                      <a:pt x="4" y="39"/>
                      <a:pt x="5" y="39"/>
                      <a:pt x="4" y="39"/>
                    </a:cubicBezTo>
                    <a:cubicBezTo>
                      <a:pt x="5" y="40"/>
                      <a:pt x="3" y="40"/>
                      <a:pt x="5" y="40"/>
                    </a:cubicBezTo>
                    <a:cubicBezTo>
                      <a:pt x="3" y="40"/>
                      <a:pt x="3" y="40"/>
                      <a:pt x="4" y="41"/>
                    </a:cubicBezTo>
                    <a:cubicBezTo>
                      <a:pt x="4" y="40"/>
                      <a:pt x="4" y="41"/>
                      <a:pt x="3" y="40"/>
                    </a:cubicBezTo>
                    <a:cubicBezTo>
                      <a:pt x="3" y="41"/>
                      <a:pt x="3" y="41"/>
                      <a:pt x="4" y="41"/>
                    </a:cubicBezTo>
                    <a:cubicBezTo>
                      <a:pt x="2" y="41"/>
                      <a:pt x="6" y="42"/>
                      <a:pt x="3" y="42"/>
                    </a:cubicBezTo>
                    <a:cubicBezTo>
                      <a:pt x="4" y="42"/>
                      <a:pt x="4" y="43"/>
                      <a:pt x="5" y="44"/>
                    </a:cubicBezTo>
                    <a:cubicBezTo>
                      <a:pt x="3" y="43"/>
                      <a:pt x="5" y="43"/>
                      <a:pt x="3" y="43"/>
                    </a:cubicBezTo>
                    <a:cubicBezTo>
                      <a:pt x="3" y="43"/>
                      <a:pt x="5" y="44"/>
                      <a:pt x="4" y="44"/>
                    </a:cubicBezTo>
                    <a:cubicBezTo>
                      <a:pt x="4" y="44"/>
                      <a:pt x="4" y="44"/>
                      <a:pt x="3" y="44"/>
                    </a:cubicBezTo>
                    <a:cubicBezTo>
                      <a:pt x="4" y="44"/>
                      <a:pt x="3" y="45"/>
                      <a:pt x="4" y="45"/>
                    </a:cubicBezTo>
                    <a:cubicBezTo>
                      <a:pt x="3" y="45"/>
                      <a:pt x="3" y="45"/>
                      <a:pt x="3" y="45"/>
                    </a:cubicBezTo>
                    <a:cubicBezTo>
                      <a:pt x="3" y="45"/>
                      <a:pt x="3" y="45"/>
                      <a:pt x="4" y="45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5" y="45"/>
                      <a:pt x="6" y="46"/>
                      <a:pt x="7" y="46"/>
                    </a:cubicBezTo>
                    <a:cubicBezTo>
                      <a:pt x="4" y="46"/>
                      <a:pt x="6" y="47"/>
                      <a:pt x="3" y="46"/>
                    </a:cubicBezTo>
                    <a:cubicBezTo>
                      <a:pt x="3" y="46"/>
                      <a:pt x="4" y="46"/>
                      <a:pt x="4" y="46"/>
                    </a:cubicBezTo>
                    <a:cubicBezTo>
                      <a:pt x="4" y="46"/>
                      <a:pt x="4" y="46"/>
                      <a:pt x="3" y="46"/>
                    </a:cubicBezTo>
                    <a:cubicBezTo>
                      <a:pt x="4" y="46"/>
                      <a:pt x="4" y="46"/>
                      <a:pt x="4" y="47"/>
                    </a:cubicBezTo>
                    <a:cubicBezTo>
                      <a:pt x="3" y="46"/>
                      <a:pt x="3" y="46"/>
                      <a:pt x="3" y="46"/>
                    </a:cubicBezTo>
                    <a:cubicBezTo>
                      <a:pt x="4" y="47"/>
                      <a:pt x="5" y="47"/>
                      <a:pt x="4" y="47"/>
                    </a:cubicBezTo>
                    <a:cubicBezTo>
                      <a:pt x="4" y="47"/>
                      <a:pt x="4" y="47"/>
                      <a:pt x="4" y="47"/>
                    </a:cubicBezTo>
                    <a:cubicBezTo>
                      <a:pt x="4" y="47"/>
                      <a:pt x="6" y="48"/>
                      <a:pt x="5" y="48"/>
                    </a:cubicBezTo>
                    <a:cubicBezTo>
                      <a:pt x="3" y="48"/>
                      <a:pt x="4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4" y="49"/>
                      <a:pt x="5" y="49"/>
                      <a:pt x="5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49"/>
                      <a:pt x="7" y="49"/>
                      <a:pt x="6" y="50"/>
                    </a:cubicBezTo>
                    <a:cubicBezTo>
                      <a:pt x="6" y="50"/>
                      <a:pt x="6" y="50"/>
                      <a:pt x="5" y="50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6" y="50"/>
                      <a:pt x="6" y="50"/>
                      <a:pt x="6" y="50"/>
                    </a:cubicBezTo>
                    <a:cubicBezTo>
                      <a:pt x="5" y="50"/>
                      <a:pt x="4" y="50"/>
                      <a:pt x="4" y="50"/>
                    </a:cubicBezTo>
                    <a:cubicBezTo>
                      <a:pt x="5" y="50"/>
                      <a:pt x="4" y="50"/>
                      <a:pt x="5" y="51"/>
                    </a:cubicBezTo>
                    <a:cubicBezTo>
                      <a:pt x="5" y="51"/>
                      <a:pt x="4" y="50"/>
                      <a:pt x="4" y="50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5" y="51"/>
                      <a:pt x="5" y="51"/>
                      <a:pt x="4" y="51"/>
                    </a:cubicBezTo>
                    <a:cubicBezTo>
                      <a:pt x="4" y="51"/>
                      <a:pt x="6" y="51"/>
                      <a:pt x="5" y="51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4" y="51"/>
                      <a:pt x="5" y="52"/>
                      <a:pt x="4" y="52"/>
                    </a:cubicBezTo>
                    <a:cubicBezTo>
                      <a:pt x="3" y="52"/>
                      <a:pt x="4" y="52"/>
                      <a:pt x="3" y="51"/>
                    </a:cubicBezTo>
                    <a:cubicBezTo>
                      <a:pt x="3" y="52"/>
                      <a:pt x="4" y="53"/>
                      <a:pt x="4" y="53"/>
                    </a:cubicBezTo>
                    <a:cubicBezTo>
                      <a:pt x="4" y="53"/>
                      <a:pt x="4" y="53"/>
                      <a:pt x="4" y="53"/>
                    </a:cubicBezTo>
                    <a:cubicBezTo>
                      <a:pt x="6" y="54"/>
                      <a:pt x="3" y="53"/>
                      <a:pt x="4" y="54"/>
                    </a:cubicBezTo>
                    <a:cubicBezTo>
                      <a:pt x="4" y="53"/>
                      <a:pt x="3" y="53"/>
                      <a:pt x="3" y="53"/>
                    </a:cubicBezTo>
                    <a:cubicBezTo>
                      <a:pt x="3" y="53"/>
                      <a:pt x="3" y="54"/>
                      <a:pt x="4" y="55"/>
                    </a:cubicBezTo>
                    <a:cubicBezTo>
                      <a:pt x="3" y="54"/>
                      <a:pt x="3" y="54"/>
                      <a:pt x="3" y="54"/>
                    </a:cubicBezTo>
                    <a:cubicBezTo>
                      <a:pt x="3" y="54"/>
                      <a:pt x="3" y="55"/>
                      <a:pt x="3" y="55"/>
                    </a:cubicBezTo>
                    <a:cubicBezTo>
                      <a:pt x="3" y="55"/>
                      <a:pt x="3" y="55"/>
                      <a:pt x="4" y="55"/>
                    </a:cubicBezTo>
                    <a:cubicBezTo>
                      <a:pt x="1" y="55"/>
                      <a:pt x="5" y="57"/>
                      <a:pt x="3" y="57"/>
                    </a:cubicBezTo>
                    <a:cubicBezTo>
                      <a:pt x="3" y="57"/>
                      <a:pt x="2" y="56"/>
                      <a:pt x="2" y="56"/>
                    </a:cubicBezTo>
                    <a:cubicBezTo>
                      <a:pt x="2" y="57"/>
                      <a:pt x="2" y="57"/>
                      <a:pt x="2" y="57"/>
                    </a:cubicBezTo>
                    <a:cubicBezTo>
                      <a:pt x="3" y="57"/>
                      <a:pt x="3" y="57"/>
                      <a:pt x="4" y="57"/>
                    </a:cubicBezTo>
                    <a:cubicBezTo>
                      <a:pt x="4" y="57"/>
                      <a:pt x="5" y="58"/>
                      <a:pt x="5" y="58"/>
                    </a:cubicBezTo>
                    <a:cubicBezTo>
                      <a:pt x="4" y="57"/>
                      <a:pt x="3" y="57"/>
                      <a:pt x="3" y="57"/>
                    </a:cubicBezTo>
                    <a:cubicBezTo>
                      <a:pt x="3" y="57"/>
                      <a:pt x="3" y="57"/>
                      <a:pt x="3" y="57"/>
                    </a:cubicBezTo>
                    <a:cubicBezTo>
                      <a:pt x="2" y="57"/>
                      <a:pt x="5" y="58"/>
                      <a:pt x="4" y="58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4" y="58"/>
                      <a:pt x="4" y="58"/>
                      <a:pt x="4" y="58"/>
                    </a:cubicBezTo>
                    <a:cubicBezTo>
                      <a:pt x="3" y="58"/>
                      <a:pt x="4" y="58"/>
                      <a:pt x="3" y="58"/>
                    </a:cubicBezTo>
                    <a:cubicBezTo>
                      <a:pt x="3" y="58"/>
                      <a:pt x="5" y="59"/>
                      <a:pt x="4" y="59"/>
                    </a:cubicBezTo>
                    <a:cubicBezTo>
                      <a:pt x="3" y="58"/>
                      <a:pt x="3" y="58"/>
                      <a:pt x="3" y="58"/>
                    </a:cubicBezTo>
                    <a:cubicBezTo>
                      <a:pt x="2" y="58"/>
                      <a:pt x="2" y="58"/>
                      <a:pt x="2" y="58"/>
                    </a:cubicBezTo>
                    <a:cubicBezTo>
                      <a:pt x="2" y="58"/>
                      <a:pt x="2" y="58"/>
                      <a:pt x="2" y="58"/>
                    </a:cubicBezTo>
                    <a:cubicBezTo>
                      <a:pt x="1" y="58"/>
                      <a:pt x="1" y="58"/>
                      <a:pt x="1" y="58"/>
                    </a:cubicBezTo>
                    <a:cubicBezTo>
                      <a:pt x="2" y="58"/>
                      <a:pt x="2" y="58"/>
                      <a:pt x="2" y="58"/>
                    </a:cubicBezTo>
                    <a:cubicBezTo>
                      <a:pt x="4" y="59"/>
                      <a:pt x="2" y="59"/>
                      <a:pt x="4" y="60"/>
                    </a:cubicBezTo>
                    <a:cubicBezTo>
                      <a:pt x="2" y="59"/>
                      <a:pt x="3" y="59"/>
                      <a:pt x="2" y="59"/>
                    </a:cubicBezTo>
                    <a:cubicBezTo>
                      <a:pt x="1" y="59"/>
                      <a:pt x="1" y="59"/>
                      <a:pt x="1" y="59"/>
                    </a:cubicBezTo>
                    <a:cubicBezTo>
                      <a:pt x="2" y="59"/>
                      <a:pt x="0" y="59"/>
                      <a:pt x="1" y="59"/>
                    </a:cubicBezTo>
                    <a:cubicBezTo>
                      <a:pt x="1" y="59"/>
                      <a:pt x="1" y="60"/>
                      <a:pt x="0" y="59"/>
                    </a:cubicBezTo>
                    <a:cubicBezTo>
                      <a:pt x="1" y="60"/>
                      <a:pt x="1" y="60"/>
                      <a:pt x="1" y="60"/>
                    </a:cubicBezTo>
                    <a:cubicBezTo>
                      <a:pt x="2" y="60"/>
                      <a:pt x="0" y="60"/>
                      <a:pt x="1" y="61"/>
                    </a:cubicBezTo>
                    <a:cubicBezTo>
                      <a:pt x="2" y="61"/>
                      <a:pt x="3" y="62"/>
                      <a:pt x="3" y="62"/>
                    </a:cubicBezTo>
                    <a:cubicBezTo>
                      <a:pt x="3" y="62"/>
                      <a:pt x="2" y="62"/>
                      <a:pt x="2" y="62"/>
                    </a:cubicBezTo>
                    <a:cubicBezTo>
                      <a:pt x="1" y="62"/>
                      <a:pt x="1" y="62"/>
                      <a:pt x="2" y="62"/>
                    </a:cubicBezTo>
                    <a:cubicBezTo>
                      <a:pt x="1" y="62"/>
                      <a:pt x="1" y="62"/>
                      <a:pt x="1" y="62"/>
                    </a:cubicBezTo>
                    <a:cubicBezTo>
                      <a:pt x="1" y="62"/>
                      <a:pt x="2" y="62"/>
                      <a:pt x="1" y="62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1" y="63"/>
                      <a:pt x="1" y="63"/>
                      <a:pt x="1" y="63"/>
                    </a:cubicBezTo>
                    <a:cubicBezTo>
                      <a:pt x="1" y="62"/>
                      <a:pt x="0" y="62"/>
                      <a:pt x="0" y="62"/>
                    </a:cubicBezTo>
                    <a:cubicBezTo>
                      <a:pt x="0" y="62"/>
                      <a:pt x="0" y="63"/>
                      <a:pt x="1" y="63"/>
                    </a:cubicBezTo>
                    <a:cubicBezTo>
                      <a:pt x="2" y="63"/>
                      <a:pt x="2" y="63"/>
                      <a:pt x="2" y="63"/>
                    </a:cubicBezTo>
                    <a:cubicBezTo>
                      <a:pt x="2" y="63"/>
                      <a:pt x="1" y="63"/>
                      <a:pt x="1" y="63"/>
                    </a:cubicBezTo>
                    <a:cubicBezTo>
                      <a:pt x="0" y="62"/>
                      <a:pt x="1" y="63"/>
                      <a:pt x="1" y="63"/>
                    </a:cubicBezTo>
                    <a:cubicBezTo>
                      <a:pt x="2" y="63"/>
                      <a:pt x="2" y="63"/>
                      <a:pt x="2" y="63"/>
                    </a:cubicBezTo>
                    <a:cubicBezTo>
                      <a:pt x="4" y="64"/>
                      <a:pt x="1" y="62"/>
                      <a:pt x="2" y="62"/>
                    </a:cubicBezTo>
                    <a:cubicBezTo>
                      <a:pt x="3" y="63"/>
                      <a:pt x="3" y="63"/>
                      <a:pt x="3" y="63"/>
                    </a:cubicBezTo>
                    <a:cubicBezTo>
                      <a:pt x="2" y="62"/>
                      <a:pt x="2" y="62"/>
                      <a:pt x="2" y="62"/>
                    </a:cubicBezTo>
                    <a:cubicBezTo>
                      <a:pt x="2" y="62"/>
                      <a:pt x="3" y="63"/>
                      <a:pt x="3" y="63"/>
                    </a:cubicBezTo>
                    <a:cubicBezTo>
                      <a:pt x="4" y="63"/>
                      <a:pt x="3" y="62"/>
                      <a:pt x="4" y="63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4" y="62"/>
                      <a:pt x="4" y="62"/>
                      <a:pt x="4" y="62"/>
                    </a:cubicBezTo>
                    <a:cubicBezTo>
                      <a:pt x="4" y="63"/>
                      <a:pt x="5" y="63"/>
                      <a:pt x="5" y="63"/>
                    </a:cubicBezTo>
                    <a:cubicBezTo>
                      <a:pt x="6" y="63"/>
                      <a:pt x="4" y="62"/>
                      <a:pt x="5" y="62"/>
                    </a:cubicBezTo>
                    <a:cubicBezTo>
                      <a:pt x="5" y="62"/>
                      <a:pt x="5" y="62"/>
                      <a:pt x="5" y="62"/>
                    </a:cubicBezTo>
                    <a:cubicBezTo>
                      <a:pt x="5" y="62"/>
                      <a:pt x="4" y="62"/>
                      <a:pt x="3" y="61"/>
                    </a:cubicBezTo>
                    <a:cubicBezTo>
                      <a:pt x="5" y="62"/>
                      <a:pt x="5" y="62"/>
                      <a:pt x="5" y="62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4" y="61"/>
                      <a:pt x="5" y="61"/>
                      <a:pt x="5" y="62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5" y="61"/>
                      <a:pt x="4" y="60"/>
                      <a:pt x="5" y="61"/>
                    </a:cubicBezTo>
                    <a:cubicBezTo>
                      <a:pt x="5" y="61"/>
                      <a:pt x="5" y="61"/>
                      <a:pt x="4" y="60"/>
                    </a:cubicBezTo>
                    <a:cubicBezTo>
                      <a:pt x="6" y="61"/>
                      <a:pt x="4" y="60"/>
                      <a:pt x="5" y="60"/>
                    </a:cubicBezTo>
                    <a:cubicBezTo>
                      <a:pt x="6" y="61"/>
                      <a:pt x="5" y="61"/>
                      <a:pt x="6" y="61"/>
                    </a:cubicBezTo>
                    <a:cubicBezTo>
                      <a:pt x="4" y="60"/>
                      <a:pt x="7" y="61"/>
                      <a:pt x="6" y="60"/>
                    </a:cubicBezTo>
                    <a:cubicBezTo>
                      <a:pt x="5" y="60"/>
                      <a:pt x="6" y="60"/>
                      <a:pt x="6" y="59"/>
                    </a:cubicBezTo>
                    <a:cubicBezTo>
                      <a:pt x="6" y="59"/>
                      <a:pt x="6" y="59"/>
                      <a:pt x="7" y="59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6" y="59"/>
                      <a:pt x="6" y="58"/>
                      <a:pt x="6" y="58"/>
                    </a:cubicBezTo>
                    <a:cubicBezTo>
                      <a:pt x="7" y="58"/>
                      <a:pt x="7" y="59"/>
                      <a:pt x="8" y="59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7" y="58"/>
                      <a:pt x="7" y="58"/>
                      <a:pt x="7" y="58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8" y="58"/>
                      <a:pt x="7" y="58"/>
                      <a:pt x="8" y="58"/>
                    </a:cubicBezTo>
                    <a:cubicBezTo>
                      <a:pt x="7" y="57"/>
                      <a:pt x="5" y="57"/>
                      <a:pt x="4" y="56"/>
                    </a:cubicBezTo>
                    <a:cubicBezTo>
                      <a:pt x="5" y="57"/>
                      <a:pt x="6" y="57"/>
                      <a:pt x="6" y="57"/>
                    </a:cubicBezTo>
                    <a:cubicBezTo>
                      <a:pt x="6" y="57"/>
                      <a:pt x="5" y="57"/>
                      <a:pt x="6" y="57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7"/>
                      <a:pt x="6" y="57"/>
                      <a:pt x="6" y="57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7" y="57"/>
                      <a:pt x="8" y="57"/>
                      <a:pt x="8" y="57"/>
                    </a:cubicBezTo>
                    <a:cubicBezTo>
                      <a:pt x="8" y="57"/>
                      <a:pt x="7" y="57"/>
                      <a:pt x="7" y="57"/>
                    </a:cubicBezTo>
                    <a:cubicBezTo>
                      <a:pt x="7" y="57"/>
                      <a:pt x="8" y="57"/>
                      <a:pt x="9" y="57"/>
                    </a:cubicBezTo>
                    <a:cubicBezTo>
                      <a:pt x="8" y="57"/>
                      <a:pt x="9" y="57"/>
                      <a:pt x="8" y="56"/>
                    </a:cubicBezTo>
                    <a:cubicBezTo>
                      <a:pt x="8" y="56"/>
                      <a:pt x="8" y="56"/>
                      <a:pt x="8" y="57"/>
                    </a:cubicBezTo>
                    <a:cubicBezTo>
                      <a:pt x="8" y="56"/>
                      <a:pt x="8" y="56"/>
                      <a:pt x="7" y="56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6" y="55"/>
                      <a:pt x="8" y="55"/>
                      <a:pt x="8" y="55"/>
                    </a:cubicBezTo>
                    <a:cubicBezTo>
                      <a:pt x="8" y="55"/>
                      <a:pt x="8" y="55"/>
                      <a:pt x="8" y="55"/>
                    </a:cubicBezTo>
                    <a:cubicBezTo>
                      <a:pt x="8" y="54"/>
                      <a:pt x="8" y="54"/>
                      <a:pt x="7" y="54"/>
                    </a:cubicBezTo>
                    <a:cubicBezTo>
                      <a:pt x="7" y="54"/>
                      <a:pt x="8" y="54"/>
                      <a:pt x="8" y="54"/>
                    </a:cubicBezTo>
                    <a:cubicBezTo>
                      <a:pt x="8" y="54"/>
                      <a:pt x="8" y="53"/>
                      <a:pt x="8" y="53"/>
                    </a:cubicBezTo>
                    <a:cubicBezTo>
                      <a:pt x="9" y="54"/>
                      <a:pt x="9" y="53"/>
                      <a:pt x="9" y="54"/>
                    </a:cubicBezTo>
                    <a:cubicBezTo>
                      <a:pt x="9" y="54"/>
                      <a:pt x="10" y="54"/>
                      <a:pt x="9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2" y="53"/>
                      <a:pt x="8" y="52"/>
                      <a:pt x="11" y="52"/>
                    </a:cubicBezTo>
                    <a:cubicBezTo>
                      <a:pt x="10" y="51"/>
                      <a:pt x="10" y="52"/>
                      <a:pt x="9" y="52"/>
                    </a:cubicBezTo>
                    <a:cubicBezTo>
                      <a:pt x="9" y="51"/>
                      <a:pt x="11" y="52"/>
                      <a:pt x="11" y="51"/>
                    </a:cubicBezTo>
                    <a:cubicBezTo>
                      <a:pt x="12" y="51"/>
                      <a:pt x="9" y="51"/>
                      <a:pt x="10" y="51"/>
                    </a:cubicBezTo>
                    <a:cubicBezTo>
                      <a:pt x="9" y="50"/>
                      <a:pt x="8" y="50"/>
                      <a:pt x="8" y="50"/>
                    </a:cubicBezTo>
                    <a:cubicBezTo>
                      <a:pt x="8" y="50"/>
                      <a:pt x="10" y="50"/>
                      <a:pt x="10" y="50"/>
                    </a:cubicBezTo>
                    <a:cubicBezTo>
                      <a:pt x="10" y="50"/>
                      <a:pt x="10" y="50"/>
                      <a:pt x="10" y="50"/>
                    </a:cubicBezTo>
                    <a:cubicBezTo>
                      <a:pt x="10" y="50"/>
                      <a:pt x="10" y="51"/>
                      <a:pt x="11" y="51"/>
                    </a:cubicBezTo>
                    <a:cubicBezTo>
                      <a:pt x="10" y="50"/>
                      <a:pt x="10" y="50"/>
                      <a:pt x="10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1" y="50"/>
                      <a:pt x="11" y="50"/>
                      <a:pt x="10" y="50"/>
                    </a:cubicBezTo>
                    <a:cubicBezTo>
                      <a:pt x="11" y="50"/>
                      <a:pt x="10" y="50"/>
                      <a:pt x="11" y="50"/>
                    </a:cubicBezTo>
                    <a:cubicBezTo>
                      <a:pt x="11" y="50"/>
                      <a:pt x="10" y="49"/>
                      <a:pt x="10" y="49"/>
                    </a:cubicBezTo>
                    <a:cubicBezTo>
                      <a:pt x="11" y="49"/>
                      <a:pt x="9" y="49"/>
                      <a:pt x="9" y="49"/>
                    </a:cubicBezTo>
                    <a:cubicBezTo>
                      <a:pt x="10" y="49"/>
                      <a:pt x="11" y="49"/>
                      <a:pt x="10" y="49"/>
                    </a:cubicBezTo>
                    <a:cubicBezTo>
                      <a:pt x="11" y="49"/>
                      <a:pt x="12" y="49"/>
                      <a:pt x="12" y="49"/>
                    </a:cubicBezTo>
                    <a:cubicBezTo>
                      <a:pt x="11" y="49"/>
                      <a:pt x="13" y="49"/>
                      <a:pt x="13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3" y="49"/>
                      <a:pt x="13" y="49"/>
                      <a:pt x="13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2" y="48"/>
                      <a:pt x="12" y="48"/>
                      <a:pt x="13" y="48"/>
                    </a:cubicBezTo>
                    <a:cubicBezTo>
                      <a:pt x="12" y="48"/>
                      <a:pt x="11" y="48"/>
                      <a:pt x="10" y="48"/>
                    </a:cubicBezTo>
                    <a:cubicBezTo>
                      <a:pt x="11" y="48"/>
                      <a:pt x="10" y="47"/>
                      <a:pt x="11" y="48"/>
                    </a:cubicBezTo>
                    <a:cubicBezTo>
                      <a:pt x="11" y="48"/>
                      <a:pt x="12" y="48"/>
                      <a:pt x="12" y="48"/>
                    </a:cubicBezTo>
                    <a:cubicBezTo>
                      <a:pt x="12" y="48"/>
                      <a:pt x="12" y="48"/>
                      <a:pt x="13" y="48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4" y="48"/>
                      <a:pt x="12" y="48"/>
                      <a:pt x="12" y="47"/>
                    </a:cubicBezTo>
                    <a:cubicBezTo>
                      <a:pt x="12" y="47"/>
                      <a:pt x="13" y="47"/>
                      <a:pt x="13" y="47"/>
                    </a:cubicBezTo>
                    <a:cubicBezTo>
                      <a:pt x="13" y="47"/>
                      <a:pt x="12" y="47"/>
                      <a:pt x="11" y="47"/>
                    </a:cubicBezTo>
                    <a:cubicBezTo>
                      <a:pt x="12" y="47"/>
                      <a:pt x="11" y="47"/>
                      <a:pt x="11" y="46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9" y="46"/>
                      <a:pt x="12" y="46"/>
                      <a:pt x="11" y="46"/>
                    </a:cubicBezTo>
                    <a:cubicBezTo>
                      <a:pt x="11" y="46"/>
                      <a:pt x="12" y="46"/>
                      <a:pt x="13" y="46"/>
                    </a:cubicBezTo>
                    <a:cubicBezTo>
                      <a:pt x="12" y="45"/>
                      <a:pt x="14" y="46"/>
                      <a:pt x="13" y="45"/>
                    </a:cubicBezTo>
                    <a:cubicBezTo>
                      <a:pt x="12" y="45"/>
                      <a:pt x="12" y="45"/>
                      <a:pt x="11" y="45"/>
                    </a:cubicBezTo>
                    <a:cubicBezTo>
                      <a:pt x="12" y="46"/>
                      <a:pt x="12" y="46"/>
                      <a:pt x="12" y="46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1" y="45"/>
                      <a:pt x="9" y="45"/>
                      <a:pt x="10" y="45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3" y="45"/>
                      <a:pt x="11" y="44"/>
                      <a:pt x="12" y="44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0" y="44"/>
                      <a:pt x="11" y="44"/>
                      <a:pt x="11" y="43"/>
                    </a:cubicBezTo>
                    <a:cubicBezTo>
                      <a:pt x="12" y="44"/>
                      <a:pt x="12" y="44"/>
                      <a:pt x="12" y="44"/>
                    </a:cubicBezTo>
                    <a:cubicBezTo>
                      <a:pt x="12" y="43"/>
                      <a:pt x="13" y="43"/>
                      <a:pt x="11" y="43"/>
                    </a:cubicBezTo>
                    <a:cubicBezTo>
                      <a:pt x="12" y="43"/>
                      <a:pt x="12" y="43"/>
                      <a:pt x="12" y="43"/>
                    </a:cubicBezTo>
                    <a:cubicBezTo>
                      <a:pt x="13" y="43"/>
                      <a:pt x="10" y="42"/>
                      <a:pt x="10" y="42"/>
                    </a:cubicBezTo>
                    <a:cubicBezTo>
                      <a:pt x="11" y="42"/>
                      <a:pt x="12" y="42"/>
                      <a:pt x="12" y="42"/>
                    </a:cubicBezTo>
                    <a:cubicBezTo>
                      <a:pt x="12" y="42"/>
                      <a:pt x="12" y="42"/>
                      <a:pt x="12" y="42"/>
                    </a:cubicBezTo>
                    <a:cubicBezTo>
                      <a:pt x="12" y="42"/>
                      <a:pt x="11" y="42"/>
                      <a:pt x="12" y="42"/>
                    </a:cubicBezTo>
                    <a:cubicBezTo>
                      <a:pt x="11" y="42"/>
                      <a:pt x="10" y="41"/>
                      <a:pt x="11" y="41"/>
                    </a:cubicBezTo>
                    <a:cubicBezTo>
                      <a:pt x="11" y="41"/>
                      <a:pt x="11" y="41"/>
                      <a:pt x="11" y="41"/>
                    </a:cubicBezTo>
                    <a:cubicBezTo>
                      <a:pt x="11" y="41"/>
                      <a:pt x="10" y="41"/>
                      <a:pt x="10" y="41"/>
                    </a:cubicBezTo>
                    <a:cubicBezTo>
                      <a:pt x="12" y="41"/>
                      <a:pt x="10" y="40"/>
                      <a:pt x="12" y="40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1" y="39"/>
                      <a:pt x="12" y="39"/>
                      <a:pt x="11" y="39"/>
                    </a:cubicBezTo>
                    <a:cubicBezTo>
                      <a:pt x="12" y="39"/>
                      <a:pt x="9" y="39"/>
                      <a:pt x="10" y="39"/>
                    </a:cubicBezTo>
                    <a:cubicBezTo>
                      <a:pt x="11" y="39"/>
                      <a:pt x="11" y="39"/>
                      <a:pt x="11" y="39"/>
                    </a:cubicBezTo>
                    <a:cubicBezTo>
                      <a:pt x="14" y="39"/>
                      <a:pt x="11" y="38"/>
                      <a:pt x="13" y="38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14" y="38"/>
                      <a:pt x="12" y="38"/>
                      <a:pt x="12" y="38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1" y="37"/>
                      <a:pt x="11" y="37"/>
                      <a:pt x="10" y="36"/>
                    </a:cubicBezTo>
                    <a:cubicBezTo>
                      <a:pt x="11" y="37"/>
                      <a:pt x="11" y="37"/>
                      <a:pt x="12" y="37"/>
                    </a:cubicBezTo>
                    <a:cubicBezTo>
                      <a:pt x="12" y="37"/>
                      <a:pt x="10" y="37"/>
                      <a:pt x="10" y="36"/>
                    </a:cubicBezTo>
                    <a:cubicBezTo>
                      <a:pt x="11" y="36"/>
                      <a:pt x="11" y="36"/>
                      <a:pt x="12" y="36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4" y="37"/>
                      <a:pt x="12" y="36"/>
                      <a:pt x="12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11" y="36"/>
                      <a:pt x="12" y="35"/>
                    </a:cubicBezTo>
                    <a:cubicBezTo>
                      <a:pt x="11" y="35"/>
                      <a:pt x="11" y="35"/>
                      <a:pt x="11" y="35"/>
                    </a:cubicBezTo>
                    <a:cubicBezTo>
                      <a:pt x="10" y="35"/>
                      <a:pt x="12" y="35"/>
                      <a:pt x="11" y="35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5"/>
                      <a:pt x="11" y="34"/>
                      <a:pt x="11" y="34"/>
                    </a:cubicBezTo>
                    <a:cubicBezTo>
                      <a:pt x="12" y="34"/>
                      <a:pt x="12" y="35"/>
                      <a:pt x="13" y="35"/>
                    </a:cubicBezTo>
                    <a:cubicBezTo>
                      <a:pt x="13" y="35"/>
                      <a:pt x="13" y="34"/>
                      <a:pt x="12" y="34"/>
                    </a:cubicBezTo>
                    <a:cubicBezTo>
                      <a:pt x="12" y="34"/>
                      <a:pt x="13" y="34"/>
                      <a:pt x="12" y="34"/>
                    </a:cubicBezTo>
                    <a:cubicBezTo>
                      <a:pt x="11" y="34"/>
                      <a:pt x="11" y="34"/>
                      <a:pt x="11" y="34"/>
                    </a:cubicBezTo>
                    <a:cubicBezTo>
                      <a:pt x="14" y="34"/>
                      <a:pt x="12" y="33"/>
                      <a:pt x="14" y="33"/>
                    </a:cubicBezTo>
                    <a:cubicBezTo>
                      <a:pt x="13" y="32"/>
                      <a:pt x="15" y="32"/>
                      <a:pt x="14" y="31"/>
                    </a:cubicBezTo>
                    <a:cubicBezTo>
                      <a:pt x="12" y="31"/>
                      <a:pt x="14" y="31"/>
                      <a:pt x="12" y="31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4" y="31"/>
                      <a:pt x="14" y="31"/>
                      <a:pt x="14" y="31"/>
                    </a:cubicBezTo>
                    <a:cubicBezTo>
                      <a:pt x="14" y="31"/>
                      <a:pt x="14" y="31"/>
                      <a:pt x="15" y="31"/>
                    </a:cubicBezTo>
                    <a:cubicBezTo>
                      <a:pt x="15" y="30"/>
                      <a:pt x="16" y="31"/>
                      <a:pt x="16" y="31"/>
                    </a:cubicBezTo>
                    <a:cubicBezTo>
                      <a:pt x="15" y="31"/>
                      <a:pt x="15" y="30"/>
                      <a:pt x="15" y="30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3" y="30"/>
                      <a:pt x="16" y="30"/>
                      <a:pt x="15" y="30"/>
                    </a:cubicBezTo>
                    <a:cubicBezTo>
                      <a:pt x="16" y="30"/>
                      <a:pt x="16" y="30"/>
                      <a:pt x="16" y="30"/>
                    </a:cubicBezTo>
                    <a:cubicBezTo>
                      <a:pt x="15" y="30"/>
                      <a:pt x="16" y="29"/>
                      <a:pt x="14" y="29"/>
                    </a:cubicBezTo>
                    <a:cubicBezTo>
                      <a:pt x="14" y="29"/>
                      <a:pt x="15" y="29"/>
                      <a:pt x="15" y="29"/>
                    </a:cubicBezTo>
                    <a:cubicBezTo>
                      <a:pt x="15" y="28"/>
                      <a:pt x="13" y="27"/>
                      <a:pt x="14" y="27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5" y="27"/>
                      <a:pt x="14" y="27"/>
                      <a:pt x="14" y="27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5" y="27"/>
                      <a:pt x="14" y="27"/>
                      <a:pt x="14" y="27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6" y="26"/>
                      <a:pt x="14" y="26"/>
                      <a:pt x="13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6" y="25"/>
                      <a:pt x="16" y="25"/>
                      <a:pt x="16" y="25"/>
                    </a:cubicBezTo>
                    <a:cubicBezTo>
                      <a:pt x="16" y="24"/>
                      <a:pt x="15" y="24"/>
                      <a:pt x="14" y="23"/>
                    </a:cubicBezTo>
                    <a:cubicBezTo>
                      <a:pt x="16" y="23"/>
                      <a:pt x="15" y="22"/>
                      <a:pt x="16" y="22"/>
                    </a:cubicBezTo>
                    <a:cubicBezTo>
                      <a:pt x="16" y="22"/>
                      <a:pt x="15" y="22"/>
                      <a:pt x="14" y="22"/>
                    </a:cubicBezTo>
                    <a:cubicBezTo>
                      <a:pt x="15" y="21"/>
                      <a:pt x="13" y="21"/>
                      <a:pt x="15" y="21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7" y="20"/>
                      <a:pt x="13" y="19"/>
                      <a:pt x="16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8"/>
                      <a:pt x="14" y="17"/>
                      <a:pt x="14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5" y="17"/>
                      <a:pt x="17" y="16"/>
                      <a:pt x="15" y="16"/>
                    </a:cubicBezTo>
                    <a:cubicBezTo>
                      <a:pt x="15" y="16"/>
                      <a:pt x="16" y="16"/>
                      <a:pt x="16" y="16"/>
                    </a:cubicBezTo>
                    <a:cubicBezTo>
                      <a:pt x="16" y="16"/>
                      <a:pt x="17" y="15"/>
                      <a:pt x="15" y="15"/>
                    </a:cubicBezTo>
                    <a:cubicBezTo>
                      <a:pt x="16" y="15"/>
                      <a:pt x="15" y="15"/>
                      <a:pt x="14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4"/>
                      <a:pt x="14" y="14"/>
                      <a:pt x="13" y="14"/>
                    </a:cubicBezTo>
                    <a:cubicBezTo>
                      <a:pt x="13" y="14"/>
                      <a:pt x="14" y="14"/>
                      <a:pt x="14" y="14"/>
                    </a:cubicBezTo>
                    <a:cubicBezTo>
                      <a:pt x="14" y="14"/>
                      <a:pt x="13" y="14"/>
                      <a:pt x="13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3" y="13"/>
                    </a:cubicBezTo>
                    <a:cubicBezTo>
                      <a:pt x="13" y="13"/>
                      <a:pt x="13" y="13"/>
                      <a:pt x="14" y="13"/>
                    </a:cubicBezTo>
                    <a:cubicBezTo>
                      <a:pt x="14" y="13"/>
                      <a:pt x="13" y="13"/>
                      <a:pt x="13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5" y="12"/>
                      <a:pt x="13" y="12"/>
                      <a:pt x="14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2"/>
                      <a:pt x="15" y="12"/>
                      <a:pt x="17" y="12"/>
                    </a:cubicBezTo>
                    <a:cubicBezTo>
                      <a:pt x="16" y="12"/>
                      <a:pt x="14" y="12"/>
                      <a:pt x="15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2"/>
                      <a:pt x="15" y="12"/>
                      <a:pt x="15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5" y="11"/>
                      <a:pt x="15" y="11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3" y="11"/>
                      <a:pt x="14" y="11"/>
                    </a:cubicBezTo>
                    <a:cubicBezTo>
                      <a:pt x="13" y="11"/>
                      <a:pt x="13" y="11"/>
                      <a:pt x="12" y="11"/>
                    </a:cubicBezTo>
                    <a:cubicBezTo>
                      <a:pt x="14" y="11"/>
                      <a:pt x="15" y="10"/>
                      <a:pt x="16" y="10"/>
                    </a:cubicBezTo>
                    <a:cubicBezTo>
                      <a:pt x="15" y="10"/>
                      <a:pt x="15" y="9"/>
                      <a:pt x="13" y="9"/>
                    </a:cubicBezTo>
                    <a:cubicBezTo>
                      <a:pt x="13" y="9"/>
                      <a:pt x="14" y="9"/>
                      <a:pt x="14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4" y="9"/>
                      <a:pt x="14" y="9"/>
                      <a:pt x="13" y="9"/>
                    </a:cubicBezTo>
                    <a:cubicBezTo>
                      <a:pt x="14" y="8"/>
                      <a:pt x="14" y="9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7" y="8"/>
                      <a:pt x="11" y="7"/>
                      <a:pt x="14" y="6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5" y="6"/>
                      <a:pt x="12" y="5"/>
                      <a:pt x="14" y="4"/>
                    </a:cubicBezTo>
                    <a:cubicBezTo>
                      <a:pt x="15" y="4"/>
                      <a:pt x="14" y="4"/>
                      <a:pt x="13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2" y="3"/>
                      <a:pt x="16" y="2"/>
                      <a:pt x="14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2" y="2"/>
                      <a:pt x="13" y="2"/>
                    </a:cubicBezTo>
                    <a:cubicBezTo>
                      <a:pt x="13" y="2"/>
                      <a:pt x="13" y="2"/>
                      <a:pt x="13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5" y="1"/>
                      <a:pt x="15" y="1"/>
                    </a:cubicBezTo>
                    <a:cubicBezTo>
                      <a:pt x="15" y="0"/>
                      <a:pt x="13" y="0"/>
                      <a:pt x="13" y="0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8" y="0"/>
                      <a:pt x="6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6" y="1"/>
                      <a:pt x="6" y="1"/>
                    </a:cubicBezTo>
                    <a:cubicBezTo>
                      <a:pt x="7" y="1"/>
                      <a:pt x="8" y="1"/>
                      <a:pt x="8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2"/>
                      <a:pt x="7" y="2"/>
                      <a:pt x="8" y="2"/>
                    </a:cubicBezTo>
                    <a:cubicBezTo>
                      <a:pt x="7" y="2"/>
                      <a:pt x="8" y="2"/>
                      <a:pt x="6" y="2"/>
                    </a:cubicBezTo>
                    <a:cubicBezTo>
                      <a:pt x="7" y="2"/>
                      <a:pt x="7" y="3"/>
                      <a:pt x="8" y="3"/>
                    </a:cubicBezTo>
                    <a:cubicBezTo>
                      <a:pt x="5" y="3"/>
                      <a:pt x="7" y="3"/>
                      <a:pt x="5" y="3"/>
                    </a:cubicBezTo>
                    <a:cubicBezTo>
                      <a:pt x="7" y="3"/>
                      <a:pt x="6" y="4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6" y="4"/>
                      <a:pt x="6" y="4"/>
                    </a:cubicBezTo>
                    <a:cubicBezTo>
                      <a:pt x="7" y="4"/>
                      <a:pt x="8" y="5"/>
                      <a:pt x="8" y="5"/>
                    </a:cubicBezTo>
                    <a:cubicBezTo>
                      <a:pt x="7" y="5"/>
                      <a:pt x="7" y="5"/>
                      <a:pt x="5" y="5"/>
                    </a:cubicBezTo>
                    <a:cubicBezTo>
                      <a:pt x="6" y="5"/>
                      <a:pt x="6" y="5"/>
                      <a:pt x="8" y="5"/>
                    </a:cubicBezTo>
                    <a:cubicBezTo>
                      <a:pt x="7" y="5"/>
                      <a:pt x="7" y="5"/>
                      <a:pt x="6" y="5"/>
                    </a:cubicBezTo>
                    <a:cubicBezTo>
                      <a:pt x="8" y="5"/>
                      <a:pt x="6" y="5"/>
                      <a:pt x="7" y="5"/>
                    </a:cubicBezTo>
                    <a:cubicBezTo>
                      <a:pt x="6" y="6"/>
                      <a:pt x="5" y="5"/>
                      <a:pt x="6" y="6"/>
                    </a:cubicBezTo>
                    <a:cubicBezTo>
                      <a:pt x="5" y="6"/>
                      <a:pt x="5" y="6"/>
                      <a:pt x="5" y="6"/>
                    </a:cubicBezTo>
                    <a:close/>
                    <a:moveTo>
                      <a:pt x="8" y="11"/>
                    </a:move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lose/>
                    <a:moveTo>
                      <a:pt x="8" y="12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9" y="12"/>
                      <a:pt x="9" y="12"/>
                    </a:cubicBezTo>
                    <a:lnTo>
                      <a:pt x="8" y="12"/>
                    </a:lnTo>
                    <a:close/>
                    <a:moveTo>
                      <a:pt x="16" y="11"/>
                    </a:moveTo>
                    <a:cubicBezTo>
                      <a:pt x="16" y="11"/>
                      <a:pt x="16" y="11"/>
                      <a:pt x="16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11"/>
                      <a:pt x="15" y="11"/>
                      <a:pt x="15" y="11"/>
                    </a:cubicBezTo>
                    <a:lnTo>
                      <a:pt x="16" y="11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3" name="Rectangle 1326"/>
              <p:cNvSpPr>
                <a:spLocks noChangeArrowheads="1"/>
              </p:cNvSpPr>
              <p:nvPr/>
            </p:nvSpPr>
            <p:spPr bwMode="auto">
              <a:xfrm>
                <a:off x="3428" y="3004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4" name="Rectangle 1327"/>
              <p:cNvSpPr>
                <a:spLocks noChangeArrowheads="1"/>
              </p:cNvSpPr>
              <p:nvPr/>
            </p:nvSpPr>
            <p:spPr bwMode="auto">
              <a:xfrm>
                <a:off x="3412" y="3106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5" name="Rectangle 1328"/>
              <p:cNvSpPr>
                <a:spLocks noChangeArrowheads="1"/>
              </p:cNvSpPr>
              <p:nvPr/>
            </p:nvSpPr>
            <p:spPr bwMode="auto">
              <a:xfrm>
                <a:off x="3410" y="3022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6" name="Freeform 1329"/>
              <p:cNvSpPr>
                <a:spLocks/>
              </p:cNvSpPr>
              <p:nvPr/>
            </p:nvSpPr>
            <p:spPr bwMode="auto">
              <a:xfrm>
                <a:off x="3401" y="3108"/>
                <a:ext cx="2" cy="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7" name="Freeform 1330"/>
              <p:cNvSpPr>
                <a:spLocks/>
              </p:cNvSpPr>
              <p:nvPr/>
            </p:nvSpPr>
            <p:spPr bwMode="auto">
              <a:xfrm>
                <a:off x="3401" y="3110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8" name="Rectangle 1331"/>
              <p:cNvSpPr>
                <a:spLocks noChangeArrowheads="1"/>
              </p:cNvSpPr>
              <p:nvPr/>
            </p:nvSpPr>
            <p:spPr bwMode="auto">
              <a:xfrm>
                <a:off x="3398" y="3112"/>
                <a:ext cx="3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9" name="Freeform 1332"/>
              <p:cNvSpPr>
                <a:spLocks/>
              </p:cNvSpPr>
              <p:nvPr/>
            </p:nvSpPr>
            <p:spPr bwMode="auto">
              <a:xfrm>
                <a:off x="3403" y="308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0" name="Freeform 1333"/>
              <p:cNvSpPr>
                <a:spLocks/>
              </p:cNvSpPr>
              <p:nvPr/>
            </p:nvSpPr>
            <p:spPr bwMode="auto">
              <a:xfrm>
                <a:off x="3407" y="309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1" name="Rectangle 1334"/>
              <p:cNvSpPr>
                <a:spLocks noChangeArrowheads="1"/>
              </p:cNvSpPr>
              <p:nvPr/>
            </p:nvSpPr>
            <p:spPr bwMode="auto">
              <a:xfrm>
                <a:off x="3403" y="3070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2" name="Freeform 1335"/>
              <p:cNvSpPr>
                <a:spLocks/>
              </p:cNvSpPr>
              <p:nvPr/>
            </p:nvSpPr>
            <p:spPr bwMode="auto">
              <a:xfrm>
                <a:off x="3407" y="3090"/>
                <a:ext cx="0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0" y="0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3" name="Freeform 1336"/>
              <p:cNvSpPr>
                <a:spLocks/>
              </p:cNvSpPr>
              <p:nvPr/>
            </p:nvSpPr>
            <p:spPr bwMode="auto">
              <a:xfrm>
                <a:off x="3394" y="3119"/>
                <a:ext cx="2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0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4" name="Freeform 1337"/>
              <p:cNvSpPr>
                <a:spLocks/>
              </p:cNvSpPr>
              <p:nvPr/>
            </p:nvSpPr>
            <p:spPr bwMode="auto">
              <a:xfrm>
                <a:off x="3396" y="311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5" name="Freeform 1338"/>
              <p:cNvSpPr>
                <a:spLocks/>
              </p:cNvSpPr>
              <p:nvPr/>
            </p:nvSpPr>
            <p:spPr bwMode="auto">
              <a:xfrm>
                <a:off x="3396" y="311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6" name="Freeform 1339"/>
              <p:cNvSpPr>
                <a:spLocks/>
              </p:cNvSpPr>
              <p:nvPr/>
            </p:nvSpPr>
            <p:spPr bwMode="auto">
              <a:xfrm>
                <a:off x="3396" y="311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7" name="Freeform 1340"/>
              <p:cNvSpPr>
                <a:spLocks/>
              </p:cNvSpPr>
              <p:nvPr/>
            </p:nvSpPr>
            <p:spPr bwMode="auto">
              <a:xfrm>
                <a:off x="3394" y="3117"/>
                <a:ext cx="4" cy="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2">
                    <a:moveTo>
                      <a:pt x="1" y="0"/>
                    </a:moveTo>
                    <a:cubicBezTo>
                      <a:pt x="1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8" name="Freeform 1341"/>
              <p:cNvSpPr>
                <a:spLocks/>
              </p:cNvSpPr>
              <p:nvPr/>
            </p:nvSpPr>
            <p:spPr bwMode="auto">
              <a:xfrm>
                <a:off x="3407" y="3117"/>
                <a:ext cx="7" cy="2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0" y="1"/>
                  </a:cxn>
                  <a:cxn ang="0">
                    <a:pos x="1" y="1"/>
                  </a:cxn>
                  <a:cxn ang="0">
                    <a:pos x="1" y="0"/>
                  </a:cxn>
                </a:cxnLst>
                <a:rect l="0" t="0" r="r" b="b"/>
                <a:pathLst>
                  <a:path w="3" h="1">
                    <a:moveTo>
                      <a:pt x="1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3" y="1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9" name="Freeform 1342"/>
              <p:cNvSpPr>
                <a:spLocks/>
              </p:cNvSpPr>
              <p:nvPr/>
            </p:nvSpPr>
            <p:spPr bwMode="auto">
              <a:xfrm>
                <a:off x="3412" y="311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0" name="Freeform 1343"/>
              <p:cNvSpPr>
                <a:spLocks/>
              </p:cNvSpPr>
              <p:nvPr/>
            </p:nvSpPr>
            <p:spPr bwMode="auto">
              <a:xfrm>
                <a:off x="3416" y="3101"/>
                <a:ext cx="3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1" name="Freeform 1344"/>
              <p:cNvSpPr>
                <a:spLocks/>
              </p:cNvSpPr>
              <p:nvPr/>
            </p:nvSpPr>
            <p:spPr bwMode="auto">
              <a:xfrm>
                <a:off x="3403" y="3094"/>
                <a:ext cx="2" cy="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2" y="3"/>
                  </a:cxn>
                  <a:cxn ang="0">
                    <a:pos x="2" y="0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lnTo>
                      <a:pt x="0" y="0"/>
                    </a:lnTo>
                    <a:lnTo>
                      <a:pt x="2" y="3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2" name="Rectangle 1345"/>
              <p:cNvSpPr>
                <a:spLocks noChangeArrowheads="1"/>
              </p:cNvSpPr>
              <p:nvPr/>
            </p:nvSpPr>
            <p:spPr bwMode="auto">
              <a:xfrm>
                <a:off x="3421" y="3097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3" name="Freeform 1346"/>
              <p:cNvSpPr>
                <a:spLocks/>
              </p:cNvSpPr>
              <p:nvPr/>
            </p:nvSpPr>
            <p:spPr bwMode="auto">
              <a:xfrm>
                <a:off x="3423" y="3070"/>
                <a:ext cx="2" cy="2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0" y="0"/>
                  </a:cxn>
                  <a:cxn ang="0">
                    <a:pos x="1" y="1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4" name="Freeform 1347"/>
              <p:cNvSpPr>
                <a:spLocks/>
              </p:cNvSpPr>
              <p:nvPr/>
            </p:nvSpPr>
            <p:spPr bwMode="auto">
              <a:xfrm>
                <a:off x="3423" y="3058"/>
                <a:ext cx="2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" y="0"/>
                  </a:cxn>
                  <a:cxn ang="0">
                    <a:pos x="0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5" name="Freeform 1348"/>
              <p:cNvSpPr>
                <a:spLocks/>
              </p:cNvSpPr>
              <p:nvPr/>
            </p:nvSpPr>
            <p:spPr bwMode="auto">
              <a:xfrm>
                <a:off x="3432" y="3025"/>
                <a:ext cx="0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6" name="Freeform 1349"/>
              <p:cNvSpPr>
                <a:spLocks/>
              </p:cNvSpPr>
              <p:nvPr/>
            </p:nvSpPr>
            <p:spPr bwMode="auto">
              <a:xfrm>
                <a:off x="3329" y="3112"/>
                <a:ext cx="4" cy="3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2" y="1"/>
                  </a:cxn>
                  <a:cxn ang="0">
                    <a:pos x="0" y="0"/>
                  </a:cxn>
                  <a:cxn ang="0">
                    <a:pos x="1" y="1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1" y="1"/>
                      <a:pt x="2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7" name="Freeform 1350"/>
              <p:cNvSpPr>
                <a:spLocks/>
              </p:cNvSpPr>
              <p:nvPr/>
            </p:nvSpPr>
            <p:spPr bwMode="auto">
              <a:xfrm>
                <a:off x="3331" y="3112"/>
                <a:ext cx="4" cy="3"/>
              </a:xfrm>
              <a:custGeom>
                <a:avLst/>
                <a:gdLst/>
                <a:ahLst/>
                <a:cxnLst>
                  <a:cxn ang="0">
                    <a:pos x="2" y="1"/>
                  </a:cxn>
                  <a:cxn ang="0">
                    <a:pos x="0" y="0"/>
                  </a:cxn>
                  <a:cxn ang="0">
                    <a:pos x="2" y="1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2" y="1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1"/>
                      <a:pt x="1" y="0"/>
                      <a:pt x="0" y="0"/>
                    </a:cubicBezTo>
                    <a:cubicBezTo>
                      <a:pt x="1" y="0"/>
                      <a:pt x="0" y="0"/>
                      <a:pt x="2" y="1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1" y="1"/>
                    </a:cubicBezTo>
                    <a:cubicBezTo>
                      <a:pt x="2" y="1"/>
                      <a:pt x="2" y="1"/>
                      <a:pt x="1" y="1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8" name="Freeform 1351"/>
              <p:cNvSpPr>
                <a:spLocks/>
              </p:cNvSpPr>
              <p:nvPr/>
            </p:nvSpPr>
            <p:spPr bwMode="auto">
              <a:xfrm>
                <a:off x="3347" y="3094"/>
                <a:ext cx="2" cy="0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0" y="0"/>
                  </a:cxn>
                  <a:cxn ang="0">
                    <a:pos x="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9" name="Freeform 1352"/>
              <p:cNvSpPr>
                <a:spLocks/>
              </p:cNvSpPr>
              <p:nvPr/>
            </p:nvSpPr>
            <p:spPr bwMode="auto">
              <a:xfrm>
                <a:off x="3353" y="3081"/>
                <a:ext cx="3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3" y="0"/>
                  </a:cxn>
                  <a:cxn ang="0">
                    <a:pos x="0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0" name="Freeform 1353"/>
              <p:cNvSpPr>
                <a:spLocks/>
              </p:cNvSpPr>
              <p:nvPr/>
            </p:nvSpPr>
            <p:spPr bwMode="auto">
              <a:xfrm>
                <a:off x="3358" y="307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1" name="Freeform 1354"/>
              <p:cNvSpPr>
                <a:spLocks/>
              </p:cNvSpPr>
              <p:nvPr/>
            </p:nvSpPr>
            <p:spPr bwMode="auto">
              <a:xfrm>
                <a:off x="3349" y="309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2" name="Rectangle 1355"/>
              <p:cNvSpPr>
                <a:spLocks noChangeArrowheads="1"/>
              </p:cNvSpPr>
              <p:nvPr/>
            </p:nvSpPr>
            <p:spPr bwMode="auto">
              <a:xfrm>
                <a:off x="3331" y="3110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3" name="Rectangle 1356"/>
              <p:cNvSpPr>
                <a:spLocks noChangeArrowheads="1"/>
              </p:cNvSpPr>
              <p:nvPr/>
            </p:nvSpPr>
            <p:spPr bwMode="auto">
              <a:xfrm>
                <a:off x="3349" y="3101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4" name="Freeform 1357"/>
              <p:cNvSpPr>
                <a:spLocks/>
              </p:cNvSpPr>
              <p:nvPr/>
            </p:nvSpPr>
            <p:spPr bwMode="auto">
              <a:xfrm>
                <a:off x="3344" y="3103"/>
                <a:ext cx="3" cy="3"/>
              </a:xfrm>
              <a:custGeom>
                <a:avLst/>
                <a:gdLst/>
                <a:ahLst/>
                <a:cxnLst>
                  <a:cxn ang="0">
                    <a:pos x="1" y="1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1" y="1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0" y="1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5" name="Freeform 1358"/>
              <p:cNvSpPr>
                <a:spLocks/>
              </p:cNvSpPr>
              <p:nvPr/>
            </p:nvSpPr>
            <p:spPr bwMode="auto">
              <a:xfrm>
                <a:off x="3340" y="311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6" name="Freeform 1359"/>
              <p:cNvSpPr>
                <a:spLocks/>
              </p:cNvSpPr>
              <p:nvPr/>
            </p:nvSpPr>
            <p:spPr bwMode="auto">
              <a:xfrm>
                <a:off x="3349" y="3099"/>
                <a:ext cx="2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0"/>
                  </a:cxn>
                  <a:cxn ang="0">
                    <a:pos x="0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7" name="Freeform 1360"/>
              <p:cNvSpPr>
                <a:spLocks/>
              </p:cNvSpPr>
              <p:nvPr/>
            </p:nvSpPr>
            <p:spPr bwMode="auto">
              <a:xfrm>
                <a:off x="3362" y="296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8" name="Freeform 1361"/>
              <p:cNvSpPr>
                <a:spLocks/>
              </p:cNvSpPr>
              <p:nvPr/>
            </p:nvSpPr>
            <p:spPr bwMode="auto">
              <a:xfrm>
                <a:off x="3376" y="2959"/>
                <a:ext cx="2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0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9" name="Freeform 1362"/>
              <p:cNvSpPr>
                <a:spLocks/>
              </p:cNvSpPr>
              <p:nvPr/>
            </p:nvSpPr>
            <p:spPr bwMode="auto">
              <a:xfrm>
                <a:off x="3362" y="3076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0" name="Freeform 1363"/>
              <p:cNvSpPr>
                <a:spLocks/>
              </p:cNvSpPr>
              <p:nvPr/>
            </p:nvSpPr>
            <p:spPr bwMode="auto">
              <a:xfrm>
                <a:off x="3367" y="3034"/>
                <a:ext cx="4" cy="2"/>
              </a:xfrm>
              <a:custGeom>
                <a:avLst/>
                <a:gdLst/>
                <a:ahLst/>
                <a:cxnLst>
                  <a:cxn ang="0">
                    <a:pos x="2" y="1"/>
                  </a:cxn>
                  <a:cxn ang="0">
                    <a:pos x="0" y="0"/>
                  </a:cxn>
                  <a:cxn ang="0">
                    <a:pos x="2" y="1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1" y="1"/>
                      <a:pt x="1" y="0"/>
                      <a:pt x="0" y="0"/>
                    </a:cubicBezTo>
                    <a:cubicBezTo>
                      <a:pt x="0" y="0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1" name="Freeform 1364"/>
              <p:cNvSpPr>
                <a:spLocks/>
              </p:cNvSpPr>
              <p:nvPr/>
            </p:nvSpPr>
            <p:spPr bwMode="auto">
              <a:xfrm>
                <a:off x="3331" y="3108"/>
                <a:ext cx="0" cy="2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0"/>
                  </a:cxn>
                  <a:cxn ang="0">
                    <a:pos x="0" y="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2" name="Rectangle 1365"/>
              <p:cNvSpPr>
                <a:spLocks noChangeArrowheads="1"/>
              </p:cNvSpPr>
              <p:nvPr/>
            </p:nvSpPr>
            <p:spPr bwMode="auto">
              <a:xfrm>
                <a:off x="3367" y="3034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3" name="Freeform 1366"/>
              <p:cNvSpPr>
                <a:spLocks/>
              </p:cNvSpPr>
              <p:nvPr/>
            </p:nvSpPr>
            <p:spPr bwMode="auto">
              <a:xfrm>
                <a:off x="3362" y="3065"/>
                <a:ext cx="3" cy="0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0"/>
                  </a:cxn>
                  <a:cxn ang="0">
                    <a:pos x="3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0" y="0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4" name="Freeform 1367"/>
              <p:cNvSpPr>
                <a:spLocks/>
              </p:cNvSpPr>
              <p:nvPr/>
            </p:nvSpPr>
            <p:spPr bwMode="auto">
              <a:xfrm>
                <a:off x="3358" y="30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5" name="Freeform 1368"/>
              <p:cNvSpPr>
                <a:spLocks/>
              </p:cNvSpPr>
              <p:nvPr/>
            </p:nvSpPr>
            <p:spPr bwMode="auto">
              <a:xfrm>
                <a:off x="3362" y="306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6" name="Rectangle 1369"/>
              <p:cNvSpPr>
                <a:spLocks noChangeArrowheads="1"/>
              </p:cNvSpPr>
              <p:nvPr/>
            </p:nvSpPr>
            <p:spPr bwMode="auto">
              <a:xfrm>
                <a:off x="3362" y="3056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7" name="Freeform 1370"/>
              <p:cNvSpPr>
                <a:spLocks/>
              </p:cNvSpPr>
              <p:nvPr/>
            </p:nvSpPr>
            <p:spPr bwMode="auto">
              <a:xfrm>
                <a:off x="3362" y="2973"/>
                <a:ext cx="3" cy="2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1" y="1"/>
                  </a:cxn>
                  <a:cxn ang="0">
                    <a:pos x="0" y="1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8" name="Rectangle 1371"/>
              <p:cNvSpPr>
                <a:spLocks noChangeArrowheads="1"/>
              </p:cNvSpPr>
              <p:nvPr/>
            </p:nvSpPr>
            <p:spPr bwMode="auto">
              <a:xfrm>
                <a:off x="3331" y="3110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9" name="Freeform 1372"/>
              <p:cNvSpPr>
                <a:spLocks/>
              </p:cNvSpPr>
              <p:nvPr/>
            </p:nvSpPr>
            <p:spPr bwMode="auto">
              <a:xfrm>
                <a:off x="3342" y="3054"/>
                <a:ext cx="0" cy="2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0" y="0"/>
                  </a:cxn>
                  <a:cxn ang="0">
                    <a:pos x="0" y="2"/>
                  </a:cxn>
                </a:cxnLst>
                <a:rect l="0" t="0" r="r" b="b"/>
                <a:pathLst>
                  <a:path h="2">
                    <a:moveTo>
                      <a:pt x="0" y="2"/>
                    </a:moveTo>
                    <a:lnTo>
                      <a:pt x="0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0" name="Freeform 1373"/>
              <p:cNvSpPr>
                <a:spLocks/>
              </p:cNvSpPr>
              <p:nvPr/>
            </p:nvSpPr>
            <p:spPr bwMode="auto">
              <a:xfrm>
                <a:off x="3358" y="3004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1" name="Freeform 1374"/>
              <p:cNvSpPr>
                <a:spLocks/>
              </p:cNvSpPr>
              <p:nvPr/>
            </p:nvSpPr>
            <p:spPr bwMode="auto">
              <a:xfrm>
                <a:off x="3342" y="3052"/>
                <a:ext cx="2" cy="2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2" y="2"/>
                  </a:cxn>
                  <a:cxn ang="0">
                    <a:pos x="2" y="0"/>
                  </a:cxn>
                  <a:cxn ang="0">
                    <a:pos x="0" y="2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2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2" name="Freeform 1375"/>
              <p:cNvSpPr>
                <a:spLocks/>
              </p:cNvSpPr>
              <p:nvPr/>
            </p:nvSpPr>
            <p:spPr bwMode="auto">
              <a:xfrm>
                <a:off x="3365" y="297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3" name="Freeform 1376"/>
              <p:cNvSpPr>
                <a:spLocks noEditPoints="1"/>
              </p:cNvSpPr>
              <p:nvPr/>
            </p:nvSpPr>
            <p:spPr bwMode="auto">
              <a:xfrm>
                <a:off x="3329" y="2957"/>
                <a:ext cx="56" cy="158"/>
              </a:xfrm>
              <a:custGeom>
                <a:avLst/>
                <a:gdLst/>
                <a:ahLst/>
                <a:cxnLst>
                  <a:cxn ang="0">
                    <a:pos x="16" y="8"/>
                  </a:cxn>
                  <a:cxn ang="0">
                    <a:pos x="16" y="8"/>
                  </a:cxn>
                  <a:cxn ang="0">
                    <a:pos x="14" y="10"/>
                  </a:cxn>
                  <a:cxn ang="0">
                    <a:pos x="13" y="14"/>
                  </a:cxn>
                  <a:cxn ang="0">
                    <a:pos x="15" y="17"/>
                  </a:cxn>
                  <a:cxn ang="0">
                    <a:pos x="14" y="20"/>
                  </a:cxn>
                  <a:cxn ang="0">
                    <a:pos x="12" y="22"/>
                  </a:cxn>
                  <a:cxn ang="0">
                    <a:pos x="13" y="24"/>
                  </a:cxn>
                  <a:cxn ang="0">
                    <a:pos x="12" y="26"/>
                  </a:cxn>
                  <a:cxn ang="0">
                    <a:pos x="12" y="29"/>
                  </a:cxn>
                  <a:cxn ang="0">
                    <a:pos x="9" y="34"/>
                  </a:cxn>
                  <a:cxn ang="0">
                    <a:pos x="7" y="40"/>
                  </a:cxn>
                  <a:cxn ang="0">
                    <a:pos x="8" y="43"/>
                  </a:cxn>
                  <a:cxn ang="0">
                    <a:pos x="7" y="48"/>
                  </a:cxn>
                  <a:cxn ang="0">
                    <a:pos x="6" y="50"/>
                  </a:cxn>
                  <a:cxn ang="0">
                    <a:pos x="7" y="53"/>
                  </a:cxn>
                  <a:cxn ang="0">
                    <a:pos x="7" y="54"/>
                  </a:cxn>
                  <a:cxn ang="0">
                    <a:pos x="6" y="55"/>
                  </a:cxn>
                  <a:cxn ang="0">
                    <a:pos x="5" y="58"/>
                  </a:cxn>
                  <a:cxn ang="0">
                    <a:pos x="5" y="60"/>
                  </a:cxn>
                  <a:cxn ang="0">
                    <a:pos x="5" y="63"/>
                  </a:cxn>
                  <a:cxn ang="0">
                    <a:pos x="3" y="64"/>
                  </a:cxn>
                  <a:cxn ang="0">
                    <a:pos x="2" y="65"/>
                  </a:cxn>
                  <a:cxn ang="0">
                    <a:pos x="2" y="68"/>
                  </a:cxn>
                  <a:cxn ang="0">
                    <a:pos x="2" y="69"/>
                  </a:cxn>
                  <a:cxn ang="0">
                    <a:pos x="5" y="69"/>
                  </a:cxn>
                  <a:cxn ang="0">
                    <a:pos x="7" y="68"/>
                  </a:cxn>
                  <a:cxn ang="0">
                    <a:pos x="7" y="66"/>
                  </a:cxn>
                  <a:cxn ang="0">
                    <a:pos x="9" y="64"/>
                  </a:cxn>
                  <a:cxn ang="0">
                    <a:pos x="8" y="62"/>
                  </a:cxn>
                  <a:cxn ang="0">
                    <a:pos x="9" y="62"/>
                  </a:cxn>
                  <a:cxn ang="0">
                    <a:pos x="9" y="60"/>
                  </a:cxn>
                  <a:cxn ang="0">
                    <a:pos x="11" y="58"/>
                  </a:cxn>
                  <a:cxn ang="0">
                    <a:pos x="12" y="55"/>
                  </a:cxn>
                  <a:cxn ang="0">
                    <a:pos x="12" y="55"/>
                  </a:cxn>
                  <a:cxn ang="0">
                    <a:pos x="15" y="54"/>
                  </a:cxn>
                  <a:cxn ang="0">
                    <a:pos x="15" y="53"/>
                  </a:cxn>
                  <a:cxn ang="0">
                    <a:pos x="12" y="51"/>
                  </a:cxn>
                  <a:cxn ang="0">
                    <a:pos x="13" y="50"/>
                  </a:cxn>
                  <a:cxn ang="0">
                    <a:pos x="14" y="48"/>
                  </a:cxn>
                  <a:cxn ang="0">
                    <a:pos x="15" y="46"/>
                  </a:cxn>
                  <a:cxn ang="0">
                    <a:pos x="14" y="42"/>
                  </a:cxn>
                  <a:cxn ang="0">
                    <a:pos x="16" y="41"/>
                  </a:cxn>
                  <a:cxn ang="0">
                    <a:pos x="15" y="39"/>
                  </a:cxn>
                  <a:cxn ang="0">
                    <a:pos x="15" y="37"/>
                  </a:cxn>
                  <a:cxn ang="0">
                    <a:pos x="21" y="35"/>
                  </a:cxn>
                  <a:cxn ang="0">
                    <a:pos x="20" y="31"/>
                  </a:cxn>
                  <a:cxn ang="0">
                    <a:pos x="21" y="28"/>
                  </a:cxn>
                  <a:cxn ang="0">
                    <a:pos x="22" y="24"/>
                  </a:cxn>
                  <a:cxn ang="0">
                    <a:pos x="20" y="19"/>
                  </a:cxn>
                  <a:cxn ang="0">
                    <a:pos x="21" y="16"/>
                  </a:cxn>
                  <a:cxn ang="0">
                    <a:pos x="22" y="15"/>
                  </a:cxn>
                  <a:cxn ang="0">
                    <a:pos x="23" y="14"/>
                  </a:cxn>
                  <a:cxn ang="0">
                    <a:pos x="22" y="13"/>
                  </a:cxn>
                  <a:cxn ang="0">
                    <a:pos x="23" y="11"/>
                  </a:cxn>
                  <a:cxn ang="0">
                    <a:pos x="22" y="4"/>
                  </a:cxn>
                  <a:cxn ang="0">
                    <a:pos x="23" y="2"/>
                  </a:cxn>
                  <a:cxn ang="0">
                    <a:pos x="17" y="1"/>
                  </a:cxn>
                  <a:cxn ang="0">
                    <a:pos x="18" y="1"/>
                  </a:cxn>
                  <a:cxn ang="0">
                    <a:pos x="16" y="4"/>
                  </a:cxn>
                  <a:cxn ang="0">
                    <a:pos x="16" y="6"/>
                  </a:cxn>
                  <a:cxn ang="0">
                    <a:pos x="16" y="13"/>
                  </a:cxn>
                  <a:cxn ang="0">
                    <a:pos x="24" y="13"/>
                  </a:cxn>
                </a:cxnLst>
                <a:rect l="0" t="0" r="r" b="b"/>
                <a:pathLst>
                  <a:path w="25" h="70">
                    <a:moveTo>
                      <a:pt x="14" y="6"/>
                    </a:moveTo>
                    <a:cubicBezTo>
                      <a:pt x="14" y="6"/>
                      <a:pt x="15" y="6"/>
                      <a:pt x="16" y="6"/>
                    </a:cubicBezTo>
                    <a:cubicBezTo>
                      <a:pt x="16" y="6"/>
                      <a:pt x="15" y="6"/>
                      <a:pt x="14" y="6"/>
                    </a:cubicBezTo>
                    <a:cubicBezTo>
                      <a:pt x="14" y="6"/>
                      <a:pt x="16" y="7"/>
                      <a:pt x="16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6" y="7"/>
                      <a:pt x="15" y="7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9" y="9"/>
                      <a:pt x="18" y="8"/>
                    </a:cubicBezTo>
                    <a:cubicBezTo>
                      <a:pt x="18" y="8"/>
                      <a:pt x="18" y="8"/>
                      <a:pt x="17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6" y="8"/>
                      <a:pt x="17" y="8"/>
                      <a:pt x="16" y="8"/>
                    </a:cubicBezTo>
                    <a:cubicBezTo>
                      <a:pt x="17" y="8"/>
                      <a:pt x="18" y="9"/>
                      <a:pt x="17" y="9"/>
                    </a:cubicBezTo>
                    <a:cubicBezTo>
                      <a:pt x="16" y="9"/>
                      <a:pt x="17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4" y="8"/>
                      <a:pt x="16" y="8"/>
                      <a:pt x="14" y="8"/>
                    </a:cubicBezTo>
                    <a:cubicBezTo>
                      <a:pt x="14" y="8"/>
                      <a:pt x="15" y="8"/>
                      <a:pt x="14" y="9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7" y="10"/>
                      <a:pt x="13" y="9"/>
                      <a:pt x="14" y="10"/>
                    </a:cubicBezTo>
                    <a:cubicBezTo>
                      <a:pt x="15" y="10"/>
                      <a:pt x="17" y="10"/>
                      <a:pt x="16" y="1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10"/>
                      <a:pt x="17" y="11"/>
                      <a:pt x="16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4" y="11"/>
                      <a:pt x="16" y="11"/>
                      <a:pt x="16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5" y="12"/>
                      <a:pt x="16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5" y="13"/>
                      <a:pt x="14" y="13"/>
                      <a:pt x="13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3" y="14"/>
                    </a:cubicBezTo>
                    <a:cubicBezTo>
                      <a:pt x="13" y="14"/>
                      <a:pt x="14" y="14"/>
                      <a:pt x="15" y="14"/>
                    </a:cubicBezTo>
                    <a:cubicBezTo>
                      <a:pt x="15" y="15"/>
                      <a:pt x="14" y="14"/>
                      <a:pt x="14" y="14"/>
                    </a:cubicBezTo>
                    <a:cubicBezTo>
                      <a:pt x="14" y="15"/>
                      <a:pt x="15" y="16"/>
                      <a:pt x="14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3" y="16"/>
                      <a:pt x="16" y="17"/>
                      <a:pt x="15" y="17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4" y="17"/>
                      <a:pt x="15" y="18"/>
                      <a:pt x="13" y="18"/>
                    </a:cubicBezTo>
                    <a:cubicBezTo>
                      <a:pt x="15" y="19"/>
                      <a:pt x="12" y="19"/>
                      <a:pt x="15" y="19"/>
                    </a:cubicBezTo>
                    <a:cubicBezTo>
                      <a:pt x="13" y="19"/>
                      <a:pt x="13" y="19"/>
                      <a:pt x="12" y="20"/>
                    </a:cubicBezTo>
                    <a:cubicBezTo>
                      <a:pt x="12" y="20"/>
                      <a:pt x="14" y="20"/>
                      <a:pt x="14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3" y="21"/>
                      <a:pt x="13" y="21"/>
                      <a:pt x="14" y="21"/>
                    </a:cubicBezTo>
                    <a:cubicBezTo>
                      <a:pt x="14" y="21"/>
                      <a:pt x="13" y="21"/>
                      <a:pt x="12" y="21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2"/>
                      <a:pt x="12" y="21"/>
                      <a:pt x="12" y="21"/>
                    </a:cubicBezTo>
                    <a:cubicBezTo>
                      <a:pt x="13" y="22"/>
                      <a:pt x="11" y="21"/>
                      <a:pt x="12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2"/>
                      <a:pt x="12" y="22"/>
                      <a:pt x="12" y="23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3"/>
                      <a:pt x="11" y="23"/>
                      <a:pt x="11" y="24"/>
                    </a:cubicBezTo>
                    <a:cubicBezTo>
                      <a:pt x="12" y="24"/>
                      <a:pt x="13" y="24"/>
                      <a:pt x="13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5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2" y="24"/>
                      <a:pt x="10" y="24"/>
                      <a:pt x="11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5"/>
                      <a:pt x="11" y="25"/>
                      <a:pt x="11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2" y="27"/>
                      <a:pt x="11" y="27"/>
                      <a:pt x="11" y="27"/>
                    </a:cubicBezTo>
                    <a:cubicBezTo>
                      <a:pt x="12" y="28"/>
                      <a:pt x="12" y="27"/>
                      <a:pt x="13" y="28"/>
                    </a:cubicBezTo>
                    <a:cubicBezTo>
                      <a:pt x="12" y="28"/>
                      <a:pt x="12" y="28"/>
                      <a:pt x="11" y="28"/>
                    </a:cubicBezTo>
                    <a:cubicBezTo>
                      <a:pt x="11" y="28"/>
                      <a:pt x="11" y="28"/>
                      <a:pt x="12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3" y="29"/>
                      <a:pt x="12" y="29"/>
                      <a:pt x="12" y="29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3" y="30"/>
                      <a:pt x="8" y="30"/>
                      <a:pt x="10" y="31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2"/>
                      <a:pt x="11" y="31"/>
                      <a:pt x="10" y="31"/>
                    </a:cubicBezTo>
                    <a:cubicBezTo>
                      <a:pt x="11" y="32"/>
                      <a:pt x="9" y="32"/>
                      <a:pt x="10" y="33"/>
                    </a:cubicBezTo>
                    <a:cubicBezTo>
                      <a:pt x="7" y="32"/>
                      <a:pt x="10" y="34"/>
                      <a:pt x="8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10" y="34"/>
                      <a:pt x="9" y="34"/>
                      <a:pt x="8" y="3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10" y="36"/>
                      <a:pt x="8" y="36"/>
                      <a:pt x="7" y="37"/>
                    </a:cubicBezTo>
                    <a:cubicBezTo>
                      <a:pt x="7" y="37"/>
                      <a:pt x="10" y="38"/>
                      <a:pt x="9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9" y="39"/>
                      <a:pt x="7" y="39"/>
                      <a:pt x="8" y="41"/>
                    </a:cubicBezTo>
                    <a:cubicBezTo>
                      <a:pt x="8" y="40"/>
                      <a:pt x="7" y="40"/>
                      <a:pt x="7" y="40"/>
                    </a:cubicBezTo>
                    <a:cubicBezTo>
                      <a:pt x="6" y="40"/>
                      <a:pt x="7" y="41"/>
                      <a:pt x="8" y="41"/>
                    </a:cubicBezTo>
                    <a:cubicBezTo>
                      <a:pt x="8" y="41"/>
                      <a:pt x="7" y="41"/>
                      <a:pt x="7" y="41"/>
                    </a:cubicBezTo>
                    <a:cubicBezTo>
                      <a:pt x="6" y="41"/>
                      <a:pt x="8" y="42"/>
                      <a:pt x="7" y="41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7" y="41"/>
                      <a:pt x="6" y="42"/>
                      <a:pt x="8" y="42"/>
                    </a:cubicBezTo>
                    <a:cubicBezTo>
                      <a:pt x="7" y="42"/>
                      <a:pt x="8" y="43"/>
                      <a:pt x="7" y="43"/>
                    </a:cubicBezTo>
                    <a:cubicBezTo>
                      <a:pt x="8" y="43"/>
                      <a:pt x="6" y="43"/>
                      <a:pt x="8" y="43"/>
                    </a:cubicBezTo>
                    <a:cubicBezTo>
                      <a:pt x="6" y="43"/>
                      <a:pt x="7" y="44"/>
                      <a:pt x="7" y="44"/>
                    </a:cubicBezTo>
                    <a:cubicBezTo>
                      <a:pt x="7" y="44"/>
                      <a:pt x="7" y="44"/>
                      <a:pt x="6" y="44"/>
                    </a:cubicBezTo>
                    <a:cubicBezTo>
                      <a:pt x="6" y="44"/>
                      <a:pt x="6" y="44"/>
                      <a:pt x="7" y="44"/>
                    </a:cubicBezTo>
                    <a:cubicBezTo>
                      <a:pt x="5" y="44"/>
                      <a:pt x="9" y="46"/>
                      <a:pt x="6" y="45"/>
                    </a:cubicBezTo>
                    <a:cubicBezTo>
                      <a:pt x="7" y="46"/>
                      <a:pt x="7" y="47"/>
                      <a:pt x="7" y="47"/>
                    </a:cubicBezTo>
                    <a:cubicBezTo>
                      <a:pt x="6" y="47"/>
                      <a:pt x="7" y="47"/>
                      <a:pt x="6" y="46"/>
                    </a:cubicBezTo>
                    <a:cubicBezTo>
                      <a:pt x="6" y="47"/>
                      <a:pt x="8" y="48"/>
                      <a:pt x="7" y="48"/>
                    </a:cubicBezTo>
                    <a:cubicBezTo>
                      <a:pt x="7" y="48"/>
                      <a:pt x="6" y="48"/>
                      <a:pt x="6" y="48"/>
                    </a:cubicBezTo>
                    <a:cubicBezTo>
                      <a:pt x="7" y="48"/>
                      <a:pt x="5" y="49"/>
                      <a:pt x="6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7" y="49"/>
                      <a:pt x="8" y="50"/>
                      <a:pt x="9" y="50"/>
                    </a:cubicBezTo>
                    <a:cubicBezTo>
                      <a:pt x="7" y="50"/>
                      <a:pt x="8" y="51"/>
                      <a:pt x="6" y="50"/>
                    </a:cubicBezTo>
                    <a:cubicBezTo>
                      <a:pt x="6" y="50"/>
                      <a:pt x="6" y="50"/>
                      <a:pt x="7" y="50"/>
                    </a:cubicBezTo>
                    <a:cubicBezTo>
                      <a:pt x="6" y="50"/>
                      <a:pt x="6" y="50"/>
                      <a:pt x="5" y="50"/>
                    </a:cubicBezTo>
                    <a:cubicBezTo>
                      <a:pt x="6" y="50"/>
                      <a:pt x="7" y="50"/>
                      <a:pt x="7" y="51"/>
                    </a:cubicBezTo>
                    <a:cubicBezTo>
                      <a:pt x="6" y="50"/>
                      <a:pt x="6" y="50"/>
                      <a:pt x="6" y="50"/>
                    </a:cubicBezTo>
                    <a:cubicBezTo>
                      <a:pt x="6" y="51"/>
                      <a:pt x="7" y="51"/>
                      <a:pt x="7" y="51"/>
                    </a:cubicBezTo>
                    <a:cubicBezTo>
                      <a:pt x="6" y="51"/>
                      <a:pt x="6" y="51"/>
                      <a:pt x="6" y="51"/>
                    </a:cubicBezTo>
                    <a:cubicBezTo>
                      <a:pt x="6" y="51"/>
                      <a:pt x="8" y="52"/>
                      <a:pt x="7" y="53"/>
                    </a:cubicBezTo>
                    <a:cubicBezTo>
                      <a:pt x="5" y="52"/>
                      <a:pt x="6" y="53"/>
                      <a:pt x="5" y="52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6" y="53"/>
                      <a:pt x="7" y="53"/>
                      <a:pt x="6" y="53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6" y="54"/>
                      <a:pt x="6" y="54"/>
                      <a:pt x="6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4"/>
                      <a:pt x="8" y="54"/>
                      <a:pt x="8" y="54"/>
                    </a:cubicBezTo>
                    <a:cubicBezTo>
                      <a:pt x="8" y="54"/>
                      <a:pt x="8" y="54"/>
                      <a:pt x="7" y="54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7" y="55"/>
                      <a:pt x="8" y="55"/>
                      <a:pt x="7" y="55"/>
                    </a:cubicBezTo>
                    <a:cubicBezTo>
                      <a:pt x="7" y="55"/>
                      <a:pt x="6" y="54"/>
                      <a:pt x="6" y="54"/>
                    </a:cubicBezTo>
                    <a:cubicBezTo>
                      <a:pt x="7" y="55"/>
                      <a:pt x="6" y="55"/>
                      <a:pt x="7" y="55"/>
                    </a:cubicBezTo>
                    <a:cubicBezTo>
                      <a:pt x="7" y="55"/>
                      <a:pt x="6" y="55"/>
                      <a:pt x="6" y="55"/>
                    </a:cubicBezTo>
                    <a:cubicBezTo>
                      <a:pt x="7" y="55"/>
                      <a:pt x="7" y="55"/>
                      <a:pt x="7" y="55"/>
                    </a:cubicBezTo>
                    <a:cubicBezTo>
                      <a:pt x="6" y="55"/>
                      <a:pt x="6" y="55"/>
                      <a:pt x="6" y="55"/>
                    </a:cubicBezTo>
                    <a:cubicBezTo>
                      <a:pt x="5" y="55"/>
                      <a:pt x="8" y="56"/>
                      <a:pt x="7" y="56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6" y="56"/>
                      <a:pt x="7" y="56"/>
                      <a:pt x="6" y="57"/>
                    </a:cubicBezTo>
                    <a:cubicBezTo>
                      <a:pt x="5" y="56"/>
                      <a:pt x="6" y="56"/>
                      <a:pt x="5" y="56"/>
                    </a:cubicBezTo>
                    <a:cubicBezTo>
                      <a:pt x="5" y="57"/>
                      <a:pt x="6" y="58"/>
                      <a:pt x="5" y="58"/>
                    </a:cubicBezTo>
                    <a:cubicBezTo>
                      <a:pt x="6" y="58"/>
                      <a:pt x="6" y="58"/>
                      <a:pt x="6" y="58"/>
                    </a:cubicBezTo>
                    <a:cubicBezTo>
                      <a:pt x="8" y="59"/>
                      <a:pt x="5" y="58"/>
                      <a:pt x="5" y="58"/>
                    </a:cubicBezTo>
                    <a:cubicBezTo>
                      <a:pt x="5" y="58"/>
                      <a:pt x="4" y="58"/>
                      <a:pt x="5" y="58"/>
                    </a:cubicBezTo>
                    <a:cubicBezTo>
                      <a:pt x="4" y="58"/>
                      <a:pt x="5" y="59"/>
                      <a:pt x="5" y="60"/>
                    </a:cubicBezTo>
                    <a:cubicBezTo>
                      <a:pt x="5" y="59"/>
                      <a:pt x="5" y="59"/>
                      <a:pt x="5" y="59"/>
                    </a:cubicBezTo>
                    <a:cubicBezTo>
                      <a:pt x="4" y="59"/>
                      <a:pt x="4" y="60"/>
                      <a:pt x="4" y="60"/>
                    </a:cubicBezTo>
                    <a:cubicBezTo>
                      <a:pt x="5" y="60"/>
                      <a:pt x="4" y="60"/>
                      <a:pt x="5" y="60"/>
                    </a:cubicBezTo>
                    <a:cubicBezTo>
                      <a:pt x="2" y="60"/>
                      <a:pt x="6" y="62"/>
                      <a:pt x="4" y="62"/>
                    </a:cubicBezTo>
                    <a:cubicBezTo>
                      <a:pt x="4" y="62"/>
                      <a:pt x="3" y="62"/>
                      <a:pt x="3" y="62"/>
                    </a:cubicBezTo>
                    <a:cubicBezTo>
                      <a:pt x="4" y="62"/>
                      <a:pt x="4" y="62"/>
                      <a:pt x="4" y="62"/>
                    </a:cubicBezTo>
                    <a:cubicBezTo>
                      <a:pt x="4" y="62"/>
                      <a:pt x="4" y="62"/>
                      <a:pt x="5" y="62"/>
                    </a:cubicBezTo>
                    <a:cubicBezTo>
                      <a:pt x="5" y="63"/>
                      <a:pt x="6" y="63"/>
                      <a:pt x="6" y="63"/>
                    </a:cubicBezTo>
                    <a:cubicBezTo>
                      <a:pt x="5" y="63"/>
                      <a:pt x="4" y="63"/>
                      <a:pt x="4" y="63"/>
                    </a:cubicBezTo>
                    <a:cubicBezTo>
                      <a:pt x="5" y="63"/>
                      <a:pt x="5" y="63"/>
                      <a:pt x="5" y="63"/>
                    </a:cubicBezTo>
                    <a:cubicBezTo>
                      <a:pt x="3" y="63"/>
                      <a:pt x="6" y="63"/>
                      <a:pt x="5" y="63"/>
                    </a:cubicBezTo>
                    <a:cubicBezTo>
                      <a:pt x="5" y="63"/>
                      <a:pt x="5" y="63"/>
                      <a:pt x="5" y="63"/>
                    </a:cubicBezTo>
                    <a:cubicBezTo>
                      <a:pt x="5" y="63"/>
                      <a:pt x="5" y="64"/>
                      <a:pt x="5" y="64"/>
                    </a:cubicBezTo>
                    <a:cubicBezTo>
                      <a:pt x="4" y="64"/>
                      <a:pt x="5" y="64"/>
                      <a:pt x="4" y="63"/>
                    </a:cubicBezTo>
                    <a:cubicBezTo>
                      <a:pt x="4" y="64"/>
                      <a:pt x="6" y="64"/>
                      <a:pt x="5" y="64"/>
                    </a:cubicBezTo>
                    <a:cubicBezTo>
                      <a:pt x="4" y="64"/>
                      <a:pt x="4" y="64"/>
                      <a:pt x="4" y="64"/>
                    </a:cubicBezTo>
                    <a:cubicBezTo>
                      <a:pt x="3" y="63"/>
                      <a:pt x="3" y="64"/>
                      <a:pt x="3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2" y="64"/>
                      <a:pt x="2" y="64"/>
                      <a:pt x="2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5" y="65"/>
                      <a:pt x="3" y="64"/>
                      <a:pt x="5" y="65"/>
                    </a:cubicBezTo>
                    <a:cubicBezTo>
                      <a:pt x="3" y="65"/>
                      <a:pt x="4" y="65"/>
                      <a:pt x="3" y="65"/>
                    </a:cubicBezTo>
                    <a:cubicBezTo>
                      <a:pt x="2" y="64"/>
                      <a:pt x="2" y="64"/>
                      <a:pt x="2" y="64"/>
                    </a:cubicBezTo>
                    <a:cubicBezTo>
                      <a:pt x="3" y="65"/>
                      <a:pt x="1" y="64"/>
                      <a:pt x="2" y="65"/>
                    </a:cubicBezTo>
                    <a:cubicBezTo>
                      <a:pt x="2" y="65"/>
                      <a:pt x="2" y="65"/>
                      <a:pt x="1" y="65"/>
                    </a:cubicBezTo>
                    <a:cubicBezTo>
                      <a:pt x="1" y="65"/>
                      <a:pt x="2" y="65"/>
                      <a:pt x="2" y="65"/>
                    </a:cubicBezTo>
                    <a:cubicBezTo>
                      <a:pt x="3" y="66"/>
                      <a:pt x="0" y="65"/>
                      <a:pt x="2" y="66"/>
                    </a:cubicBezTo>
                    <a:cubicBezTo>
                      <a:pt x="3" y="67"/>
                      <a:pt x="4" y="68"/>
                      <a:pt x="4" y="68"/>
                    </a:cubicBezTo>
                    <a:cubicBezTo>
                      <a:pt x="4" y="68"/>
                      <a:pt x="3" y="68"/>
                      <a:pt x="3" y="68"/>
                    </a:cubicBezTo>
                    <a:cubicBezTo>
                      <a:pt x="2" y="68"/>
                      <a:pt x="2" y="68"/>
                      <a:pt x="3" y="68"/>
                    </a:cubicBezTo>
                    <a:cubicBezTo>
                      <a:pt x="2" y="68"/>
                      <a:pt x="2" y="68"/>
                      <a:pt x="2" y="68"/>
                    </a:cubicBezTo>
                    <a:cubicBezTo>
                      <a:pt x="2" y="68"/>
                      <a:pt x="3" y="68"/>
                      <a:pt x="2" y="68"/>
                    </a:cubicBezTo>
                    <a:cubicBezTo>
                      <a:pt x="1" y="68"/>
                      <a:pt x="1" y="68"/>
                      <a:pt x="1" y="68"/>
                    </a:cubicBezTo>
                    <a:cubicBezTo>
                      <a:pt x="2" y="69"/>
                      <a:pt x="2" y="69"/>
                      <a:pt x="2" y="69"/>
                    </a:cubicBezTo>
                    <a:cubicBezTo>
                      <a:pt x="2" y="69"/>
                      <a:pt x="1" y="68"/>
                      <a:pt x="1" y="68"/>
                    </a:cubicBezTo>
                    <a:cubicBezTo>
                      <a:pt x="1" y="68"/>
                      <a:pt x="1" y="69"/>
                      <a:pt x="2" y="69"/>
                    </a:cubicBezTo>
                    <a:cubicBezTo>
                      <a:pt x="3" y="69"/>
                      <a:pt x="3" y="69"/>
                      <a:pt x="3" y="69"/>
                    </a:cubicBezTo>
                    <a:cubicBezTo>
                      <a:pt x="3" y="69"/>
                      <a:pt x="2" y="69"/>
                      <a:pt x="2" y="69"/>
                    </a:cubicBezTo>
                    <a:cubicBezTo>
                      <a:pt x="1" y="68"/>
                      <a:pt x="2" y="69"/>
                      <a:pt x="2" y="69"/>
                    </a:cubicBezTo>
                    <a:cubicBezTo>
                      <a:pt x="3" y="69"/>
                      <a:pt x="3" y="69"/>
                      <a:pt x="3" y="69"/>
                    </a:cubicBezTo>
                    <a:cubicBezTo>
                      <a:pt x="5" y="70"/>
                      <a:pt x="2" y="68"/>
                      <a:pt x="3" y="68"/>
                    </a:cubicBezTo>
                    <a:cubicBezTo>
                      <a:pt x="4" y="69"/>
                      <a:pt x="4" y="69"/>
                      <a:pt x="4" y="69"/>
                    </a:cubicBezTo>
                    <a:cubicBezTo>
                      <a:pt x="3" y="68"/>
                      <a:pt x="3" y="68"/>
                      <a:pt x="3" y="68"/>
                    </a:cubicBezTo>
                    <a:cubicBezTo>
                      <a:pt x="3" y="68"/>
                      <a:pt x="4" y="69"/>
                      <a:pt x="5" y="69"/>
                    </a:cubicBezTo>
                    <a:cubicBezTo>
                      <a:pt x="5" y="69"/>
                      <a:pt x="4" y="68"/>
                      <a:pt x="5" y="69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5" y="68"/>
                      <a:pt x="5" y="68"/>
                      <a:pt x="5" y="68"/>
                    </a:cubicBezTo>
                    <a:cubicBezTo>
                      <a:pt x="5" y="68"/>
                      <a:pt x="6" y="69"/>
                      <a:pt x="6" y="69"/>
                    </a:cubicBezTo>
                    <a:cubicBezTo>
                      <a:pt x="7" y="69"/>
                      <a:pt x="5" y="68"/>
                      <a:pt x="6" y="68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6" y="67"/>
                      <a:pt x="5" y="68"/>
                      <a:pt x="4" y="67"/>
                    </a:cubicBezTo>
                    <a:cubicBezTo>
                      <a:pt x="7" y="68"/>
                      <a:pt x="7" y="68"/>
                      <a:pt x="7" y="68"/>
                    </a:cubicBezTo>
                    <a:cubicBezTo>
                      <a:pt x="5" y="67"/>
                      <a:pt x="5" y="67"/>
                      <a:pt x="5" y="67"/>
                    </a:cubicBezTo>
                    <a:cubicBezTo>
                      <a:pt x="5" y="67"/>
                      <a:pt x="6" y="67"/>
                      <a:pt x="6" y="67"/>
                    </a:cubicBezTo>
                    <a:cubicBezTo>
                      <a:pt x="5" y="67"/>
                      <a:pt x="5" y="67"/>
                      <a:pt x="5" y="67"/>
                    </a:cubicBezTo>
                    <a:cubicBezTo>
                      <a:pt x="6" y="67"/>
                      <a:pt x="5" y="66"/>
                      <a:pt x="6" y="67"/>
                    </a:cubicBezTo>
                    <a:cubicBezTo>
                      <a:pt x="6" y="66"/>
                      <a:pt x="6" y="67"/>
                      <a:pt x="5" y="66"/>
                    </a:cubicBezTo>
                    <a:cubicBezTo>
                      <a:pt x="7" y="67"/>
                      <a:pt x="5" y="66"/>
                      <a:pt x="6" y="66"/>
                    </a:cubicBezTo>
                    <a:cubicBezTo>
                      <a:pt x="7" y="66"/>
                      <a:pt x="6" y="66"/>
                      <a:pt x="7" y="66"/>
                    </a:cubicBezTo>
                    <a:cubicBezTo>
                      <a:pt x="6" y="66"/>
                      <a:pt x="8" y="66"/>
                      <a:pt x="7" y="66"/>
                    </a:cubicBezTo>
                    <a:cubicBezTo>
                      <a:pt x="6" y="65"/>
                      <a:pt x="7" y="65"/>
                      <a:pt x="7" y="65"/>
                    </a:cubicBezTo>
                    <a:cubicBezTo>
                      <a:pt x="7" y="65"/>
                      <a:pt x="8" y="65"/>
                      <a:pt x="8" y="64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7" y="64"/>
                      <a:pt x="7" y="64"/>
                      <a:pt x="7" y="63"/>
                    </a:cubicBezTo>
                    <a:cubicBezTo>
                      <a:pt x="8" y="64"/>
                      <a:pt x="8" y="64"/>
                      <a:pt x="9" y="64"/>
                    </a:cubicBezTo>
                    <a:cubicBezTo>
                      <a:pt x="9" y="64"/>
                      <a:pt x="9" y="64"/>
                      <a:pt x="9" y="64"/>
                    </a:cubicBezTo>
                    <a:cubicBezTo>
                      <a:pt x="8" y="64"/>
                      <a:pt x="8" y="64"/>
                      <a:pt x="8" y="63"/>
                    </a:cubicBezTo>
                    <a:cubicBezTo>
                      <a:pt x="9" y="64"/>
                      <a:pt x="9" y="64"/>
                      <a:pt x="9" y="64"/>
                    </a:cubicBezTo>
                    <a:cubicBezTo>
                      <a:pt x="9" y="64"/>
                      <a:pt x="8" y="63"/>
                      <a:pt x="9" y="63"/>
                    </a:cubicBezTo>
                    <a:cubicBezTo>
                      <a:pt x="8" y="63"/>
                      <a:pt x="6" y="62"/>
                      <a:pt x="5" y="62"/>
                    </a:cubicBezTo>
                    <a:cubicBezTo>
                      <a:pt x="6" y="62"/>
                      <a:pt x="7" y="62"/>
                      <a:pt x="7" y="62"/>
                    </a:cubicBezTo>
                    <a:cubicBezTo>
                      <a:pt x="7" y="62"/>
                      <a:pt x="7" y="62"/>
                      <a:pt x="7" y="62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8" y="62"/>
                      <a:pt x="7" y="62"/>
                      <a:pt x="7" y="62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8" y="62"/>
                      <a:pt x="9" y="62"/>
                      <a:pt x="9" y="63"/>
                    </a:cubicBezTo>
                    <a:cubicBezTo>
                      <a:pt x="9" y="62"/>
                      <a:pt x="8" y="62"/>
                      <a:pt x="8" y="62"/>
                    </a:cubicBezTo>
                    <a:cubicBezTo>
                      <a:pt x="8" y="62"/>
                      <a:pt x="9" y="62"/>
                      <a:pt x="10" y="62"/>
                    </a:cubicBezTo>
                    <a:cubicBezTo>
                      <a:pt x="9" y="62"/>
                      <a:pt x="10" y="62"/>
                      <a:pt x="9" y="62"/>
                    </a:cubicBezTo>
                    <a:cubicBezTo>
                      <a:pt x="9" y="62"/>
                      <a:pt x="9" y="62"/>
                      <a:pt x="10" y="62"/>
                    </a:cubicBezTo>
                    <a:cubicBezTo>
                      <a:pt x="9" y="62"/>
                      <a:pt x="10" y="61"/>
                      <a:pt x="8" y="61"/>
                    </a:cubicBezTo>
                    <a:cubicBezTo>
                      <a:pt x="8" y="61"/>
                      <a:pt x="8" y="61"/>
                      <a:pt x="8" y="61"/>
                    </a:cubicBezTo>
                    <a:cubicBezTo>
                      <a:pt x="8" y="61"/>
                      <a:pt x="8" y="61"/>
                      <a:pt x="8" y="61"/>
                    </a:cubicBezTo>
                    <a:cubicBezTo>
                      <a:pt x="8" y="61"/>
                      <a:pt x="8" y="61"/>
                      <a:pt x="8" y="61"/>
                    </a:cubicBezTo>
                    <a:cubicBezTo>
                      <a:pt x="8" y="61"/>
                      <a:pt x="8" y="61"/>
                      <a:pt x="8" y="61"/>
                    </a:cubicBezTo>
                    <a:cubicBezTo>
                      <a:pt x="7" y="60"/>
                      <a:pt x="9" y="60"/>
                      <a:pt x="9" y="60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9" y="59"/>
                      <a:pt x="9" y="59"/>
                      <a:pt x="8" y="59"/>
                    </a:cubicBezTo>
                    <a:cubicBezTo>
                      <a:pt x="8" y="59"/>
                      <a:pt x="9" y="59"/>
                      <a:pt x="10" y="59"/>
                    </a:cubicBezTo>
                    <a:cubicBezTo>
                      <a:pt x="9" y="59"/>
                      <a:pt x="9" y="58"/>
                      <a:pt x="10" y="58"/>
                    </a:cubicBezTo>
                    <a:cubicBezTo>
                      <a:pt x="10" y="59"/>
                      <a:pt x="10" y="58"/>
                      <a:pt x="10" y="59"/>
                    </a:cubicBezTo>
                    <a:cubicBezTo>
                      <a:pt x="11" y="59"/>
                      <a:pt x="11" y="59"/>
                      <a:pt x="10" y="58"/>
                    </a:cubicBezTo>
                    <a:cubicBezTo>
                      <a:pt x="11" y="59"/>
                      <a:pt x="12" y="58"/>
                      <a:pt x="11" y="58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14" y="58"/>
                      <a:pt x="10" y="56"/>
                      <a:pt x="12" y="57"/>
                    </a:cubicBezTo>
                    <a:cubicBezTo>
                      <a:pt x="11" y="56"/>
                      <a:pt x="12" y="57"/>
                      <a:pt x="11" y="56"/>
                    </a:cubicBezTo>
                    <a:cubicBezTo>
                      <a:pt x="11" y="56"/>
                      <a:pt x="13" y="57"/>
                      <a:pt x="13" y="57"/>
                    </a:cubicBezTo>
                    <a:cubicBezTo>
                      <a:pt x="14" y="56"/>
                      <a:pt x="11" y="56"/>
                      <a:pt x="12" y="55"/>
                    </a:cubicBezTo>
                    <a:cubicBezTo>
                      <a:pt x="11" y="55"/>
                      <a:pt x="10" y="55"/>
                      <a:pt x="9" y="55"/>
                    </a:cubicBezTo>
                    <a:cubicBezTo>
                      <a:pt x="10" y="54"/>
                      <a:pt x="11" y="55"/>
                      <a:pt x="1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5"/>
                      <a:pt x="12" y="55"/>
                      <a:pt x="12" y="56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5"/>
                      <a:pt x="12" y="55"/>
                      <a:pt x="13" y="55"/>
                    </a:cubicBezTo>
                    <a:cubicBezTo>
                      <a:pt x="13" y="55"/>
                      <a:pt x="12" y="55"/>
                      <a:pt x="12" y="55"/>
                    </a:cubicBezTo>
                    <a:cubicBezTo>
                      <a:pt x="13" y="55"/>
                      <a:pt x="12" y="55"/>
                      <a:pt x="13" y="54"/>
                    </a:cubicBezTo>
                    <a:cubicBezTo>
                      <a:pt x="13" y="54"/>
                      <a:pt x="12" y="54"/>
                      <a:pt x="12" y="54"/>
                    </a:cubicBezTo>
                    <a:cubicBezTo>
                      <a:pt x="13" y="54"/>
                      <a:pt x="11" y="54"/>
                      <a:pt x="11" y="53"/>
                    </a:cubicBezTo>
                    <a:cubicBezTo>
                      <a:pt x="12" y="53"/>
                      <a:pt x="13" y="54"/>
                      <a:pt x="12" y="53"/>
                    </a:cubicBezTo>
                    <a:cubicBezTo>
                      <a:pt x="13" y="53"/>
                      <a:pt x="14" y="54"/>
                      <a:pt x="14" y="54"/>
                    </a:cubicBezTo>
                    <a:cubicBezTo>
                      <a:pt x="13" y="53"/>
                      <a:pt x="15" y="54"/>
                      <a:pt x="15" y="54"/>
                    </a:cubicBezTo>
                    <a:cubicBezTo>
                      <a:pt x="15" y="54"/>
                      <a:pt x="15" y="54"/>
                      <a:pt x="15" y="54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4" y="53"/>
                      <a:pt x="14" y="53"/>
                      <a:pt x="14" y="53"/>
                    </a:cubicBezTo>
                    <a:cubicBezTo>
                      <a:pt x="14" y="53"/>
                      <a:pt x="14" y="53"/>
                      <a:pt x="15" y="53"/>
                    </a:cubicBezTo>
                    <a:cubicBezTo>
                      <a:pt x="14" y="53"/>
                      <a:pt x="13" y="53"/>
                      <a:pt x="12" y="52"/>
                    </a:cubicBezTo>
                    <a:cubicBezTo>
                      <a:pt x="13" y="52"/>
                      <a:pt x="12" y="52"/>
                      <a:pt x="13" y="52"/>
                    </a:cubicBezTo>
                    <a:cubicBezTo>
                      <a:pt x="13" y="53"/>
                      <a:pt x="14" y="53"/>
                      <a:pt x="15" y="53"/>
                    </a:cubicBezTo>
                    <a:cubicBezTo>
                      <a:pt x="14" y="53"/>
                      <a:pt x="14" y="53"/>
                      <a:pt x="15" y="53"/>
                    </a:cubicBezTo>
                    <a:cubicBezTo>
                      <a:pt x="15" y="53"/>
                      <a:pt x="15" y="53"/>
                      <a:pt x="15" y="53"/>
                    </a:cubicBezTo>
                    <a:cubicBezTo>
                      <a:pt x="16" y="53"/>
                      <a:pt x="14" y="52"/>
                      <a:pt x="14" y="52"/>
                    </a:cubicBezTo>
                    <a:cubicBezTo>
                      <a:pt x="14" y="52"/>
                      <a:pt x="15" y="52"/>
                      <a:pt x="15" y="52"/>
                    </a:cubicBezTo>
                    <a:cubicBezTo>
                      <a:pt x="15" y="52"/>
                      <a:pt x="14" y="52"/>
                      <a:pt x="13" y="52"/>
                    </a:cubicBezTo>
                    <a:cubicBezTo>
                      <a:pt x="14" y="51"/>
                      <a:pt x="13" y="51"/>
                      <a:pt x="13" y="51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3" y="51"/>
                      <a:pt x="12" y="51"/>
                      <a:pt x="13" y="51"/>
                    </a:cubicBezTo>
                    <a:cubicBezTo>
                      <a:pt x="12" y="50"/>
                      <a:pt x="14" y="51"/>
                      <a:pt x="13" y="50"/>
                    </a:cubicBezTo>
                    <a:cubicBezTo>
                      <a:pt x="14" y="50"/>
                      <a:pt x="15" y="51"/>
                      <a:pt x="15" y="51"/>
                    </a:cubicBezTo>
                    <a:cubicBezTo>
                      <a:pt x="14" y="50"/>
                      <a:pt x="16" y="51"/>
                      <a:pt x="15" y="50"/>
                    </a:cubicBezTo>
                    <a:cubicBezTo>
                      <a:pt x="14" y="50"/>
                      <a:pt x="15" y="50"/>
                      <a:pt x="14" y="50"/>
                    </a:cubicBezTo>
                    <a:cubicBezTo>
                      <a:pt x="14" y="50"/>
                      <a:pt x="14" y="50"/>
                      <a:pt x="14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50"/>
                      <a:pt x="13" y="50"/>
                      <a:pt x="12" y="50"/>
                    </a:cubicBezTo>
                    <a:cubicBezTo>
                      <a:pt x="13" y="50"/>
                      <a:pt x="11" y="49"/>
                      <a:pt x="12" y="49"/>
                    </a:cubicBezTo>
                    <a:cubicBezTo>
                      <a:pt x="15" y="50"/>
                      <a:pt x="15" y="50"/>
                      <a:pt x="15" y="50"/>
                    </a:cubicBezTo>
                    <a:cubicBezTo>
                      <a:pt x="16" y="50"/>
                      <a:pt x="14" y="49"/>
                      <a:pt x="14" y="48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3" y="48"/>
                      <a:pt x="14" y="48"/>
                      <a:pt x="14" y="48"/>
                    </a:cubicBezTo>
                    <a:cubicBezTo>
                      <a:pt x="14" y="48"/>
                      <a:pt x="15" y="48"/>
                      <a:pt x="15" y="48"/>
                    </a:cubicBezTo>
                    <a:cubicBezTo>
                      <a:pt x="15" y="48"/>
                      <a:pt x="15" y="48"/>
                      <a:pt x="14" y="47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15" y="47"/>
                      <a:pt x="13" y="46"/>
                      <a:pt x="13" y="46"/>
                    </a:cubicBezTo>
                    <a:cubicBezTo>
                      <a:pt x="14" y="46"/>
                      <a:pt x="15" y="46"/>
                      <a:pt x="15" y="47"/>
                    </a:cubicBezTo>
                    <a:cubicBezTo>
                      <a:pt x="15" y="47"/>
                      <a:pt x="15" y="47"/>
                      <a:pt x="15" y="46"/>
                    </a:cubicBezTo>
                    <a:cubicBezTo>
                      <a:pt x="15" y="47"/>
                      <a:pt x="14" y="46"/>
                      <a:pt x="15" y="46"/>
                    </a:cubicBezTo>
                    <a:cubicBezTo>
                      <a:pt x="14" y="46"/>
                      <a:pt x="13" y="46"/>
                      <a:pt x="14" y="45"/>
                    </a:cubicBezTo>
                    <a:cubicBezTo>
                      <a:pt x="14" y="46"/>
                      <a:pt x="14" y="46"/>
                      <a:pt x="14" y="46"/>
                    </a:cubicBezTo>
                    <a:cubicBezTo>
                      <a:pt x="14" y="45"/>
                      <a:pt x="13" y="45"/>
                      <a:pt x="13" y="45"/>
                    </a:cubicBezTo>
                    <a:cubicBezTo>
                      <a:pt x="15" y="45"/>
                      <a:pt x="13" y="44"/>
                      <a:pt x="15" y="44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6" y="43"/>
                      <a:pt x="13" y="43"/>
                      <a:pt x="14" y="42"/>
                    </a:cubicBezTo>
                    <a:cubicBezTo>
                      <a:pt x="15" y="43"/>
                      <a:pt x="14" y="43"/>
                      <a:pt x="15" y="43"/>
                    </a:cubicBezTo>
                    <a:cubicBezTo>
                      <a:pt x="17" y="43"/>
                      <a:pt x="14" y="42"/>
                      <a:pt x="16" y="42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17" y="43"/>
                      <a:pt x="15" y="42"/>
                      <a:pt x="16" y="42"/>
                    </a:cubicBezTo>
                    <a:cubicBezTo>
                      <a:pt x="16" y="42"/>
                      <a:pt x="16" y="42"/>
                      <a:pt x="16" y="42"/>
                    </a:cubicBezTo>
                    <a:cubicBezTo>
                      <a:pt x="15" y="41"/>
                      <a:pt x="14" y="41"/>
                      <a:pt x="14" y="40"/>
                    </a:cubicBezTo>
                    <a:cubicBezTo>
                      <a:pt x="15" y="41"/>
                      <a:pt x="15" y="40"/>
                      <a:pt x="16" y="41"/>
                    </a:cubicBezTo>
                    <a:cubicBezTo>
                      <a:pt x="15" y="40"/>
                      <a:pt x="14" y="40"/>
                      <a:pt x="14" y="40"/>
                    </a:cubicBezTo>
                    <a:cubicBezTo>
                      <a:pt x="14" y="40"/>
                      <a:pt x="15" y="40"/>
                      <a:pt x="16" y="40"/>
                    </a:cubicBezTo>
                    <a:cubicBezTo>
                      <a:pt x="16" y="40"/>
                      <a:pt x="16" y="40"/>
                      <a:pt x="16" y="40"/>
                    </a:cubicBezTo>
                    <a:cubicBezTo>
                      <a:pt x="17" y="41"/>
                      <a:pt x="16" y="40"/>
                      <a:pt x="16" y="40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40"/>
                      <a:pt x="15" y="39"/>
                      <a:pt x="15" y="39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4" y="38"/>
                      <a:pt x="16" y="39"/>
                      <a:pt x="15" y="38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38"/>
                      <a:pt x="15" y="38"/>
                      <a:pt x="15" y="37"/>
                    </a:cubicBezTo>
                    <a:cubicBezTo>
                      <a:pt x="16" y="38"/>
                      <a:pt x="16" y="38"/>
                      <a:pt x="17" y="39"/>
                    </a:cubicBezTo>
                    <a:cubicBezTo>
                      <a:pt x="17" y="39"/>
                      <a:pt x="17" y="38"/>
                      <a:pt x="16" y="38"/>
                    </a:cubicBezTo>
                    <a:cubicBezTo>
                      <a:pt x="16" y="38"/>
                      <a:pt x="17" y="38"/>
                      <a:pt x="17" y="38"/>
                    </a:cubicBezTo>
                    <a:cubicBezTo>
                      <a:pt x="15" y="38"/>
                      <a:pt x="15" y="37"/>
                      <a:pt x="15" y="37"/>
                    </a:cubicBezTo>
                    <a:cubicBezTo>
                      <a:pt x="18" y="38"/>
                      <a:pt x="16" y="36"/>
                      <a:pt x="18" y="37"/>
                    </a:cubicBezTo>
                    <a:cubicBezTo>
                      <a:pt x="17" y="36"/>
                      <a:pt x="19" y="36"/>
                      <a:pt x="19" y="35"/>
                    </a:cubicBezTo>
                    <a:cubicBezTo>
                      <a:pt x="17" y="35"/>
                      <a:pt x="19" y="35"/>
                      <a:pt x="17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20" y="35"/>
                      <a:pt x="21" y="35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8" y="33"/>
                      <a:pt x="21" y="34"/>
                      <a:pt x="20" y="33"/>
                    </a:cubicBezTo>
                    <a:cubicBezTo>
                      <a:pt x="21" y="34"/>
                      <a:pt x="21" y="34"/>
                      <a:pt x="21" y="34"/>
                    </a:cubicBezTo>
                    <a:cubicBezTo>
                      <a:pt x="20" y="33"/>
                      <a:pt x="21" y="33"/>
                      <a:pt x="19" y="32"/>
                    </a:cubicBezTo>
                    <a:cubicBezTo>
                      <a:pt x="19" y="32"/>
                      <a:pt x="20" y="32"/>
                      <a:pt x="20" y="32"/>
                    </a:cubicBezTo>
                    <a:cubicBezTo>
                      <a:pt x="21" y="32"/>
                      <a:pt x="18" y="31"/>
                      <a:pt x="20" y="31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1"/>
                      <a:pt x="19" y="30"/>
                      <a:pt x="20" y="30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0" y="30"/>
                      <a:pt x="19" y="30"/>
                      <a:pt x="20" y="30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1" y="30"/>
                      <a:pt x="19" y="29"/>
                      <a:pt x="19" y="28"/>
                    </a:cubicBezTo>
                    <a:cubicBezTo>
                      <a:pt x="20" y="29"/>
                      <a:pt x="21" y="28"/>
                      <a:pt x="21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28"/>
                      <a:pt x="20" y="27"/>
                      <a:pt x="20" y="26"/>
                    </a:cubicBezTo>
                    <a:cubicBezTo>
                      <a:pt x="22" y="26"/>
                      <a:pt x="21" y="25"/>
                      <a:pt x="22" y="25"/>
                    </a:cubicBezTo>
                    <a:cubicBezTo>
                      <a:pt x="22" y="25"/>
                      <a:pt x="21" y="25"/>
                      <a:pt x="21" y="24"/>
                    </a:cubicBezTo>
                    <a:cubicBezTo>
                      <a:pt x="21" y="24"/>
                      <a:pt x="20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3" y="24"/>
                      <a:pt x="22" y="24"/>
                      <a:pt x="22" y="24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3" y="23"/>
                      <a:pt x="20" y="22"/>
                      <a:pt x="22" y="22"/>
                    </a:cubicBezTo>
                    <a:cubicBezTo>
                      <a:pt x="22" y="22"/>
                      <a:pt x="22" y="21"/>
                      <a:pt x="21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3" y="21"/>
                      <a:pt x="23" y="21"/>
                      <a:pt x="23" y="20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20"/>
                      <a:pt x="20" y="20"/>
                      <a:pt x="20" y="19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19"/>
                      <a:pt x="24" y="19"/>
                      <a:pt x="22" y="18"/>
                    </a:cubicBezTo>
                    <a:cubicBezTo>
                      <a:pt x="23" y="18"/>
                      <a:pt x="23" y="18"/>
                      <a:pt x="23" y="19"/>
                    </a:cubicBezTo>
                    <a:cubicBezTo>
                      <a:pt x="23" y="18"/>
                      <a:pt x="24" y="18"/>
                      <a:pt x="22" y="18"/>
                    </a:cubicBezTo>
                    <a:cubicBezTo>
                      <a:pt x="24" y="18"/>
                      <a:pt x="22" y="17"/>
                      <a:pt x="22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1" y="16"/>
                      <a:pt x="21" y="16"/>
                      <a:pt x="21" y="16"/>
                    </a:cubicBezTo>
                    <a:cubicBezTo>
                      <a:pt x="21" y="16"/>
                      <a:pt x="22" y="16"/>
                      <a:pt x="21" y="16"/>
                    </a:cubicBezTo>
                    <a:cubicBezTo>
                      <a:pt x="22" y="16"/>
                      <a:pt x="20" y="16"/>
                      <a:pt x="21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1" y="16"/>
                      <a:pt x="21" y="15"/>
                    </a:cubicBezTo>
                    <a:cubicBezTo>
                      <a:pt x="20" y="15"/>
                      <a:pt x="21" y="15"/>
                      <a:pt x="22" y="15"/>
                    </a:cubicBezTo>
                    <a:cubicBezTo>
                      <a:pt x="21" y="15"/>
                      <a:pt x="21" y="15"/>
                      <a:pt x="21" y="14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4"/>
                      <a:pt x="20" y="14"/>
                      <a:pt x="22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3" y="15"/>
                      <a:pt x="23" y="14"/>
                      <a:pt x="25" y="15"/>
                    </a:cubicBezTo>
                    <a:cubicBezTo>
                      <a:pt x="24" y="14"/>
                      <a:pt x="22" y="14"/>
                      <a:pt x="23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4"/>
                      <a:pt x="23" y="14"/>
                      <a:pt x="23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3"/>
                      <a:pt x="23" y="13"/>
                      <a:pt x="22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3"/>
                      <a:pt x="21" y="13"/>
                      <a:pt x="22" y="13"/>
                    </a:cubicBezTo>
                    <a:cubicBezTo>
                      <a:pt x="21" y="13"/>
                      <a:pt x="21" y="12"/>
                      <a:pt x="20" y="12"/>
                    </a:cubicBezTo>
                    <a:cubicBezTo>
                      <a:pt x="22" y="12"/>
                      <a:pt x="23" y="12"/>
                      <a:pt x="24" y="12"/>
                    </a:cubicBezTo>
                    <a:cubicBezTo>
                      <a:pt x="23" y="12"/>
                      <a:pt x="23" y="11"/>
                      <a:pt x="21" y="11"/>
                    </a:cubicBezTo>
                    <a:cubicBezTo>
                      <a:pt x="21" y="11"/>
                      <a:pt x="22" y="11"/>
                      <a:pt x="22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2" y="11"/>
                      <a:pt x="23" y="10"/>
                      <a:pt x="21" y="10"/>
                    </a:cubicBezTo>
                    <a:cubicBezTo>
                      <a:pt x="22" y="10"/>
                      <a:pt x="23" y="10"/>
                      <a:pt x="22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5" y="10"/>
                      <a:pt x="19" y="8"/>
                      <a:pt x="22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3" y="7"/>
                      <a:pt x="21" y="6"/>
                      <a:pt x="23" y="5"/>
                    </a:cubicBezTo>
                    <a:cubicBezTo>
                      <a:pt x="24" y="5"/>
                      <a:pt x="23" y="5"/>
                      <a:pt x="22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1" y="3"/>
                      <a:pt x="25" y="4"/>
                      <a:pt x="23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2" y="3"/>
                      <a:pt x="22" y="2"/>
                      <a:pt x="23" y="2"/>
                    </a:cubicBezTo>
                    <a:cubicBezTo>
                      <a:pt x="23" y="2"/>
                      <a:pt x="22" y="2"/>
                      <a:pt x="22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3" y="1"/>
                      <a:pt x="24" y="2"/>
                      <a:pt x="25" y="1"/>
                    </a:cubicBezTo>
                    <a:cubicBezTo>
                      <a:pt x="24" y="1"/>
                      <a:pt x="23" y="1"/>
                      <a:pt x="22" y="1"/>
                    </a:cubicBezTo>
                    <a:cubicBezTo>
                      <a:pt x="22" y="1"/>
                      <a:pt x="22" y="1"/>
                      <a:pt x="21" y="1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19" y="0"/>
                      <a:pt x="17" y="0"/>
                      <a:pt x="16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6" y="1"/>
                      <a:pt x="17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6" y="1"/>
                      <a:pt x="15" y="1"/>
                    </a:cubicBezTo>
                    <a:cubicBezTo>
                      <a:pt x="16" y="1"/>
                      <a:pt x="17" y="1"/>
                      <a:pt x="18" y="1"/>
                    </a:cubicBezTo>
                    <a:cubicBezTo>
                      <a:pt x="17" y="1"/>
                      <a:pt x="16" y="1"/>
                      <a:pt x="17" y="2"/>
                    </a:cubicBezTo>
                    <a:cubicBezTo>
                      <a:pt x="16" y="2"/>
                      <a:pt x="16" y="2"/>
                      <a:pt x="16" y="1"/>
                    </a:cubicBezTo>
                    <a:cubicBezTo>
                      <a:pt x="16" y="2"/>
                      <a:pt x="16" y="2"/>
                      <a:pt x="17" y="2"/>
                    </a:cubicBezTo>
                    <a:cubicBezTo>
                      <a:pt x="16" y="2"/>
                      <a:pt x="17" y="3"/>
                      <a:pt x="15" y="2"/>
                    </a:cubicBezTo>
                    <a:cubicBezTo>
                      <a:pt x="16" y="2"/>
                      <a:pt x="17" y="3"/>
                      <a:pt x="17" y="3"/>
                    </a:cubicBezTo>
                    <a:cubicBezTo>
                      <a:pt x="15" y="2"/>
                      <a:pt x="17" y="3"/>
                      <a:pt x="14" y="3"/>
                    </a:cubicBezTo>
                    <a:cubicBezTo>
                      <a:pt x="16" y="3"/>
                      <a:pt x="15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5" y="4"/>
                      <a:pt x="15" y="4"/>
                    </a:cubicBezTo>
                    <a:cubicBezTo>
                      <a:pt x="16" y="5"/>
                      <a:pt x="17" y="5"/>
                      <a:pt x="17" y="5"/>
                    </a:cubicBezTo>
                    <a:cubicBezTo>
                      <a:pt x="16" y="5"/>
                      <a:pt x="16" y="5"/>
                      <a:pt x="14" y="5"/>
                    </a:cubicBezTo>
                    <a:cubicBezTo>
                      <a:pt x="15" y="5"/>
                      <a:pt x="15" y="5"/>
                      <a:pt x="16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17" y="6"/>
                      <a:pt x="15" y="5"/>
                      <a:pt x="16" y="6"/>
                    </a:cubicBezTo>
                    <a:cubicBezTo>
                      <a:pt x="15" y="6"/>
                      <a:pt x="14" y="6"/>
                      <a:pt x="15" y="6"/>
                    </a:cubicBezTo>
                    <a:cubicBezTo>
                      <a:pt x="14" y="6"/>
                      <a:pt x="14" y="6"/>
                      <a:pt x="14" y="6"/>
                    </a:cubicBezTo>
                    <a:close/>
                    <a:moveTo>
                      <a:pt x="16" y="12"/>
                    </a:move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lose/>
                    <a:moveTo>
                      <a:pt x="16" y="13"/>
                    </a:move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7" y="13"/>
                      <a:pt x="17" y="13"/>
                    </a:cubicBezTo>
                    <a:lnTo>
                      <a:pt x="16" y="13"/>
                    </a:lnTo>
                    <a:close/>
                    <a:moveTo>
                      <a:pt x="24" y="13"/>
                    </a:moveTo>
                    <a:cubicBezTo>
                      <a:pt x="24" y="13"/>
                      <a:pt x="24" y="13"/>
                      <a:pt x="23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3"/>
                      <a:pt x="23" y="13"/>
                      <a:pt x="23" y="13"/>
                    </a:cubicBezTo>
                    <a:lnTo>
                      <a:pt x="24" y="13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4" name="Rectangle 1377"/>
              <p:cNvSpPr>
                <a:spLocks noChangeArrowheads="1"/>
              </p:cNvSpPr>
              <p:nvPr/>
            </p:nvSpPr>
            <p:spPr bwMode="auto">
              <a:xfrm>
                <a:off x="3378" y="2986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5" name="Rectangle 1378"/>
              <p:cNvSpPr>
                <a:spLocks noChangeArrowheads="1"/>
              </p:cNvSpPr>
              <p:nvPr/>
            </p:nvSpPr>
            <p:spPr bwMode="auto">
              <a:xfrm>
                <a:off x="3347" y="3094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6" name="Freeform 1379"/>
              <p:cNvSpPr>
                <a:spLocks/>
              </p:cNvSpPr>
              <p:nvPr/>
            </p:nvSpPr>
            <p:spPr bwMode="auto">
              <a:xfrm>
                <a:off x="3356" y="3002"/>
                <a:ext cx="2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7" name="Freeform 1380"/>
              <p:cNvSpPr>
                <a:spLocks/>
              </p:cNvSpPr>
              <p:nvPr/>
            </p:nvSpPr>
            <p:spPr bwMode="auto">
              <a:xfrm>
                <a:off x="3335" y="3097"/>
                <a:ext cx="3" cy="2"/>
              </a:xfrm>
              <a:custGeom>
                <a:avLst/>
                <a:gdLst/>
                <a:ahLst/>
                <a:cxnLst>
                  <a:cxn ang="0">
                    <a:pos x="3" y="2"/>
                  </a:cxn>
                  <a:cxn ang="0">
                    <a:pos x="0" y="0"/>
                  </a:cxn>
                  <a:cxn ang="0">
                    <a:pos x="3" y="2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lnTo>
                      <a:pt x="0" y="0"/>
                    </a:lnTo>
                    <a:lnTo>
                      <a:pt x="3" y="2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8" name="Freeform 1381"/>
              <p:cNvSpPr>
                <a:spLocks/>
              </p:cNvSpPr>
              <p:nvPr/>
            </p:nvSpPr>
            <p:spPr bwMode="auto">
              <a:xfrm>
                <a:off x="3335" y="310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9" name="Freeform 1382"/>
              <p:cNvSpPr>
                <a:spLocks/>
              </p:cNvSpPr>
              <p:nvPr/>
            </p:nvSpPr>
            <p:spPr bwMode="auto">
              <a:xfrm>
                <a:off x="3333" y="3101"/>
                <a:ext cx="2" cy="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2"/>
                  </a:cxn>
                  <a:cxn ang="0">
                    <a:pos x="2" y="2"/>
                  </a:cxn>
                  <a:cxn ang="0">
                    <a:pos x="0" y="0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lnTo>
                      <a:pt x="2" y="2"/>
                    </a:lnTo>
                    <a:lnTo>
                      <a:pt x="2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0" name="Freeform 1383"/>
              <p:cNvSpPr>
                <a:spLocks/>
              </p:cNvSpPr>
              <p:nvPr/>
            </p:nvSpPr>
            <p:spPr bwMode="auto">
              <a:xfrm>
                <a:off x="3342" y="306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1" name="Freeform 1384"/>
              <p:cNvSpPr>
                <a:spLocks/>
              </p:cNvSpPr>
              <p:nvPr/>
            </p:nvSpPr>
            <p:spPr bwMode="auto">
              <a:xfrm>
                <a:off x="3342" y="3079"/>
                <a:ext cx="2" cy="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2" name="Rectangle 1385"/>
              <p:cNvSpPr>
                <a:spLocks noChangeArrowheads="1"/>
              </p:cNvSpPr>
              <p:nvPr/>
            </p:nvSpPr>
            <p:spPr bwMode="auto">
              <a:xfrm>
                <a:off x="3342" y="3056"/>
                <a:ext cx="1" cy="1"/>
              </a:xfrm>
              <a:prstGeom prst="rect">
                <a:avLst/>
              </a:pr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03" name="Freeform 1386"/>
              <p:cNvSpPr>
                <a:spLocks/>
              </p:cNvSpPr>
              <p:nvPr/>
            </p:nvSpPr>
            <p:spPr bwMode="auto">
              <a:xfrm>
                <a:off x="3342" y="3079"/>
                <a:ext cx="2" cy="0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" y="0"/>
                  </a:cxn>
                  <a:cxn ang="0">
                    <a:pos x="1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0" y="0"/>
                      <a:pt x="0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30" name="Rectangle 1388"/>
            <p:cNvSpPr>
              <a:spLocks noChangeArrowheads="1"/>
            </p:cNvSpPr>
            <p:nvPr/>
          </p:nvSpPr>
          <p:spPr bwMode="auto">
            <a:xfrm>
              <a:off x="3329" y="3110"/>
              <a:ext cx="1" cy="1"/>
            </a:xfrm>
            <a:prstGeom prst="rect">
              <a:avLst/>
            </a:prstGeom>
            <a:solidFill>
              <a:srgbClr val="FFFFFF"/>
            </a:solidFill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Freeform 1389"/>
            <p:cNvSpPr>
              <a:spLocks/>
            </p:cNvSpPr>
            <p:nvPr/>
          </p:nvSpPr>
          <p:spPr bwMode="auto">
            <a:xfrm>
              <a:off x="3329" y="3110"/>
              <a:ext cx="2" cy="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Freeform 1390"/>
            <p:cNvSpPr>
              <a:spLocks/>
            </p:cNvSpPr>
            <p:nvPr/>
          </p:nvSpPr>
          <p:spPr bwMode="auto">
            <a:xfrm>
              <a:off x="3331" y="311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1391"/>
            <p:cNvSpPr>
              <a:spLocks/>
            </p:cNvSpPr>
            <p:nvPr/>
          </p:nvSpPr>
          <p:spPr bwMode="auto">
            <a:xfrm>
              <a:off x="3331" y="310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" name="Freeform 1392"/>
            <p:cNvSpPr>
              <a:spLocks/>
            </p:cNvSpPr>
            <p:nvPr/>
          </p:nvSpPr>
          <p:spPr bwMode="auto">
            <a:xfrm>
              <a:off x="3329" y="3108"/>
              <a:ext cx="4" cy="0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" name="Freeform 1393"/>
            <p:cNvSpPr>
              <a:spLocks/>
            </p:cNvSpPr>
            <p:nvPr/>
          </p:nvSpPr>
          <p:spPr bwMode="auto">
            <a:xfrm>
              <a:off x="3342" y="3108"/>
              <a:ext cx="7" cy="2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1" y="1"/>
                </a:cxn>
                <a:cxn ang="0">
                  <a:pos x="1" y="0"/>
                </a:cxn>
              </a:cxnLst>
              <a:rect l="0" t="0" r="r" b="b"/>
              <a:pathLst>
                <a:path w="3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1"/>
                  </a:cubicBezTo>
                  <a:cubicBezTo>
                    <a:pt x="3" y="1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1394"/>
            <p:cNvSpPr>
              <a:spLocks/>
            </p:cNvSpPr>
            <p:nvPr/>
          </p:nvSpPr>
          <p:spPr bwMode="auto">
            <a:xfrm>
              <a:off x="3347" y="310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1395"/>
            <p:cNvSpPr>
              <a:spLocks/>
            </p:cNvSpPr>
            <p:nvPr/>
          </p:nvSpPr>
          <p:spPr bwMode="auto">
            <a:xfrm>
              <a:off x="3351" y="3090"/>
              <a:ext cx="2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0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1396"/>
            <p:cNvSpPr>
              <a:spLocks/>
            </p:cNvSpPr>
            <p:nvPr/>
          </p:nvSpPr>
          <p:spPr bwMode="auto">
            <a:xfrm>
              <a:off x="3340" y="3083"/>
              <a:ext cx="2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0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1397"/>
            <p:cNvSpPr>
              <a:spLocks/>
            </p:cNvSpPr>
            <p:nvPr/>
          </p:nvSpPr>
          <p:spPr bwMode="auto">
            <a:xfrm>
              <a:off x="3356" y="3085"/>
              <a:ext cx="2" cy="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" name="Freeform 1398"/>
            <p:cNvSpPr>
              <a:spLocks/>
            </p:cNvSpPr>
            <p:nvPr/>
          </p:nvSpPr>
          <p:spPr bwMode="auto">
            <a:xfrm>
              <a:off x="3362" y="3058"/>
              <a:ext cx="3" cy="0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1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1399"/>
            <p:cNvSpPr>
              <a:spLocks/>
            </p:cNvSpPr>
            <p:nvPr/>
          </p:nvSpPr>
          <p:spPr bwMode="auto">
            <a:xfrm>
              <a:off x="3365" y="3045"/>
              <a:ext cx="2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0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1400"/>
            <p:cNvSpPr>
              <a:spLocks/>
            </p:cNvSpPr>
            <p:nvPr/>
          </p:nvSpPr>
          <p:spPr bwMode="auto">
            <a:xfrm>
              <a:off x="3378" y="3009"/>
              <a:ext cx="0" cy="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Freeform 1401"/>
            <p:cNvSpPr>
              <a:spLocks/>
            </p:cNvSpPr>
            <p:nvPr/>
          </p:nvSpPr>
          <p:spPr bwMode="auto">
            <a:xfrm>
              <a:off x="3223" y="3065"/>
              <a:ext cx="2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0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1402"/>
            <p:cNvSpPr>
              <a:spLocks/>
            </p:cNvSpPr>
            <p:nvPr/>
          </p:nvSpPr>
          <p:spPr bwMode="auto">
            <a:xfrm>
              <a:off x="3223" y="3063"/>
              <a:ext cx="7" cy="2"/>
            </a:xfrm>
            <a:custGeom>
              <a:avLst/>
              <a:gdLst/>
              <a:ahLst/>
              <a:cxnLst>
                <a:cxn ang="0">
                  <a:pos x="3" y="1"/>
                </a:cxn>
                <a:cxn ang="0">
                  <a:pos x="0" y="0"/>
                </a:cxn>
                <a:cxn ang="0">
                  <a:pos x="2" y="1"/>
                </a:cxn>
                <a:cxn ang="0">
                  <a:pos x="1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3" y="1"/>
                </a:cxn>
              </a:cxnLst>
              <a:rect l="0" t="0" r="r" b="b"/>
              <a:pathLst>
                <a:path w="3" h="1">
                  <a:moveTo>
                    <a:pt x="3" y="1"/>
                  </a:moveTo>
                  <a:cubicBezTo>
                    <a:pt x="2" y="1"/>
                    <a:pt x="1" y="0"/>
                    <a:pt x="0" y="0"/>
                  </a:cubicBezTo>
                  <a:cubicBezTo>
                    <a:pt x="1" y="1"/>
                    <a:pt x="1" y="0"/>
                    <a:pt x="2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3" y="1"/>
                    <a:pt x="3" y="1"/>
                    <a:pt x="2" y="1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1403"/>
            <p:cNvSpPr>
              <a:spLocks/>
            </p:cNvSpPr>
            <p:nvPr/>
          </p:nvSpPr>
          <p:spPr bwMode="auto">
            <a:xfrm>
              <a:off x="3239" y="304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1404"/>
            <p:cNvSpPr>
              <a:spLocks/>
            </p:cNvSpPr>
            <p:nvPr/>
          </p:nvSpPr>
          <p:spPr bwMode="auto">
            <a:xfrm>
              <a:off x="3243" y="3036"/>
              <a:ext cx="2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0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1405"/>
            <p:cNvSpPr>
              <a:spLocks/>
            </p:cNvSpPr>
            <p:nvPr/>
          </p:nvSpPr>
          <p:spPr bwMode="auto">
            <a:xfrm>
              <a:off x="3248" y="303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1406"/>
            <p:cNvSpPr>
              <a:spLocks/>
            </p:cNvSpPr>
            <p:nvPr/>
          </p:nvSpPr>
          <p:spPr bwMode="auto">
            <a:xfrm>
              <a:off x="3239" y="3047"/>
              <a:ext cx="2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0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Rectangle 1407"/>
            <p:cNvSpPr>
              <a:spLocks noChangeArrowheads="1"/>
            </p:cNvSpPr>
            <p:nvPr/>
          </p:nvSpPr>
          <p:spPr bwMode="auto">
            <a:xfrm>
              <a:off x="3223" y="3061"/>
              <a:ext cx="1" cy="1"/>
            </a:xfrm>
            <a:prstGeom prst="rect">
              <a:avLst/>
            </a:pr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Rectangle 1408"/>
            <p:cNvSpPr>
              <a:spLocks noChangeArrowheads="1"/>
            </p:cNvSpPr>
            <p:nvPr/>
          </p:nvSpPr>
          <p:spPr bwMode="auto">
            <a:xfrm>
              <a:off x="3241" y="3054"/>
              <a:ext cx="1" cy="1"/>
            </a:xfrm>
            <a:prstGeom prst="rect">
              <a:avLst/>
            </a:pr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1409"/>
            <p:cNvSpPr>
              <a:spLocks/>
            </p:cNvSpPr>
            <p:nvPr/>
          </p:nvSpPr>
          <p:spPr bwMode="auto">
            <a:xfrm>
              <a:off x="3236" y="3056"/>
              <a:ext cx="3" cy="2"/>
            </a:xfrm>
            <a:custGeom>
              <a:avLst/>
              <a:gdLst/>
              <a:ahLst/>
              <a:cxnLst>
                <a:cxn ang="0">
                  <a:pos x="1" y="1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" y="1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1410"/>
            <p:cNvSpPr>
              <a:spLocks/>
            </p:cNvSpPr>
            <p:nvPr/>
          </p:nvSpPr>
          <p:spPr bwMode="auto">
            <a:xfrm>
              <a:off x="3234" y="30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1411"/>
            <p:cNvSpPr>
              <a:spLocks/>
            </p:cNvSpPr>
            <p:nvPr/>
          </p:nvSpPr>
          <p:spPr bwMode="auto">
            <a:xfrm>
              <a:off x="3241" y="3049"/>
              <a:ext cx="2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0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1412"/>
            <p:cNvSpPr>
              <a:spLocks/>
            </p:cNvSpPr>
            <p:nvPr/>
          </p:nvSpPr>
          <p:spPr bwMode="auto">
            <a:xfrm>
              <a:off x="3241" y="293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1413"/>
            <p:cNvSpPr>
              <a:spLocks/>
            </p:cNvSpPr>
            <p:nvPr/>
          </p:nvSpPr>
          <p:spPr bwMode="auto">
            <a:xfrm>
              <a:off x="3254" y="2928"/>
              <a:ext cx="3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0"/>
                </a:cxn>
                <a:cxn ang="0">
                  <a:pos x="0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1414"/>
            <p:cNvSpPr>
              <a:spLocks/>
            </p:cNvSpPr>
            <p:nvPr/>
          </p:nvSpPr>
          <p:spPr bwMode="auto">
            <a:xfrm>
              <a:off x="3252" y="303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1415"/>
            <p:cNvSpPr>
              <a:spLocks/>
            </p:cNvSpPr>
            <p:nvPr/>
          </p:nvSpPr>
          <p:spPr bwMode="auto">
            <a:xfrm>
              <a:off x="3252" y="2993"/>
              <a:ext cx="5" cy="2"/>
            </a:xfrm>
            <a:custGeom>
              <a:avLst/>
              <a:gdLst/>
              <a:ahLst/>
              <a:cxnLst>
                <a:cxn ang="0">
                  <a:pos x="2" y="1"/>
                </a:cxn>
                <a:cxn ang="0">
                  <a:pos x="0" y="0"/>
                </a:cxn>
                <a:cxn ang="0">
                  <a:pos x="2" y="1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0" y="0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1416"/>
            <p:cNvSpPr>
              <a:spLocks/>
            </p:cNvSpPr>
            <p:nvPr/>
          </p:nvSpPr>
          <p:spPr bwMode="auto">
            <a:xfrm>
              <a:off x="3223" y="306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Rectangle 1417"/>
            <p:cNvSpPr>
              <a:spLocks noChangeArrowheads="1"/>
            </p:cNvSpPr>
            <p:nvPr/>
          </p:nvSpPr>
          <p:spPr bwMode="auto">
            <a:xfrm>
              <a:off x="3252" y="2993"/>
              <a:ext cx="1" cy="1"/>
            </a:xfrm>
            <a:prstGeom prst="rect">
              <a:avLst/>
            </a:pr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1418"/>
            <p:cNvSpPr>
              <a:spLocks/>
            </p:cNvSpPr>
            <p:nvPr/>
          </p:nvSpPr>
          <p:spPr bwMode="auto">
            <a:xfrm>
              <a:off x="3250" y="3022"/>
              <a:ext cx="2" cy="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Freeform 1419"/>
            <p:cNvSpPr>
              <a:spLocks/>
            </p:cNvSpPr>
            <p:nvPr/>
          </p:nvSpPr>
          <p:spPr bwMode="auto">
            <a:xfrm>
              <a:off x="3248" y="302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2" name="Freeform 1420"/>
            <p:cNvSpPr>
              <a:spLocks/>
            </p:cNvSpPr>
            <p:nvPr/>
          </p:nvSpPr>
          <p:spPr bwMode="auto">
            <a:xfrm>
              <a:off x="3250" y="301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Rectangle 1421"/>
            <p:cNvSpPr>
              <a:spLocks noChangeArrowheads="1"/>
            </p:cNvSpPr>
            <p:nvPr/>
          </p:nvSpPr>
          <p:spPr bwMode="auto">
            <a:xfrm>
              <a:off x="3250" y="3013"/>
              <a:ext cx="1" cy="1"/>
            </a:xfrm>
            <a:prstGeom prst="rect">
              <a:avLst/>
            </a:pr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1422"/>
            <p:cNvSpPr>
              <a:spLocks/>
            </p:cNvSpPr>
            <p:nvPr/>
          </p:nvSpPr>
          <p:spPr bwMode="auto">
            <a:xfrm>
              <a:off x="3241" y="2941"/>
              <a:ext cx="2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0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Rectangle 1423"/>
            <p:cNvSpPr>
              <a:spLocks noChangeArrowheads="1"/>
            </p:cNvSpPr>
            <p:nvPr/>
          </p:nvSpPr>
          <p:spPr bwMode="auto">
            <a:xfrm>
              <a:off x="3223" y="3061"/>
              <a:ext cx="2" cy="1"/>
            </a:xfrm>
            <a:prstGeom prst="rect">
              <a:avLst/>
            </a:pr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1424"/>
            <p:cNvSpPr>
              <a:spLocks/>
            </p:cNvSpPr>
            <p:nvPr/>
          </p:nvSpPr>
          <p:spPr bwMode="auto">
            <a:xfrm>
              <a:off x="3230" y="30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1425"/>
            <p:cNvSpPr>
              <a:spLocks/>
            </p:cNvSpPr>
            <p:nvPr/>
          </p:nvSpPr>
          <p:spPr bwMode="auto">
            <a:xfrm>
              <a:off x="3239" y="296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Rectangle 1426"/>
            <p:cNvSpPr>
              <a:spLocks noChangeArrowheads="1"/>
            </p:cNvSpPr>
            <p:nvPr/>
          </p:nvSpPr>
          <p:spPr bwMode="auto">
            <a:xfrm>
              <a:off x="3230" y="3011"/>
              <a:ext cx="2" cy="1"/>
            </a:xfrm>
            <a:prstGeom prst="rect">
              <a:avLst/>
            </a:pr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1427"/>
            <p:cNvSpPr>
              <a:spLocks/>
            </p:cNvSpPr>
            <p:nvPr/>
          </p:nvSpPr>
          <p:spPr bwMode="auto">
            <a:xfrm>
              <a:off x="3243" y="294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1428"/>
            <p:cNvSpPr>
              <a:spLocks noEditPoints="1"/>
            </p:cNvSpPr>
            <p:nvPr/>
          </p:nvSpPr>
          <p:spPr bwMode="auto">
            <a:xfrm>
              <a:off x="3223" y="2926"/>
              <a:ext cx="43" cy="139"/>
            </a:xfrm>
            <a:custGeom>
              <a:avLst/>
              <a:gdLst/>
              <a:ahLst/>
              <a:cxnLst>
                <a:cxn ang="0">
                  <a:pos x="9" y="7"/>
                </a:cxn>
                <a:cxn ang="0">
                  <a:pos x="9" y="8"/>
                </a:cxn>
                <a:cxn ang="0">
                  <a:pos x="8" y="9"/>
                </a:cxn>
                <a:cxn ang="0">
                  <a:pos x="7" y="13"/>
                </a:cxn>
                <a:cxn ang="0">
                  <a:pos x="9" y="15"/>
                </a:cxn>
                <a:cxn ang="0">
                  <a:pos x="8" y="18"/>
                </a:cxn>
                <a:cxn ang="0">
                  <a:pos x="6" y="20"/>
                </a:cxn>
                <a:cxn ang="0">
                  <a:pos x="8" y="22"/>
                </a:cxn>
                <a:cxn ang="0">
                  <a:pos x="8" y="24"/>
                </a:cxn>
                <a:cxn ang="0">
                  <a:pos x="7" y="26"/>
                </a:cxn>
                <a:cxn ang="0">
                  <a:pos x="5" y="31"/>
                </a:cxn>
                <a:cxn ang="0">
                  <a:pos x="4" y="36"/>
                </a:cxn>
                <a:cxn ang="0">
                  <a:pos x="5" y="39"/>
                </a:cxn>
                <a:cxn ang="0">
                  <a:pos x="4" y="43"/>
                </a:cxn>
                <a:cxn ang="0">
                  <a:pos x="3" y="44"/>
                </a:cxn>
                <a:cxn ang="0">
                  <a:pos x="5" y="47"/>
                </a:cxn>
                <a:cxn ang="0">
                  <a:pos x="5" y="48"/>
                </a:cxn>
                <a:cxn ang="0">
                  <a:pos x="4" y="49"/>
                </a:cxn>
                <a:cxn ang="0">
                  <a:pos x="4" y="51"/>
                </a:cxn>
                <a:cxn ang="0">
                  <a:pos x="4" y="54"/>
                </a:cxn>
                <a:cxn ang="0">
                  <a:pos x="3" y="56"/>
                </a:cxn>
                <a:cxn ang="0">
                  <a:pos x="2" y="57"/>
                </a:cxn>
                <a:cxn ang="0">
                  <a:pos x="1" y="58"/>
                </a:cxn>
                <a:cxn ang="0">
                  <a:pos x="1" y="60"/>
                </a:cxn>
                <a:cxn ang="0">
                  <a:pos x="1" y="61"/>
                </a:cxn>
                <a:cxn ang="0">
                  <a:pos x="4" y="61"/>
                </a:cxn>
                <a:cxn ang="0">
                  <a:pos x="6" y="60"/>
                </a:cxn>
                <a:cxn ang="0">
                  <a:pos x="6" y="59"/>
                </a:cxn>
                <a:cxn ang="0">
                  <a:pos x="8" y="57"/>
                </a:cxn>
                <a:cxn ang="0">
                  <a:pos x="6" y="55"/>
                </a:cxn>
                <a:cxn ang="0">
                  <a:pos x="7" y="55"/>
                </a:cxn>
                <a:cxn ang="0">
                  <a:pos x="7" y="53"/>
                </a:cxn>
                <a:cxn ang="0">
                  <a:pos x="10" y="51"/>
                </a:cxn>
                <a:cxn ang="0">
                  <a:pos x="10" y="49"/>
                </a:cxn>
                <a:cxn ang="0">
                  <a:pos x="10" y="49"/>
                </a:cxn>
                <a:cxn ang="0">
                  <a:pos x="13" y="48"/>
                </a:cxn>
                <a:cxn ang="0">
                  <a:pos x="12" y="47"/>
                </a:cxn>
                <a:cxn ang="0">
                  <a:pos x="10" y="45"/>
                </a:cxn>
                <a:cxn ang="0">
                  <a:pos x="10" y="44"/>
                </a:cxn>
                <a:cxn ang="0">
                  <a:pos x="11" y="42"/>
                </a:cxn>
                <a:cxn ang="0">
                  <a:pos x="12" y="41"/>
                </a:cxn>
                <a:cxn ang="0">
                  <a:pos x="10" y="38"/>
                </a:cxn>
                <a:cxn ang="0">
                  <a:pos x="12" y="36"/>
                </a:cxn>
                <a:cxn ang="0">
                  <a:pos x="11" y="34"/>
                </a:cxn>
                <a:cxn ang="0">
                  <a:pos x="11" y="33"/>
                </a:cxn>
                <a:cxn ang="0">
                  <a:pos x="17" y="30"/>
                </a:cxn>
                <a:cxn ang="0">
                  <a:pos x="15" y="27"/>
                </a:cxn>
                <a:cxn ang="0">
                  <a:pos x="17" y="25"/>
                </a:cxn>
                <a:cxn ang="0">
                  <a:pos x="17" y="21"/>
                </a:cxn>
                <a:cxn ang="0">
                  <a:pos x="15" y="17"/>
                </a:cxn>
                <a:cxn ang="0">
                  <a:pos x="15" y="14"/>
                </a:cxn>
                <a:cxn ang="0">
                  <a:pos x="16" y="13"/>
                </a:cxn>
                <a:cxn ang="0">
                  <a:pos x="17" y="12"/>
                </a:cxn>
                <a:cxn ang="0">
                  <a:pos x="16" y="11"/>
                </a:cxn>
                <a:cxn ang="0">
                  <a:pos x="16" y="10"/>
                </a:cxn>
                <a:cxn ang="0">
                  <a:pos x="15" y="4"/>
                </a:cxn>
                <a:cxn ang="0">
                  <a:pos x="16" y="2"/>
                </a:cxn>
                <a:cxn ang="0">
                  <a:pos x="10" y="1"/>
                </a:cxn>
                <a:cxn ang="0">
                  <a:pos x="11" y="2"/>
                </a:cxn>
                <a:cxn ang="0">
                  <a:pos x="9" y="4"/>
                </a:cxn>
                <a:cxn ang="0">
                  <a:pos x="9" y="5"/>
                </a:cxn>
                <a:cxn ang="0">
                  <a:pos x="10" y="12"/>
                </a:cxn>
                <a:cxn ang="0">
                  <a:pos x="18" y="12"/>
                </a:cxn>
              </a:cxnLst>
              <a:rect l="0" t="0" r="r" b="b"/>
              <a:pathLst>
                <a:path w="19" h="62">
                  <a:moveTo>
                    <a:pt x="7" y="6"/>
                  </a:moveTo>
                  <a:cubicBezTo>
                    <a:pt x="7" y="6"/>
                    <a:pt x="8" y="6"/>
                    <a:pt x="9" y="6"/>
                  </a:cubicBezTo>
                  <a:cubicBezTo>
                    <a:pt x="10" y="6"/>
                    <a:pt x="8" y="6"/>
                    <a:pt x="7" y="6"/>
                  </a:cubicBezTo>
                  <a:cubicBezTo>
                    <a:pt x="8" y="6"/>
                    <a:pt x="9" y="6"/>
                    <a:pt x="9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0" y="7"/>
                    <a:pt x="8" y="7"/>
                    <a:pt x="10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8"/>
                    <a:pt x="12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1" y="8"/>
                    <a:pt x="10" y="7"/>
                  </a:cubicBezTo>
                  <a:cubicBezTo>
                    <a:pt x="10" y="8"/>
                    <a:pt x="11" y="8"/>
                    <a:pt x="11" y="8"/>
                  </a:cubicBezTo>
                  <a:cubicBezTo>
                    <a:pt x="9" y="8"/>
                    <a:pt x="10" y="8"/>
                    <a:pt x="9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8" y="8"/>
                    <a:pt x="10" y="8"/>
                    <a:pt x="8" y="8"/>
                  </a:cubicBezTo>
                  <a:cubicBezTo>
                    <a:pt x="7" y="8"/>
                    <a:pt x="8" y="8"/>
                    <a:pt x="8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9"/>
                    <a:pt x="6" y="9"/>
                    <a:pt x="8" y="9"/>
                  </a:cubicBezTo>
                  <a:cubicBezTo>
                    <a:pt x="9" y="9"/>
                    <a:pt x="11" y="9"/>
                    <a:pt x="10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10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10"/>
                    <a:pt x="9" y="10"/>
                    <a:pt x="9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1"/>
                    <a:pt x="9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2"/>
                    <a:pt x="8" y="12"/>
                    <a:pt x="7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7" y="13"/>
                  </a:cubicBezTo>
                  <a:cubicBezTo>
                    <a:pt x="7" y="13"/>
                    <a:pt x="8" y="13"/>
                    <a:pt x="9" y="13"/>
                  </a:cubicBezTo>
                  <a:cubicBezTo>
                    <a:pt x="9" y="13"/>
                    <a:pt x="8" y="13"/>
                    <a:pt x="8" y="13"/>
                  </a:cubicBezTo>
                  <a:cubicBezTo>
                    <a:pt x="9" y="13"/>
                    <a:pt x="10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5"/>
                    <a:pt x="10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9" y="16"/>
                    <a:pt x="8" y="16"/>
                  </a:cubicBezTo>
                  <a:cubicBezTo>
                    <a:pt x="9" y="17"/>
                    <a:pt x="7" y="17"/>
                    <a:pt x="9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8" y="18"/>
                    <a:pt x="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8" y="19"/>
                    <a:pt x="8" y="19"/>
                  </a:cubicBezTo>
                  <a:cubicBezTo>
                    <a:pt x="9" y="19"/>
                    <a:pt x="7" y="19"/>
                    <a:pt x="7" y="19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20"/>
                    <a:pt x="7" y="19"/>
                    <a:pt x="7" y="19"/>
                  </a:cubicBezTo>
                  <a:cubicBezTo>
                    <a:pt x="8" y="20"/>
                    <a:pt x="5" y="19"/>
                    <a:pt x="6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7" y="21"/>
                    <a:pt x="8" y="22"/>
                    <a:pt x="8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7" y="22"/>
                    <a:pt x="5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8" y="24"/>
                  </a:cubicBezTo>
                  <a:cubicBezTo>
                    <a:pt x="7" y="24"/>
                    <a:pt x="6" y="24"/>
                    <a:pt x="6" y="24"/>
                  </a:cubicBezTo>
                  <a:cubicBezTo>
                    <a:pt x="7" y="25"/>
                    <a:pt x="7" y="25"/>
                    <a:pt x="8" y="25"/>
                  </a:cubicBezTo>
                  <a:cubicBezTo>
                    <a:pt x="7" y="25"/>
                    <a:pt x="7" y="25"/>
                    <a:pt x="6" y="25"/>
                  </a:cubicBezTo>
                  <a:cubicBezTo>
                    <a:pt x="6" y="25"/>
                    <a:pt x="6" y="25"/>
                    <a:pt x="7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9" y="27"/>
                    <a:pt x="4" y="27"/>
                    <a:pt x="6" y="28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6" y="28"/>
                    <a:pt x="6" y="28"/>
                  </a:cubicBezTo>
                  <a:cubicBezTo>
                    <a:pt x="7" y="29"/>
                    <a:pt x="5" y="29"/>
                    <a:pt x="6" y="29"/>
                  </a:cubicBezTo>
                  <a:cubicBezTo>
                    <a:pt x="3" y="29"/>
                    <a:pt x="6" y="30"/>
                    <a:pt x="4" y="30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6" y="31"/>
                    <a:pt x="5" y="31"/>
                    <a:pt x="4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6" y="32"/>
                    <a:pt x="4" y="32"/>
                    <a:pt x="3" y="33"/>
                  </a:cubicBezTo>
                  <a:cubicBezTo>
                    <a:pt x="3" y="34"/>
                    <a:pt x="7" y="34"/>
                    <a:pt x="5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5" y="35"/>
                    <a:pt x="3" y="35"/>
                    <a:pt x="5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3" y="36"/>
                    <a:pt x="4" y="36"/>
                    <a:pt x="5" y="37"/>
                  </a:cubicBezTo>
                  <a:cubicBezTo>
                    <a:pt x="5" y="37"/>
                    <a:pt x="4" y="36"/>
                    <a:pt x="4" y="36"/>
                  </a:cubicBezTo>
                  <a:cubicBezTo>
                    <a:pt x="3" y="36"/>
                    <a:pt x="5" y="37"/>
                    <a:pt x="4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4" y="37"/>
                    <a:pt x="3" y="37"/>
                    <a:pt x="4" y="37"/>
                  </a:cubicBezTo>
                  <a:cubicBezTo>
                    <a:pt x="4" y="37"/>
                    <a:pt x="5" y="38"/>
                    <a:pt x="4" y="38"/>
                  </a:cubicBezTo>
                  <a:cubicBezTo>
                    <a:pt x="5" y="38"/>
                    <a:pt x="3" y="38"/>
                    <a:pt x="5" y="39"/>
                  </a:cubicBezTo>
                  <a:cubicBezTo>
                    <a:pt x="3" y="38"/>
                    <a:pt x="4" y="39"/>
                    <a:pt x="4" y="39"/>
                  </a:cubicBezTo>
                  <a:cubicBezTo>
                    <a:pt x="4" y="39"/>
                    <a:pt x="4" y="39"/>
                    <a:pt x="3" y="39"/>
                  </a:cubicBezTo>
                  <a:cubicBezTo>
                    <a:pt x="3" y="39"/>
                    <a:pt x="3" y="39"/>
                    <a:pt x="4" y="40"/>
                  </a:cubicBezTo>
                  <a:cubicBezTo>
                    <a:pt x="2" y="39"/>
                    <a:pt x="6" y="41"/>
                    <a:pt x="3" y="40"/>
                  </a:cubicBezTo>
                  <a:cubicBezTo>
                    <a:pt x="4" y="41"/>
                    <a:pt x="4" y="42"/>
                    <a:pt x="5" y="42"/>
                  </a:cubicBezTo>
                  <a:cubicBezTo>
                    <a:pt x="3" y="42"/>
                    <a:pt x="5" y="42"/>
                    <a:pt x="3" y="41"/>
                  </a:cubicBezTo>
                  <a:cubicBezTo>
                    <a:pt x="3" y="42"/>
                    <a:pt x="5" y="42"/>
                    <a:pt x="4" y="43"/>
                  </a:cubicBezTo>
                  <a:cubicBezTo>
                    <a:pt x="4" y="43"/>
                    <a:pt x="4" y="42"/>
                    <a:pt x="3" y="42"/>
                  </a:cubicBezTo>
                  <a:cubicBezTo>
                    <a:pt x="4" y="43"/>
                    <a:pt x="3" y="43"/>
                    <a:pt x="4" y="4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3" y="44"/>
                    <a:pt x="3" y="44"/>
                    <a:pt x="4" y="44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5" y="44"/>
                    <a:pt x="6" y="45"/>
                    <a:pt x="7" y="45"/>
                  </a:cubicBezTo>
                  <a:cubicBezTo>
                    <a:pt x="4" y="44"/>
                    <a:pt x="6" y="45"/>
                    <a:pt x="3" y="44"/>
                  </a:cubicBezTo>
                  <a:cubicBezTo>
                    <a:pt x="3" y="44"/>
                    <a:pt x="4" y="44"/>
                    <a:pt x="4" y="45"/>
                  </a:cubicBezTo>
                  <a:cubicBezTo>
                    <a:pt x="4" y="45"/>
                    <a:pt x="4" y="45"/>
                    <a:pt x="3" y="44"/>
                  </a:cubicBezTo>
                  <a:cubicBezTo>
                    <a:pt x="3" y="45"/>
                    <a:pt x="4" y="45"/>
                    <a:pt x="4" y="45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4" y="45"/>
                    <a:pt x="5" y="45"/>
                    <a:pt x="4" y="46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6"/>
                    <a:pt x="6" y="46"/>
                    <a:pt x="5" y="47"/>
                  </a:cubicBezTo>
                  <a:cubicBezTo>
                    <a:pt x="3" y="46"/>
                    <a:pt x="4" y="47"/>
                    <a:pt x="3" y="46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4" y="47"/>
                    <a:pt x="5" y="47"/>
                    <a:pt x="4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8"/>
                    <a:pt x="6" y="48"/>
                    <a:pt x="6" y="48"/>
                  </a:cubicBezTo>
                  <a:cubicBezTo>
                    <a:pt x="6" y="48"/>
                    <a:pt x="6" y="48"/>
                    <a:pt x="5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8"/>
                    <a:pt x="6" y="49"/>
                    <a:pt x="6" y="49"/>
                  </a:cubicBezTo>
                  <a:cubicBezTo>
                    <a:pt x="5" y="49"/>
                    <a:pt x="4" y="48"/>
                    <a:pt x="4" y="48"/>
                  </a:cubicBezTo>
                  <a:cubicBezTo>
                    <a:pt x="5" y="49"/>
                    <a:pt x="4" y="49"/>
                    <a:pt x="5" y="49"/>
                  </a:cubicBezTo>
                  <a:cubicBezTo>
                    <a:pt x="5" y="49"/>
                    <a:pt x="4" y="49"/>
                    <a:pt x="4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49"/>
                    <a:pt x="4" y="49"/>
                    <a:pt x="4" y="49"/>
                  </a:cubicBezTo>
                  <a:cubicBezTo>
                    <a:pt x="4" y="49"/>
                    <a:pt x="6" y="49"/>
                    <a:pt x="5" y="50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0"/>
                    <a:pt x="5" y="50"/>
                    <a:pt x="4" y="50"/>
                  </a:cubicBezTo>
                  <a:cubicBezTo>
                    <a:pt x="3" y="50"/>
                    <a:pt x="4" y="50"/>
                    <a:pt x="3" y="50"/>
                  </a:cubicBezTo>
                  <a:cubicBezTo>
                    <a:pt x="3" y="50"/>
                    <a:pt x="4" y="51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6" y="52"/>
                    <a:pt x="3" y="51"/>
                    <a:pt x="4" y="52"/>
                  </a:cubicBezTo>
                  <a:cubicBezTo>
                    <a:pt x="4" y="52"/>
                    <a:pt x="3" y="52"/>
                    <a:pt x="3" y="52"/>
                  </a:cubicBezTo>
                  <a:cubicBezTo>
                    <a:pt x="3" y="52"/>
                    <a:pt x="3" y="52"/>
                    <a:pt x="4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3" y="53"/>
                    <a:pt x="3" y="53"/>
                    <a:pt x="4" y="54"/>
                  </a:cubicBezTo>
                  <a:cubicBezTo>
                    <a:pt x="1" y="53"/>
                    <a:pt x="5" y="55"/>
                    <a:pt x="2" y="55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3" y="55"/>
                    <a:pt x="3" y="55"/>
                    <a:pt x="4" y="55"/>
                  </a:cubicBezTo>
                  <a:cubicBezTo>
                    <a:pt x="4" y="56"/>
                    <a:pt x="5" y="56"/>
                    <a:pt x="5" y="56"/>
                  </a:cubicBezTo>
                  <a:cubicBezTo>
                    <a:pt x="4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2" y="56"/>
                    <a:pt x="5" y="56"/>
                    <a:pt x="4" y="56"/>
                  </a:cubicBezTo>
                  <a:cubicBezTo>
                    <a:pt x="4" y="56"/>
                    <a:pt x="4" y="56"/>
                    <a:pt x="4" y="56"/>
                  </a:cubicBezTo>
                  <a:cubicBezTo>
                    <a:pt x="4" y="56"/>
                    <a:pt x="4" y="57"/>
                    <a:pt x="4" y="57"/>
                  </a:cubicBezTo>
                  <a:cubicBezTo>
                    <a:pt x="3" y="56"/>
                    <a:pt x="4" y="56"/>
                    <a:pt x="3" y="56"/>
                  </a:cubicBezTo>
                  <a:cubicBezTo>
                    <a:pt x="3" y="56"/>
                    <a:pt x="5" y="57"/>
                    <a:pt x="4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2" y="56"/>
                    <a:pt x="2" y="56"/>
                    <a:pt x="2" y="57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2" y="57"/>
                    <a:pt x="2" y="57"/>
                    <a:pt x="2" y="57"/>
                  </a:cubicBezTo>
                  <a:cubicBezTo>
                    <a:pt x="4" y="58"/>
                    <a:pt x="2" y="57"/>
                    <a:pt x="4" y="58"/>
                  </a:cubicBezTo>
                  <a:cubicBezTo>
                    <a:pt x="2" y="57"/>
                    <a:pt x="3" y="58"/>
                    <a:pt x="2" y="57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2" y="58"/>
                    <a:pt x="0" y="57"/>
                    <a:pt x="1" y="58"/>
                  </a:cubicBezTo>
                  <a:cubicBezTo>
                    <a:pt x="1" y="58"/>
                    <a:pt x="1" y="58"/>
                    <a:pt x="0" y="58"/>
                  </a:cubicBezTo>
                  <a:cubicBezTo>
                    <a:pt x="0" y="58"/>
                    <a:pt x="1" y="58"/>
                    <a:pt x="1" y="58"/>
                  </a:cubicBezTo>
                  <a:cubicBezTo>
                    <a:pt x="3" y="59"/>
                    <a:pt x="0" y="58"/>
                    <a:pt x="1" y="59"/>
                  </a:cubicBezTo>
                  <a:cubicBezTo>
                    <a:pt x="2" y="60"/>
                    <a:pt x="3" y="60"/>
                    <a:pt x="4" y="61"/>
                  </a:cubicBezTo>
                  <a:cubicBezTo>
                    <a:pt x="3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1" y="60"/>
                    <a:pt x="2" y="61"/>
                    <a:pt x="2" y="61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1" y="61"/>
                    <a:pt x="1" y="61"/>
                    <a:pt x="0" y="60"/>
                  </a:cubicBezTo>
                  <a:cubicBezTo>
                    <a:pt x="1" y="61"/>
                    <a:pt x="1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62"/>
                    <a:pt x="1" y="61"/>
                    <a:pt x="1" y="61"/>
                  </a:cubicBezTo>
                  <a:cubicBezTo>
                    <a:pt x="0" y="61"/>
                    <a:pt x="1" y="61"/>
                    <a:pt x="2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4" y="62"/>
                    <a:pt x="2" y="61"/>
                    <a:pt x="2" y="61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3" y="61"/>
                    <a:pt x="4" y="61"/>
                    <a:pt x="4" y="61"/>
                  </a:cubicBezTo>
                  <a:cubicBezTo>
                    <a:pt x="5" y="61"/>
                    <a:pt x="3" y="61"/>
                    <a:pt x="4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4" y="61"/>
                    <a:pt x="5" y="61"/>
                    <a:pt x="5" y="61"/>
                  </a:cubicBezTo>
                  <a:cubicBezTo>
                    <a:pt x="6" y="61"/>
                    <a:pt x="4" y="60"/>
                    <a:pt x="5" y="60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5" y="60"/>
                    <a:pt x="4" y="60"/>
                    <a:pt x="3" y="59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5" y="60"/>
                    <a:pt x="5" y="59"/>
                    <a:pt x="5" y="60"/>
                  </a:cubicBezTo>
                  <a:cubicBezTo>
                    <a:pt x="4" y="59"/>
                    <a:pt x="5" y="60"/>
                    <a:pt x="4" y="59"/>
                  </a:cubicBezTo>
                  <a:cubicBezTo>
                    <a:pt x="5" y="59"/>
                    <a:pt x="4" y="59"/>
                    <a:pt x="6" y="59"/>
                  </a:cubicBezTo>
                  <a:cubicBezTo>
                    <a:pt x="5" y="59"/>
                    <a:pt x="5" y="59"/>
                    <a:pt x="4" y="59"/>
                  </a:cubicBezTo>
                  <a:cubicBezTo>
                    <a:pt x="6" y="59"/>
                    <a:pt x="4" y="58"/>
                    <a:pt x="5" y="58"/>
                  </a:cubicBezTo>
                  <a:cubicBezTo>
                    <a:pt x="6" y="59"/>
                    <a:pt x="5" y="59"/>
                    <a:pt x="6" y="59"/>
                  </a:cubicBezTo>
                  <a:cubicBezTo>
                    <a:pt x="5" y="58"/>
                    <a:pt x="7" y="59"/>
                    <a:pt x="6" y="58"/>
                  </a:cubicBezTo>
                  <a:cubicBezTo>
                    <a:pt x="5" y="58"/>
                    <a:pt x="6" y="58"/>
                    <a:pt x="6" y="57"/>
                  </a:cubicBezTo>
                  <a:cubicBezTo>
                    <a:pt x="6" y="58"/>
                    <a:pt x="7" y="57"/>
                    <a:pt x="7" y="57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6" y="57"/>
                    <a:pt x="6" y="57"/>
                    <a:pt x="6" y="56"/>
                  </a:cubicBezTo>
                  <a:cubicBezTo>
                    <a:pt x="7" y="57"/>
                    <a:pt x="7" y="57"/>
                    <a:pt x="8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7" y="57"/>
                    <a:pt x="7" y="56"/>
                    <a:pt x="7" y="56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56"/>
                    <a:pt x="7" y="56"/>
                    <a:pt x="7" y="56"/>
                  </a:cubicBezTo>
                  <a:cubicBezTo>
                    <a:pt x="6" y="55"/>
                    <a:pt x="5" y="55"/>
                    <a:pt x="4" y="55"/>
                  </a:cubicBezTo>
                  <a:cubicBezTo>
                    <a:pt x="5" y="55"/>
                    <a:pt x="6" y="55"/>
                    <a:pt x="6" y="55"/>
                  </a:cubicBezTo>
                  <a:cubicBezTo>
                    <a:pt x="6" y="55"/>
                    <a:pt x="5" y="55"/>
                    <a:pt x="6" y="55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7" y="55"/>
                    <a:pt x="6" y="55"/>
                    <a:pt x="6" y="55"/>
                  </a:cubicBezTo>
                  <a:cubicBezTo>
                    <a:pt x="7" y="55"/>
                    <a:pt x="6" y="55"/>
                    <a:pt x="7" y="55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5"/>
                    <a:pt x="8" y="55"/>
                    <a:pt x="8" y="55"/>
                  </a:cubicBezTo>
                  <a:cubicBezTo>
                    <a:pt x="8" y="55"/>
                    <a:pt x="7" y="55"/>
                    <a:pt x="7" y="55"/>
                  </a:cubicBezTo>
                  <a:cubicBezTo>
                    <a:pt x="7" y="55"/>
                    <a:pt x="8" y="55"/>
                    <a:pt x="8" y="55"/>
                  </a:cubicBezTo>
                  <a:cubicBezTo>
                    <a:pt x="8" y="55"/>
                    <a:pt x="9" y="55"/>
                    <a:pt x="7" y="55"/>
                  </a:cubicBezTo>
                  <a:cubicBezTo>
                    <a:pt x="7" y="55"/>
                    <a:pt x="8" y="55"/>
                    <a:pt x="8" y="55"/>
                  </a:cubicBezTo>
                  <a:cubicBezTo>
                    <a:pt x="8" y="55"/>
                    <a:pt x="8" y="54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6" y="53"/>
                    <a:pt x="8" y="53"/>
                    <a:pt x="7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7" y="53"/>
                    <a:pt x="8" y="52"/>
                    <a:pt x="7" y="52"/>
                  </a:cubicBezTo>
                  <a:cubicBezTo>
                    <a:pt x="7" y="52"/>
                    <a:pt x="8" y="52"/>
                    <a:pt x="8" y="52"/>
                  </a:cubicBezTo>
                  <a:cubicBezTo>
                    <a:pt x="8" y="52"/>
                    <a:pt x="7" y="52"/>
                    <a:pt x="8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2"/>
                    <a:pt x="10" y="52"/>
                    <a:pt x="9" y="51"/>
                  </a:cubicBezTo>
                  <a:cubicBezTo>
                    <a:pt x="10" y="52"/>
                    <a:pt x="10" y="52"/>
                    <a:pt x="10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2" y="51"/>
                    <a:pt x="8" y="50"/>
                    <a:pt x="10" y="50"/>
                  </a:cubicBezTo>
                  <a:cubicBezTo>
                    <a:pt x="10" y="50"/>
                    <a:pt x="10" y="50"/>
                    <a:pt x="9" y="50"/>
                  </a:cubicBezTo>
                  <a:cubicBezTo>
                    <a:pt x="9" y="50"/>
                    <a:pt x="11" y="50"/>
                    <a:pt x="11" y="50"/>
                  </a:cubicBezTo>
                  <a:cubicBezTo>
                    <a:pt x="12" y="50"/>
                    <a:pt x="9" y="49"/>
                    <a:pt x="10" y="49"/>
                  </a:cubicBezTo>
                  <a:cubicBezTo>
                    <a:pt x="9" y="49"/>
                    <a:pt x="8" y="49"/>
                    <a:pt x="7" y="48"/>
                  </a:cubicBezTo>
                  <a:cubicBezTo>
                    <a:pt x="8" y="48"/>
                    <a:pt x="9" y="49"/>
                    <a:pt x="10" y="49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0" y="49"/>
                    <a:pt x="10" y="49"/>
                    <a:pt x="11" y="49"/>
                  </a:cubicBezTo>
                  <a:cubicBezTo>
                    <a:pt x="11" y="49"/>
                    <a:pt x="10" y="49"/>
                    <a:pt x="10" y="49"/>
                  </a:cubicBezTo>
                  <a:cubicBezTo>
                    <a:pt x="11" y="49"/>
                    <a:pt x="10" y="48"/>
                    <a:pt x="11" y="48"/>
                  </a:cubicBezTo>
                  <a:cubicBezTo>
                    <a:pt x="11" y="48"/>
                    <a:pt x="10" y="48"/>
                    <a:pt x="10" y="48"/>
                  </a:cubicBezTo>
                  <a:cubicBezTo>
                    <a:pt x="11" y="48"/>
                    <a:pt x="9" y="48"/>
                    <a:pt x="9" y="47"/>
                  </a:cubicBezTo>
                  <a:cubicBezTo>
                    <a:pt x="10" y="47"/>
                    <a:pt x="11" y="48"/>
                    <a:pt x="10" y="47"/>
                  </a:cubicBezTo>
                  <a:cubicBezTo>
                    <a:pt x="11" y="47"/>
                    <a:pt x="11" y="48"/>
                    <a:pt x="12" y="48"/>
                  </a:cubicBezTo>
                  <a:cubicBezTo>
                    <a:pt x="11" y="47"/>
                    <a:pt x="12" y="47"/>
                    <a:pt x="13" y="47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1" y="47"/>
                    <a:pt x="10" y="46"/>
                  </a:cubicBezTo>
                  <a:cubicBezTo>
                    <a:pt x="11" y="46"/>
                    <a:pt x="10" y="46"/>
                    <a:pt x="11" y="46"/>
                  </a:cubicBezTo>
                  <a:cubicBezTo>
                    <a:pt x="10" y="46"/>
                    <a:pt x="12" y="46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4" y="47"/>
                    <a:pt x="11" y="46"/>
                    <a:pt x="11" y="46"/>
                  </a:cubicBezTo>
                  <a:cubicBezTo>
                    <a:pt x="12" y="46"/>
                    <a:pt x="13" y="46"/>
                    <a:pt x="13" y="46"/>
                  </a:cubicBezTo>
                  <a:cubicBezTo>
                    <a:pt x="13" y="46"/>
                    <a:pt x="11" y="46"/>
                    <a:pt x="11" y="46"/>
                  </a:cubicBezTo>
                  <a:cubicBezTo>
                    <a:pt x="12" y="46"/>
                    <a:pt x="11" y="45"/>
                    <a:pt x="11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9" y="45"/>
                    <a:pt x="12" y="45"/>
                    <a:pt x="11" y="45"/>
                  </a:cubicBezTo>
                  <a:cubicBezTo>
                    <a:pt x="11" y="45"/>
                    <a:pt x="12" y="45"/>
                    <a:pt x="12" y="45"/>
                  </a:cubicBezTo>
                  <a:cubicBezTo>
                    <a:pt x="12" y="44"/>
                    <a:pt x="13" y="45"/>
                    <a:pt x="13" y="44"/>
                  </a:cubicBezTo>
                  <a:cubicBezTo>
                    <a:pt x="12" y="44"/>
                    <a:pt x="12" y="44"/>
                    <a:pt x="11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4"/>
                    <a:pt x="9" y="43"/>
                    <a:pt x="10" y="43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3" y="44"/>
                    <a:pt x="11" y="43"/>
                    <a:pt x="12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0" y="43"/>
                    <a:pt x="11" y="43"/>
                    <a:pt x="11" y="4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42"/>
                    <a:pt x="13" y="42"/>
                    <a:pt x="11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3" y="42"/>
                    <a:pt x="10" y="41"/>
                    <a:pt x="10" y="41"/>
                  </a:cubicBezTo>
                  <a:cubicBezTo>
                    <a:pt x="11" y="41"/>
                    <a:pt x="12" y="41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1"/>
                    <a:pt x="11" y="41"/>
                    <a:pt x="12" y="41"/>
                  </a:cubicBezTo>
                  <a:cubicBezTo>
                    <a:pt x="11" y="41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0" y="40"/>
                  </a:cubicBezTo>
                  <a:cubicBezTo>
                    <a:pt x="12" y="40"/>
                    <a:pt x="10" y="39"/>
                    <a:pt x="12" y="39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9" y="38"/>
                    <a:pt x="10" y="38"/>
                  </a:cubicBezTo>
                  <a:cubicBezTo>
                    <a:pt x="12" y="38"/>
                    <a:pt x="11" y="38"/>
                    <a:pt x="11" y="38"/>
                  </a:cubicBezTo>
                  <a:cubicBezTo>
                    <a:pt x="14" y="38"/>
                    <a:pt x="11" y="37"/>
                    <a:pt x="13" y="37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4" y="38"/>
                    <a:pt x="12" y="37"/>
                    <a:pt x="12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2" y="36"/>
                    <a:pt x="11" y="36"/>
                    <a:pt x="12" y="36"/>
                  </a:cubicBezTo>
                  <a:cubicBezTo>
                    <a:pt x="12" y="36"/>
                    <a:pt x="11" y="36"/>
                    <a:pt x="10" y="35"/>
                  </a:cubicBezTo>
                  <a:cubicBezTo>
                    <a:pt x="11" y="35"/>
                    <a:pt x="11" y="35"/>
                    <a:pt x="12" y="35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4" y="36"/>
                    <a:pt x="12" y="35"/>
                    <a:pt x="13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2" y="35"/>
                    <a:pt x="12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0" y="34"/>
                    <a:pt x="12" y="34"/>
                    <a:pt x="11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2" y="34"/>
                    <a:pt x="11" y="33"/>
                    <a:pt x="11" y="33"/>
                  </a:cubicBezTo>
                  <a:cubicBezTo>
                    <a:pt x="12" y="34"/>
                    <a:pt x="13" y="34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2" y="33"/>
                    <a:pt x="11" y="33"/>
                    <a:pt x="11" y="33"/>
                  </a:cubicBezTo>
                  <a:cubicBezTo>
                    <a:pt x="14" y="33"/>
                    <a:pt x="12" y="32"/>
                    <a:pt x="14" y="32"/>
                  </a:cubicBezTo>
                  <a:cubicBezTo>
                    <a:pt x="13" y="32"/>
                    <a:pt x="15" y="32"/>
                    <a:pt x="15" y="31"/>
                  </a:cubicBezTo>
                  <a:cubicBezTo>
                    <a:pt x="13" y="31"/>
                    <a:pt x="15" y="31"/>
                    <a:pt x="13" y="30"/>
                  </a:cubicBezTo>
                  <a:cubicBezTo>
                    <a:pt x="12" y="30"/>
                    <a:pt x="12" y="30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6" y="30"/>
                    <a:pt x="17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4" y="29"/>
                    <a:pt x="17" y="30"/>
                    <a:pt x="16" y="29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29"/>
                    <a:pt x="17" y="29"/>
                    <a:pt x="15" y="28"/>
                  </a:cubicBezTo>
                  <a:cubicBezTo>
                    <a:pt x="15" y="28"/>
                    <a:pt x="16" y="28"/>
                    <a:pt x="16" y="29"/>
                  </a:cubicBezTo>
                  <a:cubicBezTo>
                    <a:pt x="16" y="28"/>
                    <a:pt x="14" y="27"/>
                    <a:pt x="15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5" y="27"/>
                    <a:pt x="15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5" y="26"/>
                    <a:pt x="15" y="26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7" y="26"/>
                    <a:pt x="14" y="26"/>
                    <a:pt x="14" y="25"/>
                  </a:cubicBezTo>
                  <a:cubicBezTo>
                    <a:pt x="16" y="25"/>
                    <a:pt x="16" y="25"/>
                    <a:pt x="17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4"/>
                    <a:pt x="16" y="24"/>
                    <a:pt x="15" y="23"/>
                  </a:cubicBezTo>
                  <a:cubicBezTo>
                    <a:pt x="17" y="23"/>
                    <a:pt x="16" y="22"/>
                    <a:pt x="17" y="22"/>
                  </a:cubicBezTo>
                  <a:cubicBezTo>
                    <a:pt x="17" y="22"/>
                    <a:pt x="16" y="22"/>
                    <a:pt x="16" y="22"/>
                  </a:cubicBezTo>
                  <a:cubicBezTo>
                    <a:pt x="16" y="21"/>
                    <a:pt x="14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8" y="21"/>
                    <a:pt x="17" y="21"/>
                    <a:pt x="17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8" y="20"/>
                    <a:pt x="14" y="19"/>
                    <a:pt x="17" y="19"/>
                  </a:cubicBezTo>
                  <a:cubicBezTo>
                    <a:pt x="16" y="19"/>
                    <a:pt x="17" y="19"/>
                    <a:pt x="16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8" y="18"/>
                    <a:pt x="17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5" y="17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8" y="17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9" y="16"/>
                    <a:pt x="16" y="15"/>
                  </a:cubicBezTo>
                  <a:cubicBezTo>
                    <a:pt x="18" y="16"/>
                    <a:pt x="17" y="15"/>
                    <a:pt x="16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5" y="14"/>
                    <a:pt x="15" y="14"/>
                  </a:cubicBezTo>
                  <a:cubicBezTo>
                    <a:pt x="15" y="14"/>
                    <a:pt x="16" y="14"/>
                    <a:pt x="16" y="14"/>
                  </a:cubicBezTo>
                  <a:cubicBezTo>
                    <a:pt x="16" y="14"/>
                    <a:pt x="14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5" y="14"/>
                  </a:cubicBezTo>
                  <a:cubicBezTo>
                    <a:pt x="14" y="13"/>
                    <a:pt x="15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4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7" y="13"/>
                    <a:pt x="17" y="13"/>
                    <a:pt x="19" y="13"/>
                  </a:cubicBezTo>
                  <a:cubicBezTo>
                    <a:pt x="18" y="13"/>
                    <a:pt x="16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8" y="11"/>
                    <a:pt x="18" y="11"/>
                  </a:cubicBezTo>
                  <a:cubicBezTo>
                    <a:pt x="17" y="11"/>
                    <a:pt x="17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5" y="11"/>
                    <a:pt x="16" y="11"/>
                  </a:cubicBezTo>
                  <a:cubicBezTo>
                    <a:pt x="15" y="11"/>
                    <a:pt x="14" y="11"/>
                    <a:pt x="14" y="11"/>
                  </a:cubicBezTo>
                  <a:cubicBezTo>
                    <a:pt x="16" y="11"/>
                    <a:pt x="17" y="11"/>
                    <a:pt x="17" y="11"/>
                  </a:cubicBezTo>
                  <a:cubicBezTo>
                    <a:pt x="17" y="10"/>
                    <a:pt x="17" y="10"/>
                    <a:pt x="15" y="9"/>
                  </a:cubicBezTo>
                  <a:cubicBezTo>
                    <a:pt x="15" y="9"/>
                    <a:pt x="16" y="9"/>
                    <a:pt x="16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9"/>
                    <a:pt x="16" y="9"/>
                    <a:pt x="15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9" y="8"/>
                    <a:pt x="13" y="7"/>
                    <a:pt x="16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7" y="6"/>
                    <a:pt x="14" y="5"/>
                    <a:pt x="16" y="4"/>
                  </a:cubicBezTo>
                  <a:cubicBezTo>
                    <a:pt x="17" y="4"/>
                    <a:pt x="16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3"/>
                    <a:pt x="18" y="3"/>
                    <a:pt x="16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2"/>
                    <a:pt x="15" y="2"/>
                    <a:pt x="16" y="2"/>
                  </a:cubicBezTo>
                  <a:cubicBezTo>
                    <a:pt x="16" y="2"/>
                    <a:pt x="15" y="2"/>
                    <a:pt x="15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7" y="2"/>
                    <a:pt x="18" y="1"/>
                  </a:cubicBezTo>
                  <a:cubicBezTo>
                    <a:pt x="17" y="1"/>
                    <a:pt x="16" y="1"/>
                    <a:pt x="15" y="1"/>
                  </a:cubicBezTo>
                  <a:cubicBezTo>
                    <a:pt x="15" y="1"/>
                    <a:pt x="15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1"/>
                    <a:pt x="10" y="0"/>
                    <a:pt x="9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9" y="1"/>
                    <a:pt x="9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1"/>
                    <a:pt x="8" y="2"/>
                  </a:cubicBezTo>
                  <a:cubicBezTo>
                    <a:pt x="9" y="2"/>
                    <a:pt x="10" y="1"/>
                    <a:pt x="11" y="2"/>
                  </a:cubicBezTo>
                  <a:cubicBezTo>
                    <a:pt x="10" y="2"/>
                    <a:pt x="9" y="2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10" y="2"/>
                  </a:cubicBezTo>
                  <a:cubicBezTo>
                    <a:pt x="9" y="2"/>
                    <a:pt x="10" y="3"/>
                    <a:pt x="8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8" y="3"/>
                    <a:pt x="10" y="3"/>
                    <a:pt x="7" y="3"/>
                  </a:cubicBezTo>
                  <a:cubicBezTo>
                    <a:pt x="9" y="3"/>
                    <a:pt x="8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8" y="4"/>
                    <a:pt x="8" y="4"/>
                  </a:cubicBezTo>
                  <a:cubicBezTo>
                    <a:pt x="9" y="4"/>
                    <a:pt x="10" y="5"/>
                    <a:pt x="11" y="5"/>
                  </a:cubicBezTo>
                  <a:cubicBezTo>
                    <a:pt x="9" y="5"/>
                    <a:pt x="9" y="5"/>
                    <a:pt x="7" y="5"/>
                  </a:cubicBezTo>
                  <a:cubicBezTo>
                    <a:pt x="9" y="5"/>
                    <a:pt x="9" y="5"/>
                    <a:pt x="10" y="5"/>
                  </a:cubicBezTo>
                  <a:cubicBezTo>
                    <a:pt x="9" y="5"/>
                    <a:pt x="9" y="5"/>
                    <a:pt x="8" y="5"/>
                  </a:cubicBezTo>
                  <a:cubicBezTo>
                    <a:pt x="10" y="5"/>
                    <a:pt x="8" y="5"/>
                    <a:pt x="9" y="5"/>
                  </a:cubicBezTo>
                  <a:cubicBezTo>
                    <a:pt x="8" y="6"/>
                    <a:pt x="8" y="5"/>
                    <a:pt x="8" y="6"/>
                  </a:cubicBezTo>
                  <a:cubicBezTo>
                    <a:pt x="8" y="6"/>
                    <a:pt x="7" y="5"/>
                    <a:pt x="7" y="6"/>
                  </a:cubicBezTo>
                  <a:close/>
                  <a:moveTo>
                    <a:pt x="10" y="11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1" y="12"/>
                    <a:pt x="11" y="12"/>
                  </a:cubicBezTo>
                  <a:lnTo>
                    <a:pt x="10" y="12"/>
                  </a:lnTo>
                  <a:close/>
                  <a:moveTo>
                    <a:pt x="18" y="12"/>
                  </a:moveTo>
                  <a:cubicBezTo>
                    <a:pt x="18" y="12"/>
                    <a:pt x="18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1"/>
                    <a:pt x="17" y="11"/>
                    <a:pt x="17" y="11"/>
                  </a:cubicBezTo>
                  <a:lnTo>
                    <a:pt x="18" y="12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Rectangle 1429"/>
            <p:cNvSpPr>
              <a:spLocks noChangeArrowheads="1"/>
            </p:cNvSpPr>
            <p:nvPr/>
          </p:nvSpPr>
          <p:spPr bwMode="auto">
            <a:xfrm>
              <a:off x="3259" y="2950"/>
              <a:ext cx="1" cy="1"/>
            </a:xfrm>
            <a:prstGeom prst="rect">
              <a:avLst/>
            </a:pr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Rectangle 1430"/>
            <p:cNvSpPr>
              <a:spLocks noChangeArrowheads="1"/>
            </p:cNvSpPr>
            <p:nvPr/>
          </p:nvSpPr>
          <p:spPr bwMode="auto">
            <a:xfrm>
              <a:off x="3239" y="3047"/>
              <a:ext cx="1" cy="1"/>
            </a:xfrm>
            <a:prstGeom prst="rect">
              <a:avLst/>
            </a:pr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3" name="Rectangle 1431"/>
            <p:cNvSpPr>
              <a:spLocks noChangeArrowheads="1"/>
            </p:cNvSpPr>
            <p:nvPr/>
          </p:nvSpPr>
          <p:spPr bwMode="auto">
            <a:xfrm>
              <a:off x="3239" y="2966"/>
              <a:ext cx="1" cy="1"/>
            </a:xfrm>
            <a:prstGeom prst="rect">
              <a:avLst/>
            </a:pr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4" name="Freeform 1432"/>
            <p:cNvSpPr>
              <a:spLocks/>
            </p:cNvSpPr>
            <p:nvPr/>
          </p:nvSpPr>
          <p:spPr bwMode="auto">
            <a:xfrm>
              <a:off x="3227" y="3049"/>
              <a:ext cx="3" cy="3"/>
            </a:xfrm>
            <a:custGeom>
              <a:avLst/>
              <a:gdLst/>
              <a:ahLst/>
              <a:cxnLst>
                <a:cxn ang="0">
                  <a:pos x="3" y="3"/>
                </a:cxn>
                <a:cxn ang="0">
                  <a:pos x="0" y="0"/>
                </a:cxn>
                <a:cxn ang="0">
                  <a:pos x="3" y="3"/>
                </a:cxn>
              </a:cxnLst>
              <a:rect l="0" t="0" r="r" b="b"/>
              <a:pathLst>
                <a:path w="3" h="3">
                  <a:moveTo>
                    <a:pt x="3" y="3"/>
                  </a:moveTo>
                  <a:lnTo>
                    <a:pt x="0" y="0"/>
                  </a:lnTo>
                  <a:lnTo>
                    <a:pt x="3" y="3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1433"/>
            <p:cNvSpPr>
              <a:spLocks/>
            </p:cNvSpPr>
            <p:nvPr/>
          </p:nvSpPr>
          <p:spPr bwMode="auto">
            <a:xfrm>
              <a:off x="3227" y="305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6" name="Rectangle 1434"/>
            <p:cNvSpPr>
              <a:spLocks noChangeArrowheads="1"/>
            </p:cNvSpPr>
            <p:nvPr/>
          </p:nvSpPr>
          <p:spPr bwMode="auto">
            <a:xfrm>
              <a:off x="3225" y="3054"/>
              <a:ext cx="2" cy="1"/>
            </a:xfrm>
            <a:prstGeom prst="rect">
              <a:avLst/>
            </a:pr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7" name="Freeform 1435"/>
            <p:cNvSpPr>
              <a:spLocks/>
            </p:cNvSpPr>
            <p:nvPr/>
          </p:nvSpPr>
          <p:spPr bwMode="auto">
            <a:xfrm>
              <a:off x="3230" y="3022"/>
              <a:ext cx="0" cy="3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8" name="Freeform 1436"/>
            <p:cNvSpPr>
              <a:spLocks/>
            </p:cNvSpPr>
            <p:nvPr/>
          </p:nvSpPr>
          <p:spPr bwMode="auto">
            <a:xfrm>
              <a:off x="3232" y="3034"/>
              <a:ext cx="2" cy="0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Rectangle 1437"/>
            <p:cNvSpPr>
              <a:spLocks noChangeArrowheads="1"/>
            </p:cNvSpPr>
            <p:nvPr/>
          </p:nvSpPr>
          <p:spPr bwMode="auto">
            <a:xfrm>
              <a:off x="3230" y="3013"/>
              <a:ext cx="1" cy="1"/>
            </a:xfrm>
            <a:prstGeom prst="rect">
              <a:avLst/>
            </a:pr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" name="Freeform 1438"/>
            <p:cNvSpPr>
              <a:spLocks/>
            </p:cNvSpPr>
            <p:nvPr/>
          </p:nvSpPr>
          <p:spPr bwMode="auto">
            <a:xfrm>
              <a:off x="3232" y="3034"/>
              <a:ext cx="2" cy="0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" name="Rectangle 1439"/>
            <p:cNvSpPr>
              <a:spLocks noChangeArrowheads="1"/>
            </p:cNvSpPr>
            <p:nvPr/>
          </p:nvSpPr>
          <p:spPr bwMode="auto">
            <a:xfrm>
              <a:off x="3223" y="3063"/>
              <a:ext cx="1" cy="1"/>
            </a:xfrm>
            <a:prstGeom prst="rect">
              <a:avLst/>
            </a:pr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1440"/>
            <p:cNvSpPr>
              <a:spLocks/>
            </p:cNvSpPr>
            <p:nvPr/>
          </p:nvSpPr>
          <p:spPr bwMode="auto">
            <a:xfrm>
              <a:off x="3223" y="30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1441"/>
            <p:cNvSpPr>
              <a:spLocks/>
            </p:cNvSpPr>
            <p:nvPr/>
          </p:nvSpPr>
          <p:spPr bwMode="auto">
            <a:xfrm>
              <a:off x="3223" y="30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1442"/>
            <p:cNvSpPr>
              <a:spLocks/>
            </p:cNvSpPr>
            <p:nvPr/>
          </p:nvSpPr>
          <p:spPr bwMode="auto">
            <a:xfrm>
              <a:off x="3223" y="3061"/>
              <a:ext cx="2" cy="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1443"/>
            <p:cNvSpPr>
              <a:spLocks/>
            </p:cNvSpPr>
            <p:nvPr/>
          </p:nvSpPr>
          <p:spPr bwMode="auto">
            <a:xfrm>
              <a:off x="3223" y="3058"/>
              <a:ext cx="2" cy="3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0" y="1"/>
                </a:cxn>
                <a:cxn ang="0">
                  <a:pos x="1" y="0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1444"/>
            <p:cNvSpPr>
              <a:spLocks/>
            </p:cNvSpPr>
            <p:nvPr/>
          </p:nvSpPr>
          <p:spPr bwMode="auto">
            <a:xfrm>
              <a:off x="3234" y="3058"/>
              <a:ext cx="7" cy="3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1"/>
                </a:cxn>
                <a:cxn ang="0">
                  <a:pos x="1" y="1"/>
                </a:cxn>
                <a:cxn ang="0">
                  <a:pos x="1" y="0"/>
                </a:cxn>
              </a:cxnLst>
              <a:rect l="0" t="0" r="r" b="b"/>
              <a:pathLst>
                <a:path w="3" h="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Freeform 1445"/>
            <p:cNvSpPr>
              <a:spLocks/>
            </p:cNvSpPr>
            <p:nvPr/>
          </p:nvSpPr>
          <p:spPr bwMode="auto">
            <a:xfrm>
              <a:off x="3239" y="305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1446"/>
            <p:cNvSpPr>
              <a:spLocks/>
            </p:cNvSpPr>
            <p:nvPr/>
          </p:nvSpPr>
          <p:spPr bwMode="auto">
            <a:xfrm>
              <a:off x="3241" y="3043"/>
              <a:ext cx="2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0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1447"/>
            <p:cNvSpPr>
              <a:spLocks/>
            </p:cNvSpPr>
            <p:nvPr/>
          </p:nvSpPr>
          <p:spPr bwMode="auto">
            <a:xfrm>
              <a:off x="3230" y="3038"/>
              <a:ext cx="2" cy="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Rectangle 1448"/>
            <p:cNvSpPr>
              <a:spLocks noChangeArrowheads="1"/>
            </p:cNvSpPr>
            <p:nvPr/>
          </p:nvSpPr>
          <p:spPr bwMode="auto">
            <a:xfrm>
              <a:off x="3248" y="3040"/>
              <a:ext cx="1" cy="1"/>
            </a:xfrm>
            <a:prstGeom prst="rect">
              <a:avLst/>
            </a:pr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1" name="Freeform 1449"/>
            <p:cNvSpPr>
              <a:spLocks/>
            </p:cNvSpPr>
            <p:nvPr/>
          </p:nvSpPr>
          <p:spPr bwMode="auto">
            <a:xfrm>
              <a:off x="3250" y="3013"/>
              <a:ext cx="2" cy="3"/>
            </a:xfrm>
            <a:custGeom>
              <a:avLst/>
              <a:gdLst/>
              <a:ahLst/>
              <a:cxnLst>
                <a:cxn ang="0">
                  <a:pos x="1" y="1"/>
                </a:cxn>
                <a:cxn ang="0">
                  <a:pos x="0" y="0"/>
                </a:cxn>
                <a:cxn ang="0">
                  <a:pos x="1" y="1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2" name="Freeform 1450"/>
            <p:cNvSpPr>
              <a:spLocks/>
            </p:cNvSpPr>
            <p:nvPr/>
          </p:nvSpPr>
          <p:spPr bwMode="auto">
            <a:xfrm>
              <a:off x="3250" y="3002"/>
              <a:ext cx="4" cy="2"/>
            </a:xfrm>
            <a:custGeom>
              <a:avLst/>
              <a:gdLst/>
              <a:ahLst/>
              <a:cxnLst>
                <a:cxn ang="0">
                  <a:pos x="1" y="1"/>
                </a:cxn>
                <a:cxn ang="0">
                  <a:pos x="1" y="0"/>
                </a:cxn>
                <a:cxn ang="0">
                  <a:pos x="1" y="1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2" y="1"/>
                    <a:pt x="1" y="0"/>
                  </a:cubicBezTo>
                  <a:cubicBezTo>
                    <a:pt x="1" y="1"/>
                    <a:pt x="0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Freeform 1451"/>
            <p:cNvSpPr>
              <a:spLocks/>
            </p:cNvSpPr>
            <p:nvPr/>
          </p:nvSpPr>
          <p:spPr bwMode="auto">
            <a:xfrm>
              <a:off x="3261" y="2971"/>
              <a:ext cx="0" cy="2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4" name="Freeform 1452"/>
            <p:cNvSpPr>
              <a:spLocks/>
            </p:cNvSpPr>
            <p:nvPr/>
          </p:nvSpPr>
          <p:spPr bwMode="auto">
            <a:xfrm>
              <a:off x="3288" y="3070"/>
              <a:ext cx="2" cy="2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1" y="1"/>
                </a:cxn>
                <a:cxn ang="0">
                  <a:pos x="0" y="0"/>
                </a:cxn>
                <a:cxn ang="0">
                  <a:pos x="0" y="1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1453"/>
            <p:cNvSpPr>
              <a:spLocks/>
            </p:cNvSpPr>
            <p:nvPr/>
          </p:nvSpPr>
          <p:spPr bwMode="auto">
            <a:xfrm>
              <a:off x="3288" y="3070"/>
              <a:ext cx="7" cy="4"/>
            </a:xfrm>
            <a:custGeom>
              <a:avLst/>
              <a:gdLst/>
              <a:ahLst/>
              <a:cxnLst>
                <a:cxn ang="0">
                  <a:pos x="3" y="1"/>
                </a:cxn>
                <a:cxn ang="0">
                  <a:pos x="0" y="0"/>
                </a:cxn>
                <a:cxn ang="0">
                  <a:pos x="2" y="1"/>
                </a:cxn>
                <a:cxn ang="0">
                  <a:pos x="1" y="1"/>
                </a:cxn>
                <a:cxn ang="0">
                  <a:pos x="2" y="1"/>
                </a:cxn>
                <a:cxn ang="0">
                  <a:pos x="2" y="1"/>
                </a:cxn>
                <a:cxn ang="0">
                  <a:pos x="3" y="1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cubicBezTo>
                    <a:pt x="2" y="1"/>
                    <a:pt x="1" y="0"/>
                    <a:pt x="0" y="0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2"/>
                    <a:pt x="3" y="1"/>
                    <a:pt x="2" y="1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1454"/>
            <p:cNvSpPr>
              <a:spLocks/>
            </p:cNvSpPr>
            <p:nvPr/>
          </p:nvSpPr>
          <p:spPr bwMode="auto">
            <a:xfrm>
              <a:off x="3306" y="305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1455"/>
            <p:cNvSpPr>
              <a:spLocks/>
            </p:cNvSpPr>
            <p:nvPr/>
          </p:nvSpPr>
          <p:spPr bwMode="auto">
            <a:xfrm>
              <a:off x="3311" y="304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8" name="Freeform 1456"/>
            <p:cNvSpPr>
              <a:spLocks/>
            </p:cNvSpPr>
            <p:nvPr/>
          </p:nvSpPr>
          <p:spPr bwMode="auto">
            <a:xfrm>
              <a:off x="3313" y="3040"/>
              <a:ext cx="2" cy="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9" name="Freeform 1457"/>
            <p:cNvSpPr>
              <a:spLocks/>
            </p:cNvSpPr>
            <p:nvPr/>
          </p:nvSpPr>
          <p:spPr bwMode="auto">
            <a:xfrm>
              <a:off x="3306" y="305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0" name="Freeform 1458"/>
            <p:cNvSpPr>
              <a:spLocks/>
            </p:cNvSpPr>
            <p:nvPr/>
          </p:nvSpPr>
          <p:spPr bwMode="auto">
            <a:xfrm>
              <a:off x="3288" y="3067"/>
              <a:ext cx="2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1459"/>
            <p:cNvSpPr>
              <a:spLocks/>
            </p:cNvSpPr>
            <p:nvPr/>
          </p:nvSpPr>
          <p:spPr bwMode="auto">
            <a:xfrm>
              <a:off x="3306" y="3061"/>
              <a:ext cx="2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0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Freeform 1460"/>
            <p:cNvSpPr>
              <a:spLocks/>
            </p:cNvSpPr>
            <p:nvPr/>
          </p:nvSpPr>
          <p:spPr bwMode="auto">
            <a:xfrm>
              <a:off x="3302" y="3063"/>
              <a:ext cx="4" cy="2"/>
            </a:xfrm>
            <a:custGeom>
              <a:avLst/>
              <a:gdLst/>
              <a:ahLst/>
              <a:cxnLst>
                <a:cxn ang="0">
                  <a:pos x="2" y="1"/>
                </a:cxn>
                <a:cxn ang="0">
                  <a:pos x="0" y="0"/>
                </a:cxn>
                <a:cxn ang="0">
                  <a:pos x="1" y="1"/>
                </a:cxn>
                <a:cxn ang="0">
                  <a:pos x="2" y="1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1" y="1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Freeform 1461"/>
            <p:cNvSpPr>
              <a:spLocks/>
            </p:cNvSpPr>
            <p:nvPr/>
          </p:nvSpPr>
          <p:spPr bwMode="auto">
            <a:xfrm>
              <a:off x="3299" y="307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1462"/>
            <p:cNvSpPr>
              <a:spLocks/>
            </p:cNvSpPr>
            <p:nvPr/>
          </p:nvSpPr>
          <p:spPr bwMode="auto">
            <a:xfrm>
              <a:off x="3308" y="305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1463"/>
            <p:cNvSpPr>
              <a:spLocks/>
            </p:cNvSpPr>
            <p:nvPr/>
          </p:nvSpPr>
          <p:spPr bwMode="auto">
            <a:xfrm>
              <a:off x="3302" y="2935"/>
              <a:ext cx="2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0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Freeform 1464"/>
            <p:cNvSpPr>
              <a:spLocks/>
            </p:cNvSpPr>
            <p:nvPr/>
          </p:nvSpPr>
          <p:spPr bwMode="auto">
            <a:xfrm>
              <a:off x="3315" y="2930"/>
              <a:ext cx="2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0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Freeform 1465"/>
            <p:cNvSpPr>
              <a:spLocks/>
            </p:cNvSpPr>
            <p:nvPr/>
          </p:nvSpPr>
          <p:spPr bwMode="auto">
            <a:xfrm>
              <a:off x="3317" y="303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1466"/>
            <p:cNvSpPr>
              <a:spLocks/>
            </p:cNvSpPr>
            <p:nvPr/>
          </p:nvSpPr>
          <p:spPr bwMode="auto">
            <a:xfrm>
              <a:off x="3317" y="2998"/>
              <a:ext cx="5" cy="2"/>
            </a:xfrm>
            <a:custGeom>
              <a:avLst/>
              <a:gdLst/>
              <a:ahLst/>
              <a:cxnLst>
                <a:cxn ang="0">
                  <a:pos x="2" y="1"/>
                </a:cxn>
                <a:cxn ang="0">
                  <a:pos x="0" y="0"/>
                </a:cxn>
                <a:cxn ang="0">
                  <a:pos x="2" y="1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0" y="0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9" name="Freeform 1467"/>
            <p:cNvSpPr>
              <a:spLocks/>
            </p:cNvSpPr>
            <p:nvPr/>
          </p:nvSpPr>
          <p:spPr bwMode="auto">
            <a:xfrm>
              <a:off x="3288" y="306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1468"/>
            <p:cNvSpPr>
              <a:spLocks/>
            </p:cNvSpPr>
            <p:nvPr/>
          </p:nvSpPr>
          <p:spPr bwMode="auto">
            <a:xfrm>
              <a:off x="3315" y="2998"/>
              <a:ext cx="2" cy="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1" name="Freeform 1469"/>
            <p:cNvSpPr>
              <a:spLocks/>
            </p:cNvSpPr>
            <p:nvPr/>
          </p:nvSpPr>
          <p:spPr bwMode="auto">
            <a:xfrm>
              <a:off x="3317" y="302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2" name="Freeform 1470"/>
            <p:cNvSpPr>
              <a:spLocks/>
            </p:cNvSpPr>
            <p:nvPr/>
          </p:nvSpPr>
          <p:spPr bwMode="auto">
            <a:xfrm>
              <a:off x="3313" y="3034"/>
              <a:ext cx="2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0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1471"/>
            <p:cNvSpPr>
              <a:spLocks/>
            </p:cNvSpPr>
            <p:nvPr/>
          </p:nvSpPr>
          <p:spPr bwMode="auto">
            <a:xfrm>
              <a:off x="3315" y="3022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Rectangle 1472"/>
            <p:cNvSpPr>
              <a:spLocks noChangeArrowheads="1"/>
            </p:cNvSpPr>
            <p:nvPr/>
          </p:nvSpPr>
          <p:spPr bwMode="auto">
            <a:xfrm>
              <a:off x="3315" y="3020"/>
              <a:ext cx="1" cy="1"/>
            </a:xfrm>
            <a:prstGeom prst="rect">
              <a:avLst/>
            </a:pr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5" name="Freeform 1473"/>
            <p:cNvSpPr>
              <a:spLocks/>
            </p:cNvSpPr>
            <p:nvPr/>
          </p:nvSpPr>
          <p:spPr bwMode="auto">
            <a:xfrm>
              <a:off x="3304" y="2946"/>
              <a:ext cx="2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0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6" name="Rectangle 1474"/>
            <p:cNvSpPr>
              <a:spLocks noChangeArrowheads="1"/>
            </p:cNvSpPr>
            <p:nvPr/>
          </p:nvSpPr>
          <p:spPr bwMode="auto">
            <a:xfrm>
              <a:off x="3288" y="3067"/>
              <a:ext cx="2" cy="1"/>
            </a:xfrm>
            <a:prstGeom prst="rect">
              <a:avLst/>
            </a:pr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" name="Freeform 1475"/>
            <p:cNvSpPr>
              <a:spLocks/>
            </p:cNvSpPr>
            <p:nvPr/>
          </p:nvSpPr>
          <p:spPr bwMode="auto">
            <a:xfrm>
              <a:off x="3295" y="3020"/>
              <a:ext cx="2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0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Freeform 1476"/>
            <p:cNvSpPr>
              <a:spLocks/>
            </p:cNvSpPr>
            <p:nvPr/>
          </p:nvSpPr>
          <p:spPr bwMode="auto">
            <a:xfrm>
              <a:off x="3302" y="2973"/>
              <a:ext cx="2" cy="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9" name="Rectangle 1477"/>
            <p:cNvSpPr>
              <a:spLocks noChangeArrowheads="1"/>
            </p:cNvSpPr>
            <p:nvPr/>
          </p:nvSpPr>
          <p:spPr bwMode="auto">
            <a:xfrm>
              <a:off x="3297" y="3018"/>
              <a:ext cx="1" cy="1"/>
            </a:xfrm>
            <a:prstGeom prst="rect">
              <a:avLst/>
            </a:pr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0" name="Freeform 1478"/>
            <p:cNvSpPr>
              <a:spLocks/>
            </p:cNvSpPr>
            <p:nvPr/>
          </p:nvSpPr>
          <p:spPr bwMode="auto">
            <a:xfrm>
              <a:off x="3306" y="294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1" name="Freeform 1479"/>
            <p:cNvSpPr>
              <a:spLocks noEditPoints="1"/>
            </p:cNvSpPr>
            <p:nvPr/>
          </p:nvSpPr>
          <p:spPr bwMode="auto">
            <a:xfrm>
              <a:off x="3288" y="2930"/>
              <a:ext cx="41" cy="142"/>
            </a:xfrm>
            <a:custGeom>
              <a:avLst/>
              <a:gdLst/>
              <a:ahLst/>
              <a:cxnLst>
                <a:cxn ang="0">
                  <a:pos x="8" y="7"/>
                </a:cxn>
                <a:cxn ang="0">
                  <a:pos x="8" y="7"/>
                </a:cxn>
                <a:cxn ang="0">
                  <a:pos x="7" y="9"/>
                </a:cxn>
                <a:cxn ang="0">
                  <a:pos x="6" y="12"/>
                </a:cxn>
                <a:cxn ang="0">
                  <a:pos x="8" y="15"/>
                </a:cxn>
                <a:cxn ang="0">
                  <a:pos x="8" y="18"/>
                </a:cxn>
                <a:cxn ang="0">
                  <a:pos x="6" y="20"/>
                </a:cxn>
                <a:cxn ang="0">
                  <a:pos x="8" y="22"/>
                </a:cxn>
                <a:cxn ang="0">
                  <a:pos x="7" y="24"/>
                </a:cxn>
                <a:cxn ang="0">
                  <a:pos x="7" y="26"/>
                </a:cxn>
                <a:cxn ang="0">
                  <a:pos x="5" y="31"/>
                </a:cxn>
                <a:cxn ang="0">
                  <a:pos x="4" y="37"/>
                </a:cxn>
                <a:cxn ang="0">
                  <a:pos x="5" y="39"/>
                </a:cxn>
                <a:cxn ang="0">
                  <a:pos x="5" y="44"/>
                </a:cxn>
                <a:cxn ang="0">
                  <a:pos x="4" y="45"/>
                </a:cxn>
                <a:cxn ang="0">
                  <a:pos x="5" y="48"/>
                </a:cxn>
                <a:cxn ang="0">
                  <a:pos x="5" y="49"/>
                </a:cxn>
                <a:cxn ang="0">
                  <a:pos x="5" y="50"/>
                </a:cxn>
                <a:cxn ang="0">
                  <a:pos x="4" y="53"/>
                </a:cxn>
                <a:cxn ang="0">
                  <a:pos x="4" y="55"/>
                </a:cxn>
                <a:cxn ang="0">
                  <a:pos x="4" y="57"/>
                </a:cxn>
                <a:cxn ang="0">
                  <a:pos x="3" y="58"/>
                </a:cxn>
                <a:cxn ang="0">
                  <a:pos x="2" y="59"/>
                </a:cxn>
                <a:cxn ang="0">
                  <a:pos x="1" y="61"/>
                </a:cxn>
                <a:cxn ang="0">
                  <a:pos x="1" y="62"/>
                </a:cxn>
                <a:cxn ang="0">
                  <a:pos x="4" y="62"/>
                </a:cxn>
                <a:cxn ang="0">
                  <a:pos x="6" y="61"/>
                </a:cxn>
                <a:cxn ang="0">
                  <a:pos x="7" y="60"/>
                </a:cxn>
                <a:cxn ang="0">
                  <a:pos x="8" y="58"/>
                </a:cxn>
                <a:cxn ang="0">
                  <a:pos x="7" y="57"/>
                </a:cxn>
                <a:cxn ang="0">
                  <a:pos x="8" y="56"/>
                </a:cxn>
                <a:cxn ang="0">
                  <a:pos x="8" y="54"/>
                </a:cxn>
                <a:cxn ang="0">
                  <a:pos x="10" y="52"/>
                </a:cxn>
                <a:cxn ang="0">
                  <a:pos x="10" y="50"/>
                </a:cxn>
                <a:cxn ang="0">
                  <a:pos x="11" y="50"/>
                </a:cxn>
                <a:cxn ang="0">
                  <a:pos x="14" y="48"/>
                </a:cxn>
                <a:cxn ang="0">
                  <a:pos x="13" y="47"/>
                </a:cxn>
                <a:cxn ang="0">
                  <a:pos x="10" y="46"/>
                </a:cxn>
                <a:cxn ang="0">
                  <a:pos x="11" y="45"/>
                </a:cxn>
                <a:cxn ang="0">
                  <a:pos x="11" y="43"/>
                </a:cxn>
                <a:cxn ang="0">
                  <a:pos x="12" y="41"/>
                </a:cxn>
                <a:cxn ang="0">
                  <a:pos x="11" y="38"/>
                </a:cxn>
                <a:cxn ang="0">
                  <a:pos x="12" y="36"/>
                </a:cxn>
                <a:cxn ang="0">
                  <a:pos x="12" y="35"/>
                </a:cxn>
                <a:cxn ang="0">
                  <a:pos x="11" y="33"/>
                </a:cxn>
                <a:cxn ang="0">
                  <a:pos x="17" y="30"/>
                </a:cxn>
                <a:cxn ang="0">
                  <a:pos x="15" y="27"/>
                </a:cxn>
                <a:cxn ang="0">
                  <a:pos x="16" y="24"/>
                </a:cxn>
                <a:cxn ang="0">
                  <a:pos x="17" y="20"/>
                </a:cxn>
                <a:cxn ang="0">
                  <a:pos x="14" y="17"/>
                </a:cxn>
                <a:cxn ang="0">
                  <a:pos x="14" y="14"/>
                </a:cxn>
                <a:cxn ang="0">
                  <a:pos x="14" y="12"/>
                </a:cxn>
                <a:cxn ang="0">
                  <a:pos x="16" y="11"/>
                </a:cxn>
                <a:cxn ang="0">
                  <a:pos x="15" y="10"/>
                </a:cxn>
                <a:cxn ang="0">
                  <a:pos x="15" y="9"/>
                </a:cxn>
                <a:cxn ang="0">
                  <a:pos x="13" y="3"/>
                </a:cxn>
                <a:cxn ang="0">
                  <a:pos x="14" y="1"/>
                </a:cxn>
                <a:cxn ang="0">
                  <a:pos x="8" y="0"/>
                </a:cxn>
                <a:cxn ang="0">
                  <a:pos x="9" y="1"/>
                </a:cxn>
                <a:cxn ang="0">
                  <a:pos x="8" y="4"/>
                </a:cxn>
                <a:cxn ang="0">
                  <a:pos x="8" y="5"/>
                </a:cxn>
                <a:cxn ang="0">
                  <a:pos x="9" y="11"/>
                </a:cxn>
              </a:cxnLst>
              <a:rect l="0" t="0" r="r" b="b"/>
              <a:pathLst>
                <a:path w="18" h="63">
                  <a:moveTo>
                    <a:pt x="5" y="5"/>
                  </a:moveTo>
                  <a:cubicBezTo>
                    <a:pt x="5" y="5"/>
                    <a:pt x="7" y="5"/>
                    <a:pt x="8" y="5"/>
                  </a:cubicBezTo>
                  <a:cubicBezTo>
                    <a:pt x="8" y="6"/>
                    <a:pt x="6" y="5"/>
                    <a:pt x="6" y="5"/>
                  </a:cubicBezTo>
                  <a:cubicBezTo>
                    <a:pt x="6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6"/>
                    <a:pt x="7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1" y="7"/>
                    <a:pt x="10" y="7"/>
                  </a:cubicBezTo>
                  <a:cubicBezTo>
                    <a:pt x="10" y="7"/>
                    <a:pt x="10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7"/>
                    <a:pt x="9" y="7"/>
                    <a:pt x="8" y="7"/>
                  </a:cubicBezTo>
                  <a:cubicBezTo>
                    <a:pt x="9" y="7"/>
                    <a:pt x="10" y="7"/>
                    <a:pt x="9" y="8"/>
                  </a:cubicBezTo>
                  <a:cubicBezTo>
                    <a:pt x="8" y="8"/>
                    <a:pt x="9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6" y="7"/>
                    <a:pt x="8" y="7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0" y="8"/>
                    <a:pt x="5" y="8"/>
                    <a:pt x="7" y="9"/>
                  </a:cubicBezTo>
                  <a:cubicBezTo>
                    <a:pt x="7" y="9"/>
                    <a:pt x="9" y="9"/>
                    <a:pt x="8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9" y="9"/>
                    <a:pt x="8" y="1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10"/>
                    <a:pt x="8" y="10"/>
                    <a:pt x="8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8" y="11"/>
                    <a:pt x="8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1"/>
                    <a:pt x="7" y="12"/>
                    <a:pt x="6" y="12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6" y="13"/>
                    <a:pt x="6" y="13"/>
                  </a:cubicBezTo>
                  <a:cubicBezTo>
                    <a:pt x="6" y="13"/>
                    <a:pt x="7" y="13"/>
                    <a:pt x="7" y="13"/>
                  </a:cubicBezTo>
                  <a:cubicBezTo>
                    <a:pt x="8" y="13"/>
                    <a:pt x="7" y="13"/>
                    <a:pt x="6" y="13"/>
                  </a:cubicBezTo>
                  <a:cubicBezTo>
                    <a:pt x="7" y="13"/>
                    <a:pt x="9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9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9" y="16"/>
                    <a:pt x="7" y="16"/>
                  </a:cubicBezTo>
                  <a:cubicBezTo>
                    <a:pt x="8" y="17"/>
                    <a:pt x="6" y="17"/>
                    <a:pt x="8" y="17"/>
                  </a:cubicBezTo>
                  <a:cubicBezTo>
                    <a:pt x="7" y="17"/>
                    <a:pt x="7" y="17"/>
                    <a:pt x="6" y="18"/>
                  </a:cubicBezTo>
                  <a:cubicBezTo>
                    <a:pt x="6" y="18"/>
                    <a:pt x="7" y="18"/>
                    <a:pt x="8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7" y="19"/>
                    <a:pt x="7" y="18"/>
                    <a:pt x="7" y="19"/>
                  </a:cubicBezTo>
                  <a:cubicBezTo>
                    <a:pt x="8" y="19"/>
                    <a:pt x="6" y="19"/>
                    <a:pt x="6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20"/>
                    <a:pt x="5" y="19"/>
                    <a:pt x="6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1"/>
                    <a:pt x="6" y="21"/>
                    <a:pt x="6" y="22"/>
                  </a:cubicBezTo>
                  <a:cubicBezTo>
                    <a:pt x="6" y="22"/>
                    <a:pt x="8" y="22"/>
                    <a:pt x="8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7" y="22"/>
                    <a:pt x="7" y="22"/>
                    <a:pt x="8" y="22"/>
                  </a:cubicBezTo>
                  <a:cubicBezTo>
                    <a:pt x="8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2"/>
                    <a:pt x="4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7" y="24"/>
                    <a:pt x="6" y="24"/>
                    <a:pt x="7" y="24"/>
                  </a:cubicBezTo>
                  <a:cubicBezTo>
                    <a:pt x="7" y="24"/>
                    <a:pt x="6" y="24"/>
                    <a:pt x="6" y="25"/>
                  </a:cubicBezTo>
                  <a:cubicBezTo>
                    <a:pt x="6" y="25"/>
                    <a:pt x="7" y="25"/>
                    <a:pt x="8" y="25"/>
                  </a:cubicBezTo>
                  <a:cubicBezTo>
                    <a:pt x="7" y="25"/>
                    <a:pt x="7" y="25"/>
                    <a:pt x="6" y="25"/>
                  </a:cubicBezTo>
                  <a:cubicBezTo>
                    <a:pt x="6" y="25"/>
                    <a:pt x="6" y="26"/>
                    <a:pt x="7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8" y="27"/>
                    <a:pt x="4" y="27"/>
                    <a:pt x="6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9"/>
                    <a:pt x="6" y="28"/>
                    <a:pt x="5" y="28"/>
                  </a:cubicBezTo>
                  <a:cubicBezTo>
                    <a:pt x="7" y="29"/>
                    <a:pt x="5" y="29"/>
                    <a:pt x="6" y="30"/>
                  </a:cubicBezTo>
                  <a:cubicBezTo>
                    <a:pt x="3" y="30"/>
                    <a:pt x="6" y="31"/>
                    <a:pt x="4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6" y="31"/>
                    <a:pt x="4" y="31"/>
                    <a:pt x="4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6" y="32"/>
                    <a:pt x="4" y="33"/>
                    <a:pt x="3" y="34"/>
                  </a:cubicBezTo>
                  <a:cubicBezTo>
                    <a:pt x="3" y="34"/>
                    <a:pt x="7" y="35"/>
                    <a:pt x="5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5" y="35"/>
                    <a:pt x="4" y="36"/>
                    <a:pt x="5" y="37"/>
                  </a:cubicBezTo>
                  <a:cubicBezTo>
                    <a:pt x="5" y="37"/>
                    <a:pt x="4" y="37"/>
                    <a:pt x="4" y="37"/>
                  </a:cubicBezTo>
                  <a:cubicBezTo>
                    <a:pt x="3" y="37"/>
                    <a:pt x="4" y="37"/>
                    <a:pt x="5" y="37"/>
                  </a:cubicBezTo>
                  <a:cubicBezTo>
                    <a:pt x="5" y="37"/>
                    <a:pt x="4" y="37"/>
                    <a:pt x="4" y="37"/>
                  </a:cubicBezTo>
                  <a:cubicBezTo>
                    <a:pt x="3" y="37"/>
                    <a:pt x="5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3" y="38"/>
                    <a:pt x="5" y="38"/>
                  </a:cubicBezTo>
                  <a:cubicBezTo>
                    <a:pt x="4" y="38"/>
                    <a:pt x="5" y="39"/>
                    <a:pt x="4" y="39"/>
                  </a:cubicBezTo>
                  <a:cubicBezTo>
                    <a:pt x="6" y="39"/>
                    <a:pt x="4" y="39"/>
                    <a:pt x="5" y="39"/>
                  </a:cubicBezTo>
                  <a:cubicBezTo>
                    <a:pt x="4" y="39"/>
                    <a:pt x="4" y="40"/>
                    <a:pt x="5" y="40"/>
                  </a:cubicBezTo>
                  <a:cubicBezTo>
                    <a:pt x="4" y="40"/>
                    <a:pt x="4" y="40"/>
                    <a:pt x="3" y="40"/>
                  </a:cubicBezTo>
                  <a:cubicBezTo>
                    <a:pt x="3" y="40"/>
                    <a:pt x="4" y="40"/>
                    <a:pt x="5" y="40"/>
                  </a:cubicBezTo>
                  <a:cubicBezTo>
                    <a:pt x="2" y="40"/>
                    <a:pt x="6" y="41"/>
                    <a:pt x="3" y="41"/>
                  </a:cubicBezTo>
                  <a:cubicBezTo>
                    <a:pt x="4" y="42"/>
                    <a:pt x="5" y="42"/>
                    <a:pt x="5" y="43"/>
                  </a:cubicBezTo>
                  <a:cubicBezTo>
                    <a:pt x="3" y="43"/>
                    <a:pt x="5" y="42"/>
                    <a:pt x="3" y="42"/>
                  </a:cubicBezTo>
                  <a:cubicBezTo>
                    <a:pt x="4" y="43"/>
                    <a:pt x="5" y="43"/>
                    <a:pt x="5" y="44"/>
                  </a:cubicBezTo>
                  <a:cubicBezTo>
                    <a:pt x="5" y="44"/>
                    <a:pt x="4" y="43"/>
                    <a:pt x="4" y="43"/>
                  </a:cubicBezTo>
                  <a:cubicBezTo>
                    <a:pt x="4" y="44"/>
                    <a:pt x="4" y="44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5" y="45"/>
                    <a:pt x="7" y="46"/>
                    <a:pt x="7" y="46"/>
                  </a:cubicBezTo>
                  <a:cubicBezTo>
                    <a:pt x="5" y="45"/>
                    <a:pt x="7" y="46"/>
                    <a:pt x="4" y="45"/>
                  </a:cubicBezTo>
                  <a:cubicBezTo>
                    <a:pt x="4" y="45"/>
                    <a:pt x="4" y="45"/>
                    <a:pt x="5" y="46"/>
                  </a:cubicBezTo>
                  <a:cubicBezTo>
                    <a:pt x="5" y="46"/>
                    <a:pt x="4" y="46"/>
                    <a:pt x="4" y="45"/>
                  </a:cubicBezTo>
                  <a:cubicBezTo>
                    <a:pt x="4" y="46"/>
                    <a:pt x="5" y="46"/>
                    <a:pt x="5" y="46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5" y="46"/>
                    <a:pt x="5" y="46"/>
                    <a:pt x="5" y="47"/>
                  </a:cubicBezTo>
                  <a:cubicBezTo>
                    <a:pt x="5" y="46"/>
                    <a:pt x="4" y="46"/>
                    <a:pt x="4" y="46"/>
                  </a:cubicBezTo>
                  <a:cubicBezTo>
                    <a:pt x="4" y="47"/>
                    <a:pt x="6" y="47"/>
                    <a:pt x="5" y="48"/>
                  </a:cubicBezTo>
                  <a:cubicBezTo>
                    <a:pt x="4" y="47"/>
                    <a:pt x="5" y="48"/>
                    <a:pt x="3" y="47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4" y="48"/>
                    <a:pt x="6" y="48"/>
                    <a:pt x="5" y="49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6" y="49"/>
                    <a:pt x="7" y="49"/>
                    <a:pt x="7" y="49"/>
                  </a:cubicBezTo>
                  <a:cubicBezTo>
                    <a:pt x="6" y="49"/>
                    <a:pt x="7" y="49"/>
                    <a:pt x="6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6" y="49"/>
                    <a:pt x="7" y="50"/>
                    <a:pt x="6" y="50"/>
                  </a:cubicBezTo>
                  <a:cubicBezTo>
                    <a:pt x="6" y="50"/>
                    <a:pt x="5" y="49"/>
                    <a:pt x="4" y="49"/>
                  </a:cubicBezTo>
                  <a:cubicBezTo>
                    <a:pt x="5" y="50"/>
                    <a:pt x="5" y="50"/>
                    <a:pt x="6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5" y="50"/>
                    <a:pt x="5" y="50"/>
                    <a:pt x="4" y="50"/>
                  </a:cubicBezTo>
                  <a:cubicBezTo>
                    <a:pt x="4" y="50"/>
                    <a:pt x="6" y="50"/>
                    <a:pt x="5" y="51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5" y="51"/>
                    <a:pt x="6" y="51"/>
                    <a:pt x="5" y="51"/>
                  </a:cubicBezTo>
                  <a:cubicBezTo>
                    <a:pt x="3" y="51"/>
                    <a:pt x="5" y="51"/>
                    <a:pt x="3" y="51"/>
                  </a:cubicBezTo>
                  <a:cubicBezTo>
                    <a:pt x="4" y="51"/>
                    <a:pt x="5" y="52"/>
                    <a:pt x="4" y="53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7" y="53"/>
                    <a:pt x="4" y="53"/>
                    <a:pt x="4" y="53"/>
                  </a:cubicBezTo>
                  <a:cubicBezTo>
                    <a:pt x="4" y="53"/>
                    <a:pt x="3" y="53"/>
                    <a:pt x="4" y="53"/>
                  </a:cubicBezTo>
                  <a:cubicBezTo>
                    <a:pt x="3" y="53"/>
                    <a:pt x="4" y="53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3" y="54"/>
                    <a:pt x="4" y="54"/>
                    <a:pt x="3" y="54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1" y="54"/>
                    <a:pt x="6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3" y="56"/>
                    <a:pt x="3" y="56"/>
                    <a:pt x="3" y="56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5" y="57"/>
                    <a:pt x="4" y="57"/>
                    <a:pt x="3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6" y="58"/>
                    <a:pt x="5" y="58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8"/>
                    <a:pt x="5" y="58"/>
                    <a:pt x="5" y="58"/>
                  </a:cubicBezTo>
                  <a:cubicBezTo>
                    <a:pt x="4" y="58"/>
                    <a:pt x="4" y="58"/>
                    <a:pt x="3" y="57"/>
                  </a:cubicBezTo>
                  <a:cubicBezTo>
                    <a:pt x="3" y="58"/>
                    <a:pt x="5" y="58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2" y="57"/>
                    <a:pt x="3" y="58"/>
                    <a:pt x="3" y="58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5" y="59"/>
                    <a:pt x="3" y="58"/>
                    <a:pt x="4" y="59"/>
                  </a:cubicBezTo>
                  <a:cubicBezTo>
                    <a:pt x="3" y="58"/>
                    <a:pt x="3" y="59"/>
                    <a:pt x="2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2" y="59"/>
                    <a:pt x="0" y="58"/>
                    <a:pt x="2" y="59"/>
                  </a:cubicBezTo>
                  <a:cubicBezTo>
                    <a:pt x="1" y="59"/>
                    <a:pt x="2" y="59"/>
                    <a:pt x="1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3" y="60"/>
                    <a:pt x="0" y="59"/>
                    <a:pt x="2" y="60"/>
                  </a:cubicBezTo>
                  <a:cubicBezTo>
                    <a:pt x="2" y="61"/>
                    <a:pt x="3" y="61"/>
                    <a:pt x="4" y="62"/>
                  </a:cubicBezTo>
                  <a:cubicBezTo>
                    <a:pt x="3" y="62"/>
                    <a:pt x="2" y="61"/>
                    <a:pt x="2" y="61"/>
                  </a:cubicBezTo>
                  <a:cubicBezTo>
                    <a:pt x="2" y="61"/>
                    <a:pt x="2" y="61"/>
                    <a:pt x="2" y="62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1" y="61"/>
                    <a:pt x="3" y="62"/>
                    <a:pt x="2" y="62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1" y="62"/>
                    <a:pt x="1" y="62"/>
                    <a:pt x="0" y="61"/>
                  </a:cubicBezTo>
                  <a:cubicBezTo>
                    <a:pt x="1" y="62"/>
                    <a:pt x="1" y="62"/>
                    <a:pt x="2" y="62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2" y="63"/>
                    <a:pt x="1" y="62"/>
                    <a:pt x="1" y="62"/>
                  </a:cubicBezTo>
                  <a:cubicBezTo>
                    <a:pt x="0" y="62"/>
                    <a:pt x="2" y="62"/>
                    <a:pt x="2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4" y="63"/>
                    <a:pt x="2" y="62"/>
                    <a:pt x="2" y="62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3" y="62"/>
                    <a:pt x="4" y="62"/>
                    <a:pt x="4" y="62"/>
                  </a:cubicBezTo>
                  <a:cubicBezTo>
                    <a:pt x="5" y="62"/>
                    <a:pt x="3" y="62"/>
                    <a:pt x="4" y="62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6" y="62"/>
                    <a:pt x="4" y="61"/>
                    <a:pt x="5" y="62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5" y="61"/>
                    <a:pt x="4" y="61"/>
                    <a:pt x="3" y="6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1"/>
                    <a:pt x="5" y="61"/>
                    <a:pt x="4" y="61"/>
                  </a:cubicBezTo>
                  <a:cubicBezTo>
                    <a:pt x="5" y="61"/>
                    <a:pt x="4" y="60"/>
                    <a:pt x="6" y="60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7" y="61"/>
                    <a:pt x="4" y="60"/>
                    <a:pt x="5" y="60"/>
                  </a:cubicBezTo>
                  <a:cubicBezTo>
                    <a:pt x="6" y="60"/>
                    <a:pt x="6" y="60"/>
                    <a:pt x="7" y="60"/>
                  </a:cubicBezTo>
                  <a:cubicBezTo>
                    <a:pt x="5" y="60"/>
                    <a:pt x="7" y="60"/>
                    <a:pt x="7" y="60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7" y="59"/>
                    <a:pt x="7" y="59"/>
                    <a:pt x="8" y="58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6" y="58"/>
                    <a:pt x="7" y="58"/>
                    <a:pt x="7" y="58"/>
                  </a:cubicBezTo>
                  <a:cubicBezTo>
                    <a:pt x="7" y="58"/>
                    <a:pt x="8" y="58"/>
                    <a:pt x="8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7" y="58"/>
                    <a:pt x="7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7" y="57"/>
                    <a:pt x="8" y="57"/>
                  </a:cubicBezTo>
                  <a:cubicBezTo>
                    <a:pt x="7" y="57"/>
                    <a:pt x="5" y="56"/>
                    <a:pt x="5" y="56"/>
                  </a:cubicBezTo>
                  <a:cubicBezTo>
                    <a:pt x="5" y="56"/>
                    <a:pt x="6" y="56"/>
                    <a:pt x="6" y="56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7" y="57"/>
                    <a:pt x="6" y="56"/>
                    <a:pt x="6" y="56"/>
                  </a:cubicBezTo>
                  <a:cubicBezTo>
                    <a:pt x="7" y="56"/>
                    <a:pt x="7" y="56"/>
                    <a:pt x="8" y="57"/>
                  </a:cubicBezTo>
                  <a:cubicBezTo>
                    <a:pt x="8" y="57"/>
                    <a:pt x="7" y="57"/>
                    <a:pt x="8" y="57"/>
                  </a:cubicBezTo>
                  <a:cubicBezTo>
                    <a:pt x="8" y="57"/>
                    <a:pt x="8" y="57"/>
                    <a:pt x="9" y="57"/>
                  </a:cubicBezTo>
                  <a:cubicBezTo>
                    <a:pt x="8" y="57"/>
                    <a:pt x="8" y="56"/>
                    <a:pt x="8" y="56"/>
                  </a:cubicBezTo>
                  <a:cubicBezTo>
                    <a:pt x="8" y="56"/>
                    <a:pt x="9" y="56"/>
                    <a:pt x="9" y="56"/>
                  </a:cubicBezTo>
                  <a:cubicBezTo>
                    <a:pt x="9" y="56"/>
                    <a:pt x="9" y="56"/>
                    <a:pt x="8" y="56"/>
                  </a:cubicBezTo>
                  <a:cubicBezTo>
                    <a:pt x="8" y="56"/>
                    <a:pt x="9" y="56"/>
                    <a:pt x="9" y="56"/>
                  </a:cubicBezTo>
                  <a:cubicBezTo>
                    <a:pt x="8" y="56"/>
                    <a:pt x="9" y="55"/>
                    <a:pt x="8" y="55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6" y="54"/>
                    <a:pt x="8" y="55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4"/>
                    <a:pt x="8" y="54"/>
                    <a:pt x="7" y="53"/>
                  </a:cubicBezTo>
                  <a:cubicBezTo>
                    <a:pt x="7" y="53"/>
                    <a:pt x="8" y="53"/>
                    <a:pt x="9" y="53"/>
                  </a:cubicBezTo>
                  <a:cubicBezTo>
                    <a:pt x="8" y="53"/>
                    <a:pt x="8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10" y="53"/>
                    <a:pt x="10" y="53"/>
                    <a:pt x="9" y="53"/>
                  </a:cubicBezTo>
                  <a:cubicBezTo>
                    <a:pt x="10" y="53"/>
                    <a:pt x="10" y="53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3" y="52"/>
                    <a:pt x="8" y="51"/>
                    <a:pt x="11" y="51"/>
                  </a:cubicBezTo>
                  <a:cubicBezTo>
                    <a:pt x="10" y="51"/>
                    <a:pt x="10" y="51"/>
                    <a:pt x="9" y="51"/>
                  </a:cubicBezTo>
                  <a:cubicBezTo>
                    <a:pt x="10" y="51"/>
                    <a:pt x="12" y="51"/>
                    <a:pt x="12" y="51"/>
                  </a:cubicBezTo>
                  <a:cubicBezTo>
                    <a:pt x="12" y="51"/>
                    <a:pt x="10" y="50"/>
                    <a:pt x="10" y="50"/>
                  </a:cubicBezTo>
                  <a:cubicBezTo>
                    <a:pt x="10" y="50"/>
                    <a:pt x="9" y="50"/>
                    <a:pt x="8" y="49"/>
                  </a:cubicBezTo>
                  <a:cubicBezTo>
                    <a:pt x="8" y="49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2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11" y="49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49"/>
                    <a:pt x="10" y="49"/>
                    <a:pt x="10" y="48"/>
                  </a:cubicBezTo>
                  <a:cubicBezTo>
                    <a:pt x="10" y="48"/>
                    <a:pt x="11" y="49"/>
                    <a:pt x="11" y="48"/>
                  </a:cubicBezTo>
                  <a:cubicBezTo>
                    <a:pt x="11" y="48"/>
                    <a:pt x="12" y="48"/>
                    <a:pt x="12" y="49"/>
                  </a:cubicBezTo>
                  <a:cubicBezTo>
                    <a:pt x="12" y="48"/>
                    <a:pt x="13" y="48"/>
                    <a:pt x="13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3" y="48"/>
                    <a:pt x="14" y="48"/>
                    <a:pt x="14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2" y="48"/>
                    <a:pt x="11" y="47"/>
                  </a:cubicBezTo>
                  <a:cubicBezTo>
                    <a:pt x="11" y="47"/>
                    <a:pt x="10" y="47"/>
                    <a:pt x="12" y="47"/>
                  </a:cubicBezTo>
                  <a:cubicBezTo>
                    <a:pt x="11" y="47"/>
                    <a:pt x="13" y="47"/>
                    <a:pt x="13" y="48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5" y="47"/>
                    <a:pt x="12" y="47"/>
                    <a:pt x="12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2" y="47"/>
                    <a:pt x="12" y="46"/>
                  </a:cubicBezTo>
                  <a:cubicBezTo>
                    <a:pt x="12" y="46"/>
                    <a:pt x="11" y="46"/>
                    <a:pt x="11" y="46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0" y="45"/>
                    <a:pt x="12" y="46"/>
                    <a:pt x="11" y="45"/>
                  </a:cubicBezTo>
                  <a:cubicBezTo>
                    <a:pt x="12" y="45"/>
                    <a:pt x="13" y="45"/>
                    <a:pt x="13" y="45"/>
                  </a:cubicBezTo>
                  <a:cubicBezTo>
                    <a:pt x="12" y="45"/>
                    <a:pt x="14" y="45"/>
                    <a:pt x="13" y="45"/>
                  </a:cubicBezTo>
                  <a:cubicBezTo>
                    <a:pt x="12" y="45"/>
                    <a:pt x="13" y="45"/>
                    <a:pt x="12" y="44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1" y="45"/>
                    <a:pt x="12" y="45"/>
                    <a:pt x="11" y="45"/>
                  </a:cubicBezTo>
                  <a:cubicBezTo>
                    <a:pt x="11" y="45"/>
                    <a:pt x="11" y="45"/>
                    <a:pt x="10" y="45"/>
                  </a:cubicBezTo>
                  <a:cubicBezTo>
                    <a:pt x="12" y="45"/>
                    <a:pt x="9" y="44"/>
                    <a:pt x="10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4" y="44"/>
                    <a:pt x="12" y="44"/>
                    <a:pt x="12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1" y="43"/>
                    <a:pt x="12" y="43"/>
                    <a:pt x="11" y="43"/>
                  </a:cubicBezTo>
                  <a:cubicBezTo>
                    <a:pt x="12" y="43"/>
                    <a:pt x="12" y="43"/>
                    <a:pt x="13" y="43"/>
                  </a:cubicBezTo>
                  <a:cubicBezTo>
                    <a:pt x="12" y="43"/>
                    <a:pt x="13" y="43"/>
                    <a:pt x="12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0" y="42"/>
                    <a:pt x="11" y="41"/>
                  </a:cubicBezTo>
                  <a:cubicBezTo>
                    <a:pt x="12" y="42"/>
                    <a:pt x="12" y="42"/>
                    <a:pt x="13" y="42"/>
                  </a:cubicBezTo>
                  <a:cubicBezTo>
                    <a:pt x="13" y="42"/>
                    <a:pt x="13" y="42"/>
                    <a:pt x="12" y="42"/>
                  </a:cubicBezTo>
                  <a:cubicBezTo>
                    <a:pt x="13" y="42"/>
                    <a:pt x="11" y="41"/>
                    <a:pt x="12" y="41"/>
                  </a:cubicBezTo>
                  <a:cubicBezTo>
                    <a:pt x="12" y="41"/>
                    <a:pt x="11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1"/>
                    <a:pt x="11" y="41"/>
                    <a:pt x="10" y="41"/>
                  </a:cubicBezTo>
                  <a:cubicBezTo>
                    <a:pt x="13" y="41"/>
                    <a:pt x="10" y="40"/>
                    <a:pt x="12" y="40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3" y="39"/>
                    <a:pt x="10" y="38"/>
                    <a:pt x="11" y="38"/>
                  </a:cubicBezTo>
                  <a:cubicBezTo>
                    <a:pt x="12" y="38"/>
                    <a:pt x="11" y="38"/>
                    <a:pt x="12" y="38"/>
                  </a:cubicBezTo>
                  <a:cubicBezTo>
                    <a:pt x="14" y="39"/>
                    <a:pt x="11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4" y="38"/>
                    <a:pt x="12" y="37"/>
                    <a:pt x="12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2" y="37"/>
                    <a:pt x="11" y="36"/>
                    <a:pt x="11" y="36"/>
                  </a:cubicBezTo>
                  <a:cubicBezTo>
                    <a:pt x="12" y="36"/>
                    <a:pt x="11" y="36"/>
                    <a:pt x="12" y="36"/>
                  </a:cubicBezTo>
                  <a:cubicBezTo>
                    <a:pt x="12" y="36"/>
                    <a:pt x="11" y="36"/>
                    <a:pt x="11" y="36"/>
                  </a:cubicBezTo>
                  <a:cubicBezTo>
                    <a:pt x="11" y="36"/>
                    <a:pt x="12" y="36"/>
                    <a:pt x="13" y="3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4" y="36"/>
                    <a:pt x="13" y="36"/>
                    <a:pt x="13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3" y="35"/>
                    <a:pt x="12" y="35"/>
                    <a:pt x="12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0" y="34"/>
                    <a:pt x="12" y="35"/>
                    <a:pt x="11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4"/>
                    <a:pt x="11" y="34"/>
                    <a:pt x="11" y="33"/>
                  </a:cubicBezTo>
                  <a:cubicBezTo>
                    <a:pt x="12" y="34"/>
                    <a:pt x="13" y="34"/>
                    <a:pt x="14" y="34"/>
                  </a:cubicBezTo>
                  <a:cubicBezTo>
                    <a:pt x="14" y="34"/>
                    <a:pt x="13" y="34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2" y="34"/>
                    <a:pt x="11" y="33"/>
                    <a:pt x="11" y="33"/>
                  </a:cubicBezTo>
                  <a:cubicBezTo>
                    <a:pt x="14" y="33"/>
                    <a:pt x="12" y="32"/>
                    <a:pt x="14" y="32"/>
                  </a:cubicBezTo>
                  <a:cubicBezTo>
                    <a:pt x="13" y="32"/>
                    <a:pt x="15" y="31"/>
                    <a:pt x="15" y="31"/>
                  </a:cubicBezTo>
                  <a:cubicBezTo>
                    <a:pt x="13" y="31"/>
                    <a:pt x="15" y="31"/>
                    <a:pt x="12" y="30"/>
                  </a:cubicBezTo>
                  <a:cubicBezTo>
                    <a:pt x="12" y="30"/>
                    <a:pt x="12" y="30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6" y="30"/>
                    <a:pt x="17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29"/>
                    <a:pt x="17" y="30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4" y="28"/>
                  </a:cubicBezTo>
                  <a:cubicBezTo>
                    <a:pt x="15" y="28"/>
                    <a:pt x="15" y="28"/>
                    <a:pt x="16" y="28"/>
                  </a:cubicBezTo>
                  <a:cubicBezTo>
                    <a:pt x="16" y="28"/>
                    <a:pt x="14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4" y="26"/>
                    <a:pt x="15" y="26"/>
                  </a:cubicBezTo>
                  <a:cubicBezTo>
                    <a:pt x="15" y="26"/>
                    <a:pt x="16" y="26"/>
                    <a:pt x="16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4" y="25"/>
                    <a:pt x="14" y="25"/>
                  </a:cubicBezTo>
                  <a:cubicBezTo>
                    <a:pt x="15" y="25"/>
                    <a:pt x="16" y="25"/>
                    <a:pt x="16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5" y="23"/>
                    <a:pt x="15" y="23"/>
                  </a:cubicBezTo>
                  <a:cubicBezTo>
                    <a:pt x="16" y="23"/>
                    <a:pt x="15" y="22"/>
                    <a:pt x="16" y="21"/>
                  </a:cubicBezTo>
                  <a:cubicBezTo>
                    <a:pt x="16" y="21"/>
                    <a:pt x="15" y="21"/>
                    <a:pt x="15" y="21"/>
                  </a:cubicBezTo>
                  <a:cubicBezTo>
                    <a:pt x="15" y="21"/>
                    <a:pt x="14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7" y="21"/>
                    <a:pt x="17" y="20"/>
                    <a:pt x="17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8" y="20"/>
                    <a:pt x="13" y="19"/>
                    <a:pt x="16" y="19"/>
                  </a:cubicBezTo>
                  <a:cubicBezTo>
                    <a:pt x="16" y="18"/>
                    <a:pt x="16" y="18"/>
                    <a:pt x="15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7" y="18"/>
                    <a:pt x="17" y="18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4" y="17"/>
                    <a:pt x="14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7" y="16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15"/>
                    <a:pt x="18" y="15"/>
                    <a:pt x="15" y="15"/>
                  </a:cubicBezTo>
                  <a:cubicBezTo>
                    <a:pt x="17" y="15"/>
                    <a:pt x="16" y="14"/>
                    <a:pt x="15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5" y="14"/>
                    <a:pt x="14" y="14"/>
                    <a:pt x="14" y="14"/>
                  </a:cubicBezTo>
                  <a:cubicBezTo>
                    <a:pt x="14" y="13"/>
                    <a:pt x="15" y="13"/>
                    <a:pt x="14" y="14"/>
                  </a:cubicBezTo>
                  <a:cubicBezTo>
                    <a:pt x="15" y="13"/>
                    <a:pt x="13" y="13"/>
                    <a:pt x="14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4" y="13"/>
                    <a:pt x="14" y="13"/>
                  </a:cubicBezTo>
                  <a:cubicBezTo>
                    <a:pt x="13" y="13"/>
                    <a:pt x="14" y="12"/>
                    <a:pt x="15" y="12"/>
                  </a:cubicBezTo>
                  <a:cubicBezTo>
                    <a:pt x="14" y="12"/>
                    <a:pt x="13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12"/>
                    <a:pt x="13" y="12"/>
                    <a:pt x="14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6" y="12"/>
                    <a:pt x="16" y="12"/>
                    <a:pt x="17" y="12"/>
                  </a:cubicBezTo>
                  <a:cubicBezTo>
                    <a:pt x="17" y="12"/>
                    <a:pt x="15" y="11"/>
                    <a:pt x="15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11"/>
                    <a:pt x="17" y="11"/>
                    <a:pt x="17" y="10"/>
                  </a:cubicBezTo>
                  <a:cubicBezTo>
                    <a:pt x="15" y="10"/>
                    <a:pt x="16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5" y="10"/>
                  </a:cubicBezTo>
                  <a:cubicBezTo>
                    <a:pt x="14" y="10"/>
                    <a:pt x="13" y="10"/>
                    <a:pt x="13" y="10"/>
                  </a:cubicBezTo>
                  <a:cubicBezTo>
                    <a:pt x="14" y="10"/>
                    <a:pt x="15" y="10"/>
                    <a:pt x="16" y="10"/>
                  </a:cubicBezTo>
                  <a:cubicBezTo>
                    <a:pt x="15" y="9"/>
                    <a:pt x="16" y="9"/>
                    <a:pt x="14" y="9"/>
                  </a:cubicBezTo>
                  <a:cubicBezTo>
                    <a:pt x="13" y="9"/>
                    <a:pt x="14" y="9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4" y="8"/>
                    <a:pt x="15" y="8"/>
                    <a:pt x="13" y="8"/>
                  </a:cubicBezTo>
                  <a:cubicBezTo>
                    <a:pt x="14" y="8"/>
                    <a:pt x="15" y="8"/>
                    <a:pt x="14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7" y="7"/>
                    <a:pt x="11" y="7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5"/>
                    <a:pt x="12" y="4"/>
                    <a:pt x="15" y="3"/>
                  </a:cubicBezTo>
                  <a:cubicBezTo>
                    <a:pt x="15" y="3"/>
                    <a:pt x="14" y="3"/>
                    <a:pt x="13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2"/>
                    <a:pt x="16" y="2"/>
                    <a:pt x="14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1"/>
                    <a:pt x="13" y="1"/>
                    <a:pt x="14" y="1"/>
                  </a:cubicBezTo>
                  <a:cubicBezTo>
                    <a:pt x="14" y="1"/>
                    <a:pt x="13" y="1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6" y="1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0"/>
                    <a:pt x="8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7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7" y="1"/>
                    <a:pt x="6" y="1"/>
                  </a:cubicBezTo>
                  <a:cubicBezTo>
                    <a:pt x="7" y="1"/>
                    <a:pt x="8" y="1"/>
                    <a:pt x="9" y="1"/>
                  </a:cubicBezTo>
                  <a:cubicBezTo>
                    <a:pt x="8" y="1"/>
                    <a:pt x="7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8" y="1"/>
                  </a:cubicBezTo>
                  <a:cubicBezTo>
                    <a:pt x="7" y="2"/>
                    <a:pt x="8" y="2"/>
                    <a:pt x="7" y="2"/>
                  </a:cubicBezTo>
                  <a:cubicBezTo>
                    <a:pt x="7" y="2"/>
                    <a:pt x="8" y="2"/>
                    <a:pt x="8" y="2"/>
                  </a:cubicBezTo>
                  <a:cubicBezTo>
                    <a:pt x="6" y="2"/>
                    <a:pt x="8" y="3"/>
                    <a:pt x="6" y="3"/>
                  </a:cubicBezTo>
                  <a:cubicBezTo>
                    <a:pt x="8" y="3"/>
                    <a:pt x="6" y="3"/>
                    <a:pt x="8" y="4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7" y="4"/>
                    <a:pt x="6" y="4"/>
                    <a:pt x="6" y="4"/>
                  </a:cubicBezTo>
                  <a:cubicBezTo>
                    <a:pt x="8" y="4"/>
                    <a:pt x="8" y="4"/>
                    <a:pt x="9" y="4"/>
                  </a:cubicBezTo>
                  <a:cubicBezTo>
                    <a:pt x="7" y="4"/>
                    <a:pt x="7" y="4"/>
                    <a:pt x="6" y="4"/>
                  </a:cubicBezTo>
                  <a:cubicBezTo>
                    <a:pt x="7" y="4"/>
                    <a:pt x="7" y="4"/>
                    <a:pt x="8" y="4"/>
                  </a:cubicBezTo>
                  <a:cubicBezTo>
                    <a:pt x="7" y="5"/>
                    <a:pt x="8" y="5"/>
                    <a:pt x="6" y="5"/>
                  </a:cubicBezTo>
                  <a:cubicBezTo>
                    <a:pt x="8" y="5"/>
                    <a:pt x="7" y="5"/>
                    <a:pt x="8" y="5"/>
                  </a:cubicBezTo>
                  <a:cubicBezTo>
                    <a:pt x="7" y="5"/>
                    <a:pt x="6" y="5"/>
                    <a:pt x="7" y="5"/>
                  </a:cubicBezTo>
                  <a:cubicBezTo>
                    <a:pt x="6" y="5"/>
                    <a:pt x="5" y="5"/>
                    <a:pt x="5" y="5"/>
                  </a:cubicBezTo>
                  <a:close/>
                  <a:moveTo>
                    <a:pt x="9" y="11"/>
                  </a:move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9" y="11"/>
                  </a:lnTo>
                  <a:close/>
                  <a:moveTo>
                    <a:pt x="9" y="11"/>
                  </a:move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lose/>
                  <a:moveTo>
                    <a:pt x="16" y="11"/>
                  </a:move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2" name="Rectangle 1480"/>
            <p:cNvSpPr>
              <a:spLocks noChangeArrowheads="1"/>
            </p:cNvSpPr>
            <p:nvPr/>
          </p:nvSpPr>
          <p:spPr bwMode="auto">
            <a:xfrm>
              <a:off x="3322" y="2953"/>
              <a:ext cx="1" cy="1"/>
            </a:xfrm>
            <a:prstGeom prst="rect">
              <a:avLst/>
            </a:pr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3" name="Rectangle 1481"/>
            <p:cNvSpPr>
              <a:spLocks noChangeArrowheads="1"/>
            </p:cNvSpPr>
            <p:nvPr/>
          </p:nvSpPr>
          <p:spPr bwMode="auto">
            <a:xfrm>
              <a:off x="3306" y="3054"/>
              <a:ext cx="1" cy="1"/>
            </a:xfrm>
            <a:prstGeom prst="rect">
              <a:avLst/>
            </a:pr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4" name="Rectangle 1482"/>
            <p:cNvSpPr>
              <a:spLocks noChangeArrowheads="1"/>
            </p:cNvSpPr>
            <p:nvPr/>
          </p:nvSpPr>
          <p:spPr bwMode="auto">
            <a:xfrm>
              <a:off x="3302" y="2971"/>
              <a:ext cx="1" cy="1"/>
            </a:xfrm>
            <a:prstGeom prst="rect">
              <a:avLst/>
            </a:pr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5" name="Freeform 1483"/>
            <p:cNvSpPr>
              <a:spLocks/>
            </p:cNvSpPr>
            <p:nvPr/>
          </p:nvSpPr>
          <p:spPr bwMode="auto">
            <a:xfrm>
              <a:off x="3295" y="305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6" name="Freeform 1484"/>
            <p:cNvSpPr>
              <a:spLocks/>
            </p:cNvSpPr>
            <p:nvPr/>
          </p:nvSpPr>
          <p:spPr bwMode="auto">
            <a:xfrm>
              <a:off x="3293" y="3061"/>
              <a:ext cx="2" cy="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7" name="Rectangle 1485"/>
            <p:cNvSpPr>
              <a:spLocks noChangeArrowheads="1"/>
            </p:cNvSpPr>
            <p:nvPr/>
          </p:nvSpPr>
          <p:spPr bwMode="auto">
            <a:xfrm>
              <a:off x="3293" y="3061"/>
              <a:ext cx="1" cy="1"/>
            </a:xfrm>
            <a:prstGeom prst="rect">
              <a:avLst/>
            </a:pr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8" name="Freeform 1486"/>
            <p:cNvSpPr>
              <a:spLocks/>
            </p:cNvSpPr>
            <p:nvPr/>
          </p:nvSpPr>
          <p:spPr bwMode="auto">
            <a:xfrm>
              <a:off x="3297" y="3029"/>
              <a:ext cx="0" cy="2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0" y="1"/>
                </a:cxn>
                <a:cxn ang="0">
                  <a:pos x="0" y="1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9" name="Freeform 1487"/>
            <p:cNvSpPr>
              <a:spLocks/>
            </p:cNvSpPr>
            <p:nvPr/>
          </p:nvSpPr>
          <p:spPr bwMode="auto">
            <a:xfrm>
              <a:off x="3299" y="3040"/>
              <a:ext cx="3" cy="0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1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0" name="Rectangle 1488"/>
            <p:cNvSpPr>
              <a:spLocks noChangeArrowheads="1"/>
            </p:cNvSpPr>
            <p:nvPr/>
          </p:nvSpPr>
          <p:spPr bwMode="auto">
            <a:xfrm>
              <a:off x="3295" y="3020"/>
              <a:ext cx="1" cy="1"/>
            </a:xfrm>
            <a:prstGeom prst="rect">
              <a:avLst/>
            </a:pr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1" name="Freeform 1489"/>
            <p:cNvSpPr>
              <a:spLocks/>
            </p:cNvSpPr>
            <p:nvPr/>
          </p:nvSpPr>
          <p:spPr bwMode="auto">
            <a:xfrm>
              <a:off x="3299" y="304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2" name="Freeform 1490"/>
            <p:cNvSpPr>
              <a:spLocks/>
            </p:cNvSpPr>
            <p:nvPr/>
          </p:nvSpPr>
          <p:spPr bwMode="auto">
            <a:xfrm>
              <a:off x="3288" y="3067"/>
              <a:ext cx="0" cy="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3"/>
                </a:cxn>
                <a:cxn ang="0">
                  <a:pos x="0" y="0"/>
                </a:cxn>
              </a:cxnLst>
              <a:rect l="0" t="0" r="r" b="b"/>
              <a:pathLst>
                <a:path h="3">
                  <a:moveTo>
                    <a:pt x="0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3" name="Freeform 1491"/>
            <p:cNvSpPr>
              <a:spLocks/>
            </p:cNvSpPr>
            <p:nvPr/>
          </p:nvSpPr>
          <p:spPr bwMode="auto">
            <a:xfrm>
              <a:off x="3288" y="307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4" name="Freeform 1492"/>
            <p:cNvSpPr>
              <a:spLocks/>
            </p:cNvSpPr>
            <p:nvPr/>
          </p:nvSpPr>
          <p:spPr bwMode="auto">
            <a:xfrm>
              <a:off x="3288" y="307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5" name="Freeform 1493"/>
            <p:cNvSpPr>
              <a:spLocks/>
            </p:cNvSpPr>
            <p:nvPr/>
          </p:nvSpPr>
          <p:spPr bwMode="auto">
            <a:xfrm>
              <a:off x="3288" y="3065"/>
              <a:ext cx="2" cy="2"/>
            </a:xfrm>
            <a:custGeom>
              <a:avLst/>
              <a:gdLst/>
              <a:ahLst/>
              <a:cxnLst>
                <a:cxn ang="0">
                  <a:pos x="2" y="2"/>
                </a:cxn>
                <a:cxn ang="0">
                  <a:pos x="0" y="0"/>
                </a:cxn>
                <a:cxn ang="0">
                  <a:pos x="2" y="2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0" y="0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6" name="Freeform 1494"/>
            <p:cNvSpPr>
              <a:spLocks/>
            </p:cNvSpPr>
            <p:nvPr/>
          </p:nvSpPr>
          <p:spPr bwMode="auto">
            <a:xfrm>
              <a:off x="3288" y="3065"/>
              <a:ext cx="2" cy="2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" y="0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7" name="Freeform 1495"/>
            <p:cNvSpPr>
              <a:spLocks/>
            </p:cNvSpPr>
            <p:nvPr/>
          </p:nvSpPr>
          <p:spPr bwMode="auto">
            <a:xfrm>
              <a:off x="3302" y="3067"/>
              <a:ext cx="4" cy="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0" y="0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" name="Freeform 1496"/>
            <p:cNvSpPr>
              <a:spLocks/>
            </p:cNvSpPr>
            <p:nvPr/>
          </p:nvSpPr>
          <p:spPr bwMode="auto">
            <a:xfrm>
              <a:off x="3304" y="3065"/>
              <a:ext cx="2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0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9" name="Freeform 1497"/>
            <p:cNvSpPr>
              <a:spLocks/>
            </p:cNvSpPr>
            <p:nvPr/>
          </p:nvSpPr>
          <p:spPr bwMode="auto">
            <a:xfrm>
              <a:off x="3308" y="3049"/>
              <a:ext cx="3" cy="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1"/>
                </a:cxn>
                <a:cxn ang="0">
                  <a:pos x="0" y="0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0" name="Freeform 1498"/>
            <p:cNvSpPr>
              <a:spLocks/>
            </p:cNvSpPr>
            <p:nvPr/>
          </p:nvSpPr>
          <p:spPr bwMode="auto">
            <a:xfrm>
              <a:off x="3297" y="3045"/>
              <a:ext cx="2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0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1" name="Freeform 1499"/>
            <p:cNvSpPr>
              <a:spLocks/>
            </p:cNvSpPr>
            <p:nvPr/>
          </p:nvSpPr>
          <p:spPr bwMode="auto">
            <a:xfrm>
              <a:off x="3313" y="3047"/>
              <a:ext cx="2" cy="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2" name="Freeform 1500"/>
            <p:cNvSpPr>
              <a:spLocks/>
            </p:cNvSpPr>
            <p:nvPr/>
          </p:nvSpPr>
          <p:spPr bwMode="auto">
            <a:xfrm>
              <a:off x="3315" y="3020"/>
              <a:ext cx="5" cy="0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1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3" name="Freeform 1501"/>
            <p:cNvSpPr>
              <a:spLocks/>
            </p:cNvSpPr>
            <p:nvPr/>
          </p:nvSpPr>
          <p:spPr bwMode="auto">
            <a:xfrm>
              <a:off x="3317" y="3009"/>
              <a:ext cx="3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4" name="Rectangle 1502"/>
            <p:cNvSpPr>
              <a:spLocks noChangeArrowheads="1"/>
            </p:cNvSpPr>
            <p:nvPr/>
          </p:nvSpPr>
          <p:spPr bwMode="auto">
            <a:xfrm>
              <a:off x="3324" y="2975"/>
              <a:ext cx="1" cy="1"/>
            </a:xfrm>
            <a:prstGeom prst="rect">
              <a:avLst/>
            </a:pr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5" name="Freeform 1503"/>
            <p:cNvSpPr>
              <a:spLocks/>
            </p:cNvSpPr>
            <p:nvPr/>
          </p:nvSpPr>
          <p:spPr bwMode="auto">
            <a:xfrm>
              <a:off x="3160" y="3058"/>
              <a:ext cx="2" cy="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1"/>
                </a:cxn>
                <a:cxn ang="0">
                  <a:pos x="0" y="0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6" name="Freeform 1504"/>
            <p:cNvSpPr>
              <a:spLocks/>
            </p:cNvSpPr>
            <p:nvPr/>
          </p:nvSpPr>
          <p:spPr bwMode="auto">
            <a:xfrm>
              <a:off x="3160" y="3056"/>
              <a:ext cx="7" cy="5"/>
            </a:xfrm>
            <a:custGeom>
              <a:avLst/>
              <a:gdLst/>
              <a:ahLst/>
              <a:cxnLst>
                <a:cxn ang="0">
                  <a:pos x="3" y="2"/>
                </a:cxn>
                <a:cxn ang="0">
                  <a:pos x="0" y="0"/>
                </a:cxn>
                <a:cxn ang="0">
                  <a:pos x="2" y="2"/>
                </a:cxn>
                <a:cxn ang="0">
                  <a:pos x="1" y="1"/>
                </a:cxn>
                <a:cxn ang="0">
                  <a:pos x="2" y="2"/>
                </a:cxn>
                <a:cxn ang="0">
                  <a:pos x="2" y="1"/>
                </a:cxn>
                <a:cxn ang="0">
                  <a:pos x="3" y="2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2" y="2"/>
                    <a:pt x="1" y="1"/>
                    <a:pt x="0" y="0"/>
                  </a:cubicBezTo>
                  <a:cubicBezTo>
                    <a:pt x="1" y="1"/>
                    <a:pt x="1" y="1"/>
                    <a:pt x="2" y="2"/>
                  </a:cubicBezTo>
                  <a:cubicBezTo>
                    <a:pt x="2" y="2"/>
                    <a:pt x="2" y="2"/>
                    <a:pt x="1" y="1"/>
                  </a:cubicBezTo>
                  <a:cubicBezTo>
                    <a:pt x="2" y="2"/>
                    <a:pt x="1" y="1"/>
                    <a:pt x="2" y="2"/>
                  </a:cubicBezTo>
                  <a:cubicBezTo>
                    <a:pt x="3" y="2"/>
                    <a:pt x="3" y="2"/>
                    <a:pt x="2" y="1"/>
                  </a:cubicBezTo>
                  <a:lnTo>
                    <a:pt x="3" y="2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7" name="Freeform 1505"/>
            <p:cNvSpPr>
              <a:spLocks/>
            </p:cNvSpPr>
            <p:nvPr/>
          </p:nvSpPr>
          <p:spPr bwMode="auto">
            <a:xfrm>
              <a:off x="3178" y="304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8" name="Freeform 1506"/>
            <p:cNvSpPr>
              <a:spLocks/>
            </p:cNvSpPr>
            <p:nvPr/>
          </p:nvSpPr>
          <p:spPr bwMode="auto">
            <a:xfrm>
              <a:off x="3182" y="303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9" name="Freeform 1507"/>
            <p:cNvSpPr>
              <a:spLocks/>
            </p:cNvSpPr>
            <p:nvPr/>
          </p:nvSpPr>
          <p:spPr bwMode="auto">
            <a:xfrm>
              <a:off x="3185" y="303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0" name="Freeform 1508"/>
            <p:cNvSpPr>
              <a:spLocks/>
            </p:cNvSpPr>
            <p:nvPr/>
          </p:nvSpPr>
          <p:spPr bwMode="auto">
            <a:xfrm>
              <a:off x="3178" y="304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1" name="Freeform 1509"/>
            <p:cNvSpPr>
              <a:spLocks/>
            </p:cNvSpPr>
            <p:nvPr/>
          </p:nvSpPr>
          <p:spPr bwMode="auto">
            <a:xfrm>
              <a:off x="3160" y="3054"/>
              <a:ext cx="2" cy="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2"/>
                </a:cxn>
                <a:cxn ang="0">
                  <a:pos x="2" y="2"/>
                </a:cxn>
                <a:cxn ang="0">
                  <a:pos x="0" y="0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lnTo>
                    <a:pt x="2" y="2"/>
                  </a:lnTo>
                  <a:lnTo>
                    <a:pt x="2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2" name="Freeform 1510"/>
            <p:cNvSpPr>
              <a:spLocks/>
            </p:cNvSpPr>
            <p:nvPr/>
          </p:nvSpPr>
          <p:spPr bwMode="auto">
            <a:xfrm>
              <a:off x="3178" y="3049"/>
              <a:ext cx="2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0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3" name="Freeform 1511"/>
            <p:cNvSpPr>
              <a:spLocks/>
            </p:cNvSpPr>
            <p:nvPr/>
          </p:nvSpPr>
          <p:spPr bwMode="auto">
            <a:xfrm>
              <a:off x="3173" y="3052"/>
              <a:ext cx="5" cy="2"/>
            </a:xfrm>
            <a:custGeom>
              <a:avLst/>
              <a:gdLst/>
              <a:ahLst/>
              <a:cxnLst>
                <a:cxn ang="0">
                  <a:pos x="2" y="1"/>
                </a:cxn>
                <a:cxn ang="0">
                  <a:pos x="0" y="0"/>
                </a:cxn>
                <a:cxn ang="0">
                  <a:pos x="1" y="1"/>
                </a:cxn>
                <a:cxn ang="0">
                  <a:pos x="2" y="1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2" y="1"/>
                    <a:pt x="1" y="1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4" name="Freeform 1512"/>
            <p:cNvSpPr>
              <a:spLocks/>
            </p:cNvSpPr>
            <p:nvPr/>
          </p:nvSpPr>
          <p:spPr bwMode="auto">
            <a:xfrm>
              <a:off x="3171" y="305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5" name="Freeform 1513"/>
            <p:cNvSpPr>
              <a:spLocks/>
            </p:cNvSpPr>
            <p:nvPr/>
          </p:nvSpPr>
          <p:spPr bwMode="auto">
            <a:xfrm>
              <a:off x="3180" y="304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6" name="Freeform 1514"/>
            <p:cNvSpPr>
              <a:spLocks/>
            </p:cNvSpPr>
            <p:nvPr/>
          </p:nvSpPr>
          <p:spPr bwMode="auto">
            <a:xfrm>
              <a:off x="3173" y="293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7" name="Freeform 1515"/>
            <p:cNvSpPr>
              <a:spLocks/>
            </p:cNvSpPr>
            <p:nvPr/>
          </p:nvSpPr>
          <p:spPr bwMode="auto">
            <a:xfrm>
              <a:off x="3185" y="2926"/>
              <a:ext cx="2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2" y="0"/>
                </a:cxn>
                <a:cxn ang="0">
                  <a:pos x="0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8" name="Freeform 1516"/>
            <p:cNvSpPr>
              <a:spLocks/>
            </p:cNvSpPr>
            <p:nvPr/>
          </p:nvSpPr>
          <p:spPr bwMode="auto">
            <a:xfrm>
              <a:off x="3189" y="302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9" name="Freeform 1517"/>
            <p:cNvSpPr>
              <a:spLocks/>
            </p:cNvSpPr>
            <p:nvPr/>
          </p:nvSpPr>
          <p:spPr bwMode="auto">
            <a:xfrm>
              <a:off x="3187" y="2991"/>
              <a:ext cx="7" cy="0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0"/>
                </a:cxn>
                <a:cxn ang="0">
                  <a:pos x="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0" name="Freeform 1518"/>
            <p:cNvSpPr>
              <a:spLocks/>
            </p:cNvSpPr>
            <p:nvPr/>
          </p:nvSpPr>
          <p:spPr bwMode="auto">
            <a:xfrm>
              <a:off x="3162" y="305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1" name="Rectangle 1519"/>
            <p:cNvSpPr>
              <a:spLocks noChangeArrowheads="1"/>
            </p:cNvSpPr>
            <p:nvPr/>
          </p:nvSpPr>
          <p:spPr bwMode="auto">
            <a:xfrm>
              <a:off x="3187" y="2991"/>
              <a:ext cx="1" cy="1"/>
            </a:xfrm>
            <a:prstGeom prst="rect">
              <a:avLst/>
            </a:pr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2" name="Freeform 1520"/>
            <p:cNvSpPr>
              <a:spLocks/>
            </p:cNvSpPr>
            <p:nvPr/>
          </p:nvSpPr>
          <p:spPr bwMode="auto">
            <a:xfrm>
              <a:off x="3189" y="301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3" name="Freeform 1521"/>
            <p:cNvSpPr>
              <a:spLocks/>
            </p:cNvSpPr>
            <p:nvPr/>
          </p:nvSpPr>
          <p:spPr bwMode="auto">
            <a:xfrm>
              <a:off x="3185" y="30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4" name="Freeform 1522"/>
            <p:cNvSpPr>
              <a:spLocks/>
            </p:cNvSpPr>
            <p:nvPr/>
          </p:nvSpPr>
          <p:spPr bwMode="auto">
            <a:xfrm>
              <a:off x="3187" y="30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5" name="Rectangle 1523"/>
            <p:cNvSpPr>
              <a:spLocks noChangeArrowheads="1"/>
            </p:cNvSpPr>
            <p:nvPr/>
          </p:nvSpPr>
          <p:spPr bwMode="auto">
            <a:xfrm>
              <a:off x="3187" y="3011"/>
              <a:ext cx="1" cy="1"/>
            </a:xfrm>
            <a:prstGeom prst="rect">
              <a:avLst/>
            </a:pr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6" name="Freeform 1524"/>
            <p:cNvSpPr>
              <a:spLocks/>
            </p:cNvSpPr>
            <p:nvPr/>
          </p:nvSpPr>
          <p:spPr bwMode="auto">
            <a:xfrm>
              <a:off x="3173" y="2941"/>
              <a:ext cx="3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0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7" name="Freeform 1525"/>
            <p:cNvSpPr>
              <a:spLocks/>
            </p:cNvSpPr>
            <p:nvPr/>
          </p:nvSpPr>
          <p:spPr bwMode="auto">
            <a:xfrm>
              <a:off x="3162" y="3054"/>
              <a:ext cx="0" cy="2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8" name="Freeform 1526"/>
            <p:cNvSpPr>
              <a:spLocks/>
            </p:cNvSpPr>
            <p:nvPr/>
          </p:nvSpPr>
          <p:spPr bwMode="auto">
            <a:xfrm>
              <a:off x="3167" y="30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9" name="Freeform 1527"/>
            <p:cNvSpPr>
              <a:spLocks/>
            </p:cNvSpPr>
            <p:nvPr/>
          </p:nvSpPr>
          <p:spPr bwMode="auto">
            <a:xfrm>
              <a:off x="3173" y="296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0" name="Rectangle 1528"/>
            <p:cNvSpPr>
              <a:spLocks noChangeArrowheads="1"/>
            </p:cNvSpPr>
            <p:nvPr/>
          </p:nvSpPr>
          <p:spPr bwMode="auto">
            <a:xfrm>
              <a:off x="3167" y="3009"/>
              <a:ext cx="2" cy="1"/>
            </a:xfrm>
            <a:prstGeom prst="rect">
              <a:avLst/>
            </a:pr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1" name="Freeform 1529"/>
            <p:cNvSpPr>
              <a:spLocks/>
            </p:cNvSpPr>
            <p:nvPr/>
          </p:nvSpPr>
          <p:spPr bwMode="auto">
            <a:xfrm>
              <a:off x="3176" y="294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2" name="Freeform 1530"/>
            <p:cNvSpPr>
              <a:spLocks noEditPoints="1"/>
            </p:cNvSpPr>
            <p:nvPr/>
          </p:nvSpPr>
          <p:spPr bwMode="auto">
            <a:xfrm>
              <a:off x="3160" y="2926"/>
              <a:ext cx="38" cy="135"/>
            </a:xfrm>
            <a:custGeom>
              <a:avLst/>
              <a:gdLst/>
              <a:ahLst/>
              <a:cxnLst>
                <a:cxn ang="0">
                  <a:pos x="7" y="7"/>
                </a:cxn>
                <a:cxn ang="0">
                  <a:pos x="7" y="8"/>
                </a:cxn>
                <a:cxn ang="0">
                  <a:pos x="6" y="9"/>
                </a:cxn>
                <a:cxn ang="0">
                  <a:pos x="5" y="12"/>
                </a:cxn>
                <a:cxn ang="0">
                  <a:pos x="8" y="14"/>
                </a:cxn>
                <a:cxn ang="0">
                  <a:pos x="7" y="18"/>
                </a:cxn>
                <a:cxn ang="0">
                  <a:pos x="5" y="19"/>
                </a:cxn>
                <a:cxn ang="0">
                  <a:pos x="7" y="21"/>
                </a:cxn>
                <a:cxn ang="0">
                  <a:pos x="7" y="23"/>
                </a:cxn>
                <a:cxn ang="0">
                  <a:pos x="6" y="25"/>
                </a:cxn>
                <a:cxn ang="0">
                  <a:pos x="5" y="30"/>
                </a:cxn>
                <a:cxn ang="0">
                  <a:pos x="4" y="35"/>
                </a:cxn>
                <a:cxn ang="0">
                  <a:pos x="5" y="38"/>
                </a:cxn>
                <a:cxn ang="0">
                  <a:pos x="5" y="41"/>
                </a:cxn>
                <a:cxn ang="0">
                  <a:pos x="4" y="43"/>
                </a:cxn>
                <a:cxn ang="0">
                  <a:pos x="5" y="45"/>
                </a:cxn>
                <a:cxn ang="0">
                  <a:pos x="5" y="46"/>
                </a:cxn>
                <a:cxn ang="0">
                  <a:pos x="4" y="47"/>
                </a:cxn>
                <a:cxn ang="0">
                  <a:pos x="4" y="50"/>
                </a:cxn>
                <a:cxn ang="0">
                  <a:pos x="4" y="52"/>
                </a:cxn>
                <a:cxn ang="0">
                  <a:pos x="4" y="54"/>
                </a:cxn>
                <a:cxn ang="0">
                  <a:pos x="3" y="55"/>
                </a:cxn>
                <a:cxn ang="0">
                  <a:pos x="2" y="56"/>
                </a:cxn>
                <a:cxn ang="0">
                  <a:pos x="1" y="58"/>
                </a:cxn>
                <a:cxn ang="0">
                  <a:pos x="1" y="59"/>
                </a:cxn>
                <a:cxn ang="0">
                  <a:pos x="4" y="59"/>
                </a:cxn>
                <a:cxn ang="0">
                  <a:pos x="6" y="58"/>
                </a:cxn>
                <a:cxn ang="0">
                  <a:pos x="7" y="57"/>
                </a:cxn>
                <a:cxn ang="0">
                  <a:pos x="8" y="55"/>
                </a:cxn>
                <a:cxn ang="0">
                  <a:pos x="7" y="54"/>
                </a:cxn>
                <a:cxn ang="0">
                  <a:pos x="8" y="53"/>
                </a:cxn>
                <a:cxn ang="0">
                  <a:pos x="8" y="51"/>
                </a:cxn>
                <a:cxn ang="0">
                  <a:pos x="10" y="50"/>
                </a:cxn>
                <a:cxn ang="0">
                  <a:pos x="10" y="48"/>
                </a:cxn>
                <a:cxn ang="0">
                  <a:pos x="11" y="47"/>
                </a:cxn>
                <a:cxn ang="0">
                  <a:pos x="14" y="46"/>
                </a:cxn>
                <a:cxn ang="0">
                  <a:pos x="13" y="45"/>
                </a:cxn>
                <a:cxn ang="0">
                  <a:pos x="10" y="43"/>
                </a:cxn>
                <a:cxn ang="0">
                  <a:pos x="11" y="42"/>
                </a:cxn>
                <a:cxn ang="0">
                  <a:pos x="11" y="41"/>
                </a:cxn>
                <a:cxn ang="0">
                  <a:pos x="12" y="39"/>
                </a:cxn>
                <a:cxn ang="0">
                  <a:pos x="10" y="36"/>
                </a:cxn>
                <a:cxn ang="0">
                  <a:pos x="12" y="35"/>
                </a:cxn>
                <a:cxn ang="0">
                  <a:pos x="11" y="33"/>
                </a:cxn>
                <a:cxn ang="0">
                  <a:pos x="11" y="32"/>
                </a:cxn>
                <a:cxn ang="0">
                  <a:pos x="16" y="29"/>
                </a:cxn>
                <a:cxn ang="0">
                  <a:pos x="14" y="26"/>
                </a:cxn>
                <a:cxn ang="0">
                  <a:pos x="16" y="23"/>
                </a:cxn>
                <a:cxn ang="0">
                  <a:pos x="16" y="20"/>
                </a:cxn>
                <a:cxn ang="0">
                  <a:pos x="13" y="16"/>
                </a:cxn>
                <a:cxn ang="0">
                  <a:pos x="13" y="13"/>
                </a:cxn>
                <a:cxn ang="0">
                  <a:pos x="14" y="12"/>
                </a:cxn>
                <a:cxn ang="0">
                  <a:pos x="15" y="11"/>
                </a:cxn>
                <a:cxn ang="0">
                  <a:pos x="14" y="10"/>
                </a:cxn>
                <a:cxn ang="0">
                  <a:pos x="14" y="9"/>
                </a:cxn>
                <a:cxn ang="0">
                  <a:pos x="13" y="3"/>
                </a:cxn>
                <a:cxn ang="0">
                  <a:pos x="13" y="1"/>
                </a:cxn>
                <a:cxn ang="0">
                  <a:pos x="7" y="1"/>
                </a:cxn>
                <a:cxn ang="0">
                  <a:pos x="8" y="1"/>
                </a:cxn>
                <a:cxn ang="0">
                  <a:pos x="7" y="4"/>
                </a:cxn>
                <a:cxn ang="0">
                  <a:pos x="7" y="5"/>
                </a:cxn>
                <a:cxn ang="0">
                  <a:pos x="8" y="11"/>
                </a:cxn>
                <a:cxn ang="0">
                  <a:pos x="16" y="10"/>
                </a:cxn>
              </a:cxnLst>
              <a:rect l="0" t="0" r="r" b="b"/>
              <a:pathLst>
                <a:path w="17" h="60">
                  <a:moveTo>
                    <a:pt x="5" y="5"/>
                  </a:moveTo>
                  <a:cubicBezTo>
                    <a:pt x="5" y="6"/>
                    <a:pt x="6" y="5"/>
                    <a:pt x="7" y="6"/>
                  </a:cubicBezTo>
                  <a:cubicBezTo>
                    <a:pt x="7" y="6"/>
                    <a:pt x="6" y="6"/>
                    <a:pt x="5" y="6"/>
                  </a:cubicBezTo>
                  <a:cubicBezTo>
                    <a:pt x="5" y="6"/>
                    <a:pt x="7" y="6"/>
                    <a:pt x="7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6" y="7"/>
                    <a:pt x="8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10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7" y="7"/>
                  </a:cubicBezTo>
                  <a:cubicBezTo>
                    <a:pt x="8" y="7"/>
                    <a:pt x="9" y="8"/>
                    <a:pt x="9" y="8"/>
                  </a:cubicBezTo>
                  <a:cubicBezTo>
                    <a:pt x="7" y="8"/>
                    <a:pt x="8" y="7"/>
                    <a:pt x="7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5" y="7"/>
                    <a:pt x="8" y="7"/>
                    <a:pt x="5" y="7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9"/>
                    <a:pt x="4" y="8"/>
                    <a:pt x="6" y="9"/>
                  </a:cubicBezTo>
                  <a:cubicBezTo>
                    <a:pt x="7" y="9"/>
                    <a:pt x="9" y="9"/>
                    <a:pt x="8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8" y="9"/>
                    <a:pt x="7" y="1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5" y="10"/>
                    <a:pt x="7" y="10"/>
                    <a:pt x="7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7" y="10"/>
                    <a:pt x="8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6" y="12"/>
                    <a:pt x="5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3"/>
                    <a:pt x="6" y="13"/>
                    <a:pt x="6" y="12"/>
                  </a:cubicBezTo>
                  <a:cubicBezTo>
                    <a:pt x="5" y="13"/>
                    <a:pt x="6" y="13"/>
                    <a:pt x="7" y="13"/>
                  </a:cubicBezTo>
                  <a:cubicBezTo>
                    <a:pt x="7" y="13"/>
                    <a:pt x="6" y="13"/>
                    <a:pt x="6" y="13"/>
                  </a:cubicBezTo>
                  <a:cubicBezTo>
                    <a:pt x="7" y="13"/>
                    <a:pt x="8" y="14"/>
                    <a:pt x="7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9" y="14"/>
                    <a:pt x="8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5"/>
                    <a:pt x="8" y="16"/>
                    <a:pt x="6" y="16"/>
                  </a:cubicBezTo>
                  <a:cubicBezTo>
                    <a:pt x="8" y="16"/>
                    <a:pt x="5" y="16"/>
                    <a:pt x="8" y="17"/>
                  </a:cubicBezTo>
                  <a:cubicBezTo>
                    <a:pt x="7" y="17"/>
                    <a:pt x="6" y="17"/>
                    <a:pt x="5" y="17"/>
                  </a:cubicBezTo>
                  <a:cubicBezTo>
                    <a:pt x="5" y="17"/>
                    <a:pt x="7" y="17"/>
                    <a:pt x="7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7" y="18"/>
                  </a:cubicBezTo>
                  <a:cubicBezTo>
                    <a:pt x="7" y="18"/>
                    <a:pt x="6" y="18"/>
                    <a:pt x="5" y="18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6" y="19"/>
                    <a:pt x="5" y="19"/>
                  </a:cubicBezTo>
                  <a:cubicBezTo>
                    <a:pt x="7" y="19"/>
                    <a:pt x="4" y="19"/>
                    <a:pt x="5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19"/>
                    <a:pt x="5" y="20"/>
                    <a:pt x="6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1"/>
                  </a:cubicBezTo>
                  <a:cubicBezTo>
                    <a:pt x="6" y="21"/>
                    <a:pt x="7" y="21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7" y="21"/>
                    <a:pt x="6" y="21"/>
                    <a:pt x="7" y="21"/>
                  </a:cubicBezTo>
                  <a:cubicBezTo>
                    <a:pt x="7" y="21"/>
                    <a:pt x="6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3" y="21"/>
                    <a:pt x="5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5" y="22"/>
                    <a:pt x="5" y="23"/>
                  </a:cubicBezTo>
                  <a:cubicBezTo>
                    <a:pt x="6" y="23"/>
                    <a:pt x="6" y="23"/>
                    <a:pt x="7" y="23"/>
                  </a:cubicBezTo>
                  <a:cubicBezTo>
                    <a:pt x="6" y="23"/>
                    <a:pt x="5" y="23"/>
                    <a:pt x="5" y="24"/>
                  </a:cubicBezTo>
                  <a:cubicBezTo>
                    <a:pt x="6" y="24"/>
                    <a:pt x="6" y="24"/>
                    <a:pt x="7" y="24"/>
                  </a:cubicBezTo>
                  <a:cubicBezTo>
                    <a:pt x="6" y="24"/>
                    <a:pt x="6" y="24"/>
                    <a:pt x="5" y="24"/>
                  </a:cubicBezTo>
                  <a:cubicBezTo>
                    <a:pt x="6" y="24"/>
                    <a:pt x="6" y="25"/>
                    <a:pt x="6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8" y="25"/>
                    <a:pt x="7" y="25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8" y="26"/>
                    <a:pt x="3" y="26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5" y="27"/>
                  </a:cubicBezTo>
                  <a:cubicBezTo>
                    <a:pt x="7" y="28"/>
                    <a:pt x="5" y="28"/>
                    <a:pt x="6" y="28"/>
                  </a:cubicBezTo>
                  <a:cubicBezTo>
                    <a:pt x="3" y="28"/>
                    <a:pt x="6" y="29"/>
                    <a:pt x="4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4" y="30"/>
                    <a:pt x="4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1"/>
                    <a:pt x="4" y="32"/>
                    <a:pt x="3" y="32"/>
                  </a:cubicBezTo>
                  <a:cubicBezTo>
                    <a:pt x="3" y="33"/>
                    <a:pt x="7" y="33"/>
                    <a:pt x="5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5" y="34"/>
                    <a:pt x="3" y="34"/>
                    <a:pt x="5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3" y="35"/>
                    <a:pt x="4" y="35"/>
                    <a:pt x="5" y="36"/>
                  </a:cubicBezTo>
                  <a:cubicBezTo>
                    <a:pt x="5" y="36"/>
                    <a:pt x="4" y="35"/>
                    <a:pt x="4" y="35"/>
                  </a:cubicBezTo>
                  <a:cubicBezTo>
                    <a:pt x="3" y="36"/>
                    <a:pt x="5" y="36"/>
                    <a:pt x="4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4" y="36"/>
                    <a:pt x="3" y="36"/>
                    <a:pt x="4" y="36"/>
                  </a:cubicBezTo>
                  <a:cubicBezTo>
                    <a:pt x="4" y="36"/>
                    <a:pt x="5" y="37"/>
                    <a:pt x="4" y="37"/>
                  </a:cubicBezTo>
                  <a:cubicBezTo>
                    <a:pt x="5" y="37"/>
                    <a:pt x="3" y="37"/>
                    <a:pt x="5" y="38"/>
                  </a:cubicBezTo>
                  <a:cubicBezTo>
                    <a:pt x="3" y="37"/>
                    <a:pt x="4" y="38"/>
                    <a:pt x="4" y="38"/>
                  </a:cubicBezTo>
                  <a:cubicBezTo>
                    <a:pt x="4" y="38"/>
                    <a:pt x="4" y="38"/>
                    <a:pt x="3" y="38"/>
                  </a:cubicBezTo>
                  <a:cubicBezTo>
                    <a:pt x="3" y="38"/>
                    <a:pt x="3" y="38"/>
                    <a:pt x="4" y="38"/>
                  </a:cubicBezTo>
                  <a:cubicBezTo>
                    <a:pt x="2" y="38"/>
                    <a:pt x="6" y="39"/>
                    <a:pt x="3" y="39"/>
                  </a:cubicBezTo>
                  <a:cubicBezTo>
                    <a:pt x="4" y="40"/>
                    <a:pt x="5" y="40"/>
                    <a:pt x="5" y="41"/>
                  </a:cubicBezTo>
                  <a:cubicBezTo>
                    <a:pt x="3" y="41"/>
                    <a:pt x="5" y="40"/>
                    <a:pt x="3" y="40"/>
                  </a:cubicBezTo>
                  <a:cubicBezTo>
                    <a:pt x="4" y="41"/>
                    <a:pt x="5" y="41"/>
                    <a:pt x="5" y="41"/>
                  </a:cubicBezTo>
                  <a:cubicBezTo>
                    <a:pt x="4" y="42"/>
                    <a:pt x="4" y="41"/>
                    <a:pt x="4" y="41"/>
                  </a:cubicBezTo>
                  <a:cubicBezTo>
                    <a:pt x="4" y="42"/>
                    <a:pt x="3" y="42"/>
                    <a:pt x="4" y="43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4" y="42"/>
                    <a:pt x="3" y="43"/>
                    <a:pt x="4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5" y="43"/>
                    <a:pt x="6" y="43"/>
                    <a:pt x="7" y="43"/>
                  </a:cubicBezTo>
                  <a:cubicBezTo>
                    <a:pt x="5" y="43"/>
                    <a:pt x="6" y="44"/>
                    <a:pt x="4" y="43"/>
                  </a:cubicBezTo>
                  <a:cubicBezTo>
                    <a:pt x="4" y="43"/>
                    <a:pt x="4" y="43"/>
                    <a:pt x="5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4" y="43"/>
                    <a:pt x="5" y="44"/>
                    <a:pt x="5" y="44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4" y="44"/>
                    <a:pt x="5" y="44"/>
                    <a:pt x="5" y="44"/>
                  </a:cubicBezTo>
                  <a:cubicBezTo>
                    <a:pt x="5" y="44"/>
                    <a:pt x="4" y="44"/>
                    <a:pt x="4" y="44"/>
                  </a:cubicBezTo>
                  <a:cubicBezTo>
                    <a:pt x="4" y="44"/>
                    <a:pt x="6" y="45"/>
                    <a:pt x="5" y="45"/>
                  </a:cubicBezTo>
                  <a:cubicBezTo>
                    <a:pt x="4" y="45"/>
                    <a:pt x="5" y="45"/>
                    <a:pt x="3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6"/>
                    <a:pt x="5" y="46"/>
                    <a:pt x="5" y="46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6" y="46"/>
                    <a:pt x="7" y="46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47"/>
                    <a:pt x="6" y="47"/>
                    <a:pt x="6" y="47"/>
                  </a:cubicBezTo>
                  <a:cubicBezTo>
                    <a:pt x="6" y="47"/>
                    <a:pt x="4" y="47"/>
                    <a:pt x="4" y="47"/>
                  </a:cubicBezTo>
                  <a:cubicBezTo>
                    <a:pt x="5" y="47"/>
                    <a:pt x="4" y="47"/>
                    <a:pt x="6" y="48"/>
                  </a:cubicBezTo>
                  <a:cubicBezTo>
                    <a:pt x="5" y="48"/>
                    <a:pt x="5" y="47"/>
                    <a:pt x="4" y="47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8"/>
                    <a:pt x="5" y="48"/>
                    <a:pt x="4" y="48"/>
                  </a:cubicBezTo>
                  <a:cubicBezTo>
                    <a:pt x="4" y="48"/>
                    <a:pt x="6" y="48"/>
                    <a:pt x="5" y="48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4" y="48"/>
                    <a:pt x="5" y="49"/>
                    <a:pt x="5" y="49"/>
                  </a:cubicBezTo>
                  <a:cubicBezTo>
                    <a:pt x="3" y="48"/>
                    <a:pt x="5" y="48"/>
                    <a:pt x="3" y="48"/>
                  </a:cubicBezTo>
                  <a:cubicBezTo>
                    <a:pt x="3" y="49"/>
                    <a:pt x="5" y="49"/>
                    <a:pt x="4" y="50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7" y="50"/>
                    <a:pt x="3" y="50"/>
                    <a:pt x="4" y="50"/>
                  </a:cubicBezTo>
                  <a:cubicBezTo>
                    <a:pt x="4" y="50"/>
                    <a:pt x="3" y="50"/>
                    <a:pt x="4" y="50"/>
                  </a:cubicBezTo>
                  <a:cubicBezTo>
                    <a:pt x="3" y="50"/>
                    <a:pt x="4" y="51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3" y="51"/>
                    <a:pt x="4" y="51"/>
                    <a:pt x="3" y="51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1" y="52"/>
                    <a:pt x="6" y="53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5" y="54"/>
                    <a:pt x="4" y="54"/>
                    <a:pt x="3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2" y="54"/>
                    <a:pt x="6" y="55"/>
                    <a:pt x="5" y="55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5"/>
                    <a:pt x="5" y="55"/>
                    <a:pt x="5" y="55"/>
                  </a:cubicBezTo>
                  <a:cubicBezTo>
                    <a:pt x="4" y="55"/>
                    <a:pt x="4" y="55"/>
                    <a:pt x="3" y="54"/>
                  </a:cubicBezTo>
                  <a:cubicBezTo>
                    <a:pt x="3" y="55"/>
                    <a:pt x="5" y="55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3" y="54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5" y="56"/>
                    <a:pt x="3" y="55"/>
                    <a:pt x="4" y="56"/>
                  </a:cubicBezTo>
                  <a:cubicBezTo>
                    <a:pt x="3" y="55"/>
                    <a:pt x="3" y="56"/>
                    <a:pt x="2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2" y="56"/>
                    <a:pt x="0" y="55"/>
                    <a:pt x="2" y="56"/>
                  </a:cubicBezTo>
                  <a:cubicBezTo>
                    <a:pt x="1" y="56"/>
                    <a:pt x="2" y="56"/>
                    <a:pt x="1" y="55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3" y="57"/>
                    <a:pt x="0" y="56"/>
                    <a:pt x="2" y="57"/>
                  </a:cubicBezTo>
                  <a:cubicBezTo>
                    <a:pt x="2" y="57"/>
                    <a:pt x="3" y="58"/>
                    <a:pt x="4" y="59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3" y="59"/>
                    <a:pt x="2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" y="58"/>
                    <a:pt x="1" y="58"/>
                    <a:pt x="0" y="58"/>
                  </a:cubicBezTo>
                  <a:cubicBezTo>
                    <a:pt x="1" y="58"/>
                    <a:pt x="1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9"/>
                    <a:pt x="1" y="59"/>
                    <a:pt x="1" y="59"/>
                  </a:cubicBezTo>
                  <a:cubicBezTo>
                    <a:pt x="1" y="58"/>
                    <a:pt x="2" y="59"/>
                    <a:pt x="2" y="59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4" y="60"/>
                    <a:pt x="2" y="58"/>
                    <a:pt x="2" y="58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3" y="58"/>
                    <a:pt x="4" y="59"/>
                    <a:pt x="4" y="59"/>
                  </a:cubicBezTo>
                  <a:cubicBezTo>
                    <a:pt x="5" y="59"/>
                    <a:pt x="4" y="59"/>
                    <a:pt x="4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9"/>
                    <a:pt x="4" y="58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5" y="58"/>
                    <a:pt x="4" y="58"/>
                    <a:pt x="3" y="57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58"/>
                    <a:pt x="5" y="58"/>
                    <a:pt x="6" y="58"/>
                  </a:cubicBezTo>
                  <a:cubicBezTo>
                    <a:pt x="5" y="57"/>
                    <a:pt x="5" y="58"/>
                    <a:pt x="4" y="57"/>
                  </a:cubicBezTo>
                  <a:cubicBezTo>
                    <a:pt x="5" y="58"/>
                    <a:pt x="4" y="57"/>
                    <a:pt x="6" y="57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7" y="57"/>
                    <a:pt x="4" y="56"/>
                    <a:pt x="5" y="57"/>
                  </a:cubicBezTo>
                  <a:cubicBezTo>
                    <a:pt x="6" y="57"/>
                    <a:pt x="6" y="57"/>
                    <a:pt x="7" y="57"/>
                  </a:cubicBezTo>
                  <a:cubicBezTo>
                    <a:pt x="5" y="56"/>
                    <a:pt x="7" y="57"/>
                    <a:pt x="7" y="57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7" y="56"/>
                    <a:pt x="7" y="56"/>
                    <a:pt x="8" y="55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6" y="55"/>
                    <a:pt x="7" y="55"/>
                    <a:pt x="7" y="55"/>
                  </a:cubicBezTo>
                  <a:cubicBezTo>
                    <a:pt x="7" y="55"/>
                    <a:pt x="8" y="55"/>
                    <a:pt x="8" y="55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55"/>
                    <a:pt x="7" y="55"/>
                    <a:pt x="7" y="55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8" y="55"/>
                    <a:pt x="7" y="54"/>
                    <a:pt x="8" y="54"/>
                  </a:cubicBezTo>
                  <a:cubicBezTo>
                    <a:pt x="7" y="54"/>
                    <a:pt x="5" y="53"/>
                    <a:pt x="5" y="53"/>
                  </a:cubicBezTo>
                  <a:cubicBezTo>
                    <a:pt x="5" y="53"/>
                    <a:pt x="6" y="53"/>
                    <a:pt x="6" y="54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4"/>
                    <a:pt x="6" y="53"/>
                    <a:pt x="6" y="53"/>
                  </a:cubicBezTo>
                  <a:cubicBezTo>
                    <a:pt x="7" y="54"/>
                    <a:pt x="7" y="53"/>
                    <a:pt x="8" y="54"/>
                  </a:cubicBezTo>
                  <a:cubicBezTo>
                    <a:pt x="8" y="54"/>
                    <a:pt x="7" y="54"/>
                    <a:pt x="8" y="54"/>
                  </a:cubicBezTo>
                  <a:cubicBezTo>
                    <a:pt x="8" y="54"/>
                    <a:pt x="8" y="54"/>
                    <a:pt x="9" y="54"/>
                  </a:cubicBezTo>
                  <a:cubicBezTo>
                    <a:pt x="8" y="54"/>
                    <a:pt x="8" y="54"/>
                    <a:pt x="8" y="53"/>
                  </a:cubicBezTo>
                  <a:cubicBezTo>
                    <a:pt x="8" y="53"/>
                    <a:pt x="9" y="54"/>
                    <a:pt x="9" y="54"/>
                  </a:cubicBezTo>
                  <a:cubicBezTo>
                    <a:pt x="9" y="53"/>
                    <a:pt x="9" y="53"/>
                    <a:pt x="8" y="53"/>
                  </a:cubicBezTo>
                  <a:cubicBezTo>
                    <a:pt x="8" y="53"/>
                    <a:pt x="9" y="53"/>
                    <a:pt x="9" y="53"/>
                  </a:cubicBezTo>
                  <a:cubicBezTo>
                    <a:pt x="8" y="53"/>
                    <a:pt x="9" y="53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6" y="52"/>
                    <a:pt x="8" y="52"/>
                    <a:pt x="8" y="51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8" y="51"/>
                    <a:pt x="8" y="51"/>
                    <a:pt x="7" y="50"/>
                  </a:cubicBezTo>
                  <a:cubicBezTo>
                    <a:pt x="7" y="50"/>
                    <a:pt x="8" y="50"/>
                    <a:pt x="9" y="51"/>
                  </a:cubicBezTo>
                  <a:cubicBezTo>
                    <a:pt x="8" y="50"/>
                    <a:pt x="8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10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50"/>
                    <a:pt x="8" y="48"/>
                    <a:pt x="11" y="49"/>
                  </a:cubicBezTo>
                  <a:cubicBezTo>
                    <a:pt x="10" y="48"/>
                    <a:pt x="10" y="49"/>
                    <a:pt x="9" y="48"/>
                  </a:cubicBezTo>
                  <a:cubicBezTo>
                    <a:pt x="9" y="48"/>
                    <a:pt x="11" y="48"/>
                    <a:pt x="11" y="48"/>
                  </a:cubicBezTo>
                  <a:cubicBezTo>
                    <a:pt x="12" y="48"/>
                    <a:pt x="10" y="48"/>
                    <a:pt x="10" y="48"/>
                  </a:cubicBezTo>
                  <a:cubicBezTo>
                    <a:pt x="10" y="47"/>
                    <a:pt x="8" y="47"/>
                    <a:pt x="8" y="47"/>
                  </a:cubicBezTo>
                  <a:cubicBezTo>
                    <a:pt x="8" y="47"/>
                    <a:pt x="10" y="47"/>
                    <a:pt x="1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7"/>
                    <a:pt x="10" y="48"/>
                    <a:pt x="11" y="48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1" y="47"/>
                    <a:pt x="11" y="47"/>
                    <a:pt x="12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7"/>
                    <a:pt x="11" y="47"/>
                    <a:pt x="11" y="46"/>
                  </a:cubicBezTo>
                  <a:cubicBezTo>
                    <a:pt x="11" y="46"/>
                    <a:pt x="10" y="46"/>
                    <a:pt x="10" y="46"/>
                  </a:cubicBezTo>
                  <a:cubicBezTo>
                    <a:pt x="10" y="46"/>
                    <a:pt x="11" y="46"/>
                    <a:pt x="11" y="46"/>
                  </a:cubicBezTo>
                  <a:cubicBezTo>
                    <a:pt x="11" y="46"/>
                    <a:pt x="12" y="46"/>
                    <a:pt x="12" y="46"/>
                  </a:cubicBezTo>
                  <a:cubicBezTo>
                    <a:pt x="11" y="46"/>
                    <a:pt x="13" y="46"/>
                    <a:pt x="13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2" y="45"/>
                    <a:pt x="11" y="45"/>
                    <a:pt x="11" y="45"/>
                  </a:cubicBezTo>
                  <a:cubicBezTo>
                    <a:pt x="11" y="45"/>
                    <a:pt x="10" y="44"/>
                    <a:pt x="11" y="45"/>
                  </a:cubicBezTo>
                  <a:cubicBezTo>
                    <a:pt x="11" y="45"/>
                    <a:pt x="13" y="45"/>
                    <a:pt x="13" y="45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4" y="45"/>
                    <a:pt x="12" y="45"/>
                    <a:pt x="12" y="44"/>
                  </a:cubicBezTo>
                  <a:cubicBezTo>
                    <a:pt x="13" y="45"/>
                    <a:pt x="13" y="45"/>
                    <a:pt x="13" y="44"/>
                  </a:cubicBezTo>
                  <a:cubicBezTo>
                    <a:pt x="13" y="45"/>
                    <a:pt x="12" y="44"/>
                    <a:pt x="11" y="44"/>
                  </a:cubicBezTo>
                  <a:cubicBezTo>
                    <a:pt x="12" y="44"/>
                    <a:pt x="11" y="44"/>
                    <a:pt x="11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0" y="44"/>
                    <a:pt x="10" y="44"/>
                    <a:pt x="10" y="43"/>
                  </a:cubicBezTo>
                  <a:cubicBezTo>
                    <a:pt x="11" y="43"/>
                    <a:pt x="10" y="44"/>
                    <a:pt x="11" y="44"/>
                  </a:cubicBezTo>
                  <a:cubicBezTo>
                    <a:pt x="10" y="43"/>
                    <a:pt x="12" y="43"/>
                    <a:pt x="11" y="43"/>
                  </a:cubicBezTo>
                  <a:cubicBezTo>
                    <a:pt x="12" y="43"/>
                    <a:pt x="13" y="43"/>
                    <a:pt x="13" y="43"/>
                  </a:cubicBezTo>
                  <a:cubicBezTo>
                    <a:pt x="12" y="43"/>
                    <a:pt x="14" y="43"/>
                    <a:pt x="13" y="43"/>
                  </a:cubicBezTo>
                  <a:cubicBezTo>
                    <a:pt x="12" y="43"/>
                    <a:pt x="12" y="43"/>
                    <a:pt x="12" y="42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2"/>
                    <a:pt x="11" y="43"/>
                    <a:pt x="11" y="43"/>
                  </a:cubicBezTo>
                  <a:cubicBezTo>
                    <a:pt x="11" y="42"/>
                    <a:pt x="11" y="43"/>
                    <a:pt x="10" y="42"/>
                  </a:cubicBezTo>
                  <a:cubicBezTo>
                    <a:pt x="11" y="43"/>
                    <a:pt x="9" y="42"/>
                    <a:pt x="10" y="4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4" y="42"/>
                    <a:pt x="11" y="42"/>
                    <a:pt x="12" y="41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1" y="41"/>
                    <a:pt x="12" y="41"/>
                    <a:pt x="11" y="41"/>
                  </a:cubicBezTo>
                  <a:cubicBezTo>
                    <a:pt x="12" y="41"/>
                    <a:pt x="12" y="41"/>
                    <a:pt x="13" y="41"/>
                  </a:cubicBezTo>
                  <a:cubicBezTo>
                    <a:pt x="12" y="41"/>
                    <a:pt x="13" y="41"/>
                    <a:pt x="11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0"/>
                    <a:pt x="10" y="40"/>
                    <a:pt x="11" y="39"/>
                  </a:cubicBezTo>
                  <a:cubicBezTo>
                    <a:pt x="11" y="40"/>
                    <a:pt x="12" y="40"/>
                    <a:pt x="12" y="40"/>
                  </a:cubicBezTo>
                  <a:cubicBezTo>
                    <a:pt x="13" y="40"/>
                    <a:pt x="13" y="40"/>
                    <a:pt x="12" y="40"/>
                  </a:cubicBezTo>
                  <a:cubicBezTo>
                    <a:pt x="13" y="40"/>
                    <a:pt x="11" y="39"/>
                    <a:pt x="12" y="39"/>
                  </a:cubicBezTo>
                  <a:cubicBezTo>
                    <a:pt x="12" y="39"/>
                    <a:pt x="11" y="39"/>
                    <a:pt x="11" y="39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1" y="39"/>
                    <a:pt x="10" y="39"/>
                  </a:cubicBezTo>
                  <a:cubicBezTo>
                    <a:pt x="12" y="39"/>
                    <a:pt x="10" y="38"/>
                    <a:pt x="12" y="3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0" y="36"/>
                    <a:pt x="10" y="36"/>
                  </a:cubicBezTo>
                  <a:cubicBezTo>
                    <a:pt x="12" y="36"/>
                    <a:pt x="11" y="37"/>
                    <a:pt x="12" y="36"/>
                  </a:cubicBezTo>
                  <a:cubicBezTo>
                    <a:pt x="14" y="37"/>
                    <a:pt x="11" y="36"/>
                    <a:pt x="13" y="3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4" y="36"/>
                    <a:pt x="12" y="36"/>
                    <a:pt x="12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1" y="35"/>
                    <a:pt x="11" y="35"/>
                    <a:pt x="11" y="34"/>
                  </a:cubicBezTo>
                  <a:cubicBezTo>
                    <a:pt x="12" y="34"/>
                    <a:pt x="11" y="34"/>
                    <a:pt x="12" y="35"/>
                  </a:cubicBezTo>
                  <a:cubicBezTo>
                    <a:pt x="12" y="34"/>
                    <a:pt x="10" y="34"/>
                    <a:pt x="10" y="34"/>
                  </a:cubicBezTo>
                  <a:cubicBezTo>
                    <a:pt x="11" y="34"/>
                    <a:pt x="11" y="34"/>
                    <a:pt x="12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4" y="34"/>
                    <a:pt x="12" y="34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4"/>
                    <a:pt x="12" y="33"/>
                    <a:pt x="12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0" y="33"/>
                    <a:pt x="12" y="33"/>
                    <a:pt x="11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2" y="33"/>
                    <a:pt x="11" y="32"/>
                    <a:pt x="11" y="32"/>
                  </a:cubicBezTo>
                  <a:cubicBezTo>
                    <a:pt x="12" y="32"/>
                    <a:pt x="13" y="33"/>
                    <a:pt x="13" y="33"/>
                  </a:cubicBezTo>
                  <a:cubicBezTo>
                    <a:pt x="13" y="33"/>
                    <a:pt x="13" y="32"/>
                    <a:pt x="12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4" y="32"/>
                    <a:pt x="12" y="31"/>
                    <a:pt x="14" y="31"/>
                  </a:cubicBezTo>
                  <a:cubicBezTo>
                    <a:pt x="13" y="30"/>
                    <a:pt x="15" y="30"/>
                    <a:pt x="15" y="29"/>
                  </a:cubicBezTo>
                  <a:cubicBezTo>
                    <a:pt x="12" y="29"/>
                    <a:pt x="15" y="29"/>
                    <a:pt x="12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9"/>
                    <a:pt x="14" y="29"/>
                    <a:pt x="15" y="29"/>
                  </a:cubicBezTo>
                  <a:cubicBezTo>
                    <a:pt x="15" y="29"/>
                    <a:pt x="16" y="29"/>
                    <a:pt x="16" y="29"/>
                  </a:cubicBezTo>
                  <a:cubicBezTo>
                    <a:pt x="16" y="29"/>
                    <a:pt x="15" y="29"/>
                    <a:pt x="16" y="28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3" y="28"/>
                    <a:pt x="16" y="28"/>
                    <a:pt x="15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7"/>
                    <a:pt x="14" y="27"/>
                  </a:cubicBezTo>
                  <a:cubicBezTo>
                    <a:pt x="14" y="27"/>
                    <a:pt x="15" y="27"/>
                    <a:pt x="15" y="27"/>
                  </a:cubicBezTo>
                  <a:cubicBezTo>
                    <a:pt x="16" y="27"/>
                    <a:pt x="13" y="26"/>
                    <a:pt x="14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4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4" y="25"/>
                    <a:pt x="14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6" y="25"/>
                    <a:pt x="14" y="24"/>
                    <a:pt x="13" y="24"/>
                  </a:cubicBezTo>
                  <a:cubicBezTo>
                    <a:pt x="15" y="24"/>
                    <a:pt x="16" y="24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5" y="22"/>
                    <a:pt x="14" y="22"/>
                  </a:cubicBezTo>
                  <a:cubicBezTo>
                    <a:pt x="16" y="22"/>
                    <a:pt x="15" y="21"/>
                    <a:pt x="16" y="20"/>
                  </a:cubicBezTo>
                  <a:cubicBezTo>
                    <a:pt x="16" y="20"/>
                    <a:pt x="15" y="20"/>
                    <a:pt x="14" y="20"/>
                  </a:cubicBezTo>
                  <a:cubicBezTo>
                    <a:pt x="15" y="20"/>
                    <a:pt x="13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7" y="19"/>
                    <a:pt x="13" y="18"/>
                    <a:pt x="16" y="18"/>
                  </a:cubicBezTo>
                  <a:cubicBezTo>
                    <a:pt x="15" y="18"/>
                    <a:pt x="15" y="18"/>
                    <a:pt x="15" y="17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4" y="16"/>
                    <a:pt x="13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5"/>
                    <a:pt x="15" y="15"/>
                  </a:cubicBezTo>
                  <a:cubicBezTo>
                    <a:pt x="15" y="15"/>
                    <a:pt x="16" y="15"/>
                    <a:pt x="16" y="15"/>
                  </a:cubicBezTo>
                  <a:cubicBezTo>
                    <a:pt x="16" y="15"/>
                    <a:pt x="17" y="14"/>
                    <a:pt x="15" y="14"/>
                  </a:cubicBezTo>
                  <a:cubicBezTo>
                    <a:pt x="16" y="14"/>
                    <a:pt x="15" y="14"/>
                    <a:pt x="14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4" y="13"/>
                    <a:pt x="14" y="13"/>
                    <a:pt x="13" y="13"/>
                  </a:cubicBezTo>
                  <a:cubicBezTo>
                    <a:pt x="13" y="13"/>
                    <a:pt x="14" y="13"/>
                    <a:pt x="14" y="13"/>
                  </a:cubicBezTo>
                  <a:cubicBezTo>
                    <a:pt x="14" y="13"/>
                    <a:pt x="13" y="13"/>
                    <a:pt x="13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3" y="13"/>
                  </a:cubicBezTo>
                  <a:cubicBezTo>
                    <a:pt x="12" y="12"/>
                    <a:pt x="13" y="12"/>
                    <a:pt x="14" y="12"/>
                  </a:cubicBezTo>
                  <a:cubicBezTo>
                    <a:pt x="14" y="12"/>
                    <a:pt x="13" y="12"/>
                    <a:pt x="13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12"/>
                    <a:pt x="13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2"/>
                    <a:pt x="14" y="12"/>
                  </a:cubicBezTo>
                  <a:cubicBezTo>
                    <a:pt x="15" y="12"/>
                    <a:pt x="15" y="11"/>
                    <a:pt x="17" y="12"/>
                  </a:cubicBezTo>
                  <a:cubicBezTo>
                    <a:pt x="16" y="11"/>
                    <a:pt x="14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11"/>
                    <a:pt x="16" y="10"/>
                    <a:pt x="16" y="10"/>
                  </a:cubicBezTo>
                  <a:cubicBezTo>
                    <a:pt x="15" y="10"/>
                    <a:pt x="15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3" y="10"/>
                    <a:pt x="14" y="10"/>
                  </a:cubicBezTo>
                  <a:cubicBezTo>
                    <a:pt x="13" y="10"/>
                    <a:pt x="12" y="10"/>
                    <a:pt x="12" y="10"/>
                  </a:cubicBezTo>
                  <a:cubicBezTo>
                    <a:pt x="14" y="10"/>
                    <a:pt x="15" y="10"/>
                    <a:pt x="15" y="10"/>
                  </a:cubicBezTo>
                  <a:cubicBezTo>
                    <a:pt x="15" y="9"/>
                    <a:pt x="15" y="9"/>
                    <a:pt x="13" y="9"/>
                  </a:cubicBezTo>
                  <a:cubicBezTo>
                    <a:pt x="13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8"/>
                    <a:pt x="14" y="8"/>
                    <a:pt x="13" y="8"/>
                  </a:cubicBezTo>
                  <a:cubicBezTo>
                    <a:pt x="13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7" y="7"/>
                    <a:pt x="11" y="7"/>
                    <a:pt x="14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5"/>
                    <a:pt x="12" y="4"/>
                    <a:pt x="14" y="4"/>
                  </a:cubicBezTo>
                  <a:cubicBezTo>
                    <a:pt x="14" y="3"/>
                    <a:pt x="13" y="3"/>
                    <a:pt x="13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3"/>
                    <a:pt x="15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2" y="1"/>
                    <a:pt x="13" y="1"/>
                  </a:cubicBezTo>
                  <a:cubicBezTo>
                    <a:pt x="13" y="1"/>
                    <a:pt x="12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1"/>
                    <a:pt x="15" y="1"/>
                    <a:pt x="15" y="1"/>
                  </a:cubicBezTo>
                  <a:cubicBezTo>
                    <a:pt x="15" y="0"/>
                    <a:pt x="13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9" y="0"/>
                    <a:pt x="7" y="0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7" y="1"/>
                    <a:pt x="7" y="1"/>
                    <a:pt x="8" y="1"/>
                  </a:cubicBezTo>
                  <a:cubicBezTo>
                    <a:pt x="7" y="2"/>
                    <a:pt x="6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6" y="2"/>
                    <a:pt x="7" y="2"/>
                  </a:cubicBezTo>
                  <a:cubicBezTo>
                    <a:pt x="6" y="2"/>
                    <a:pt x="8" y="2"/>
                    <a:pt x="6" y="2"/>
                  </a:cubicBezTo>
                  <a:cubicBezTo>
                    <a:pt x="6" y="2"/>
                    <a:pt x="7" y="3"/>
                    <a:pt x="7" y="3"/>
                  </a:cubicBezTo>
                  <a:cubicBezTo>
                    <a:pt x="5" y="3"/>
                    <a:pt x="7" y="3"/>
                    <a:pt x="5" y="3"/>
                  </a:cubicBezTo>
                  <a:cubicBezTo>
                    <a:pt x="7" y="3"/>
                    <a:pt x="6" y="4"/>
                    <a:pt x="7" y="4"/>
                  </a:cubicBezTo>
                  <a:cubicBezTo>
                    <a:pt x="7" y="4"/>
                    <a:pt x="6" y="4"/>
                    <a:pt x="6" y="4"/>
                  </a:cubicBezTo>
                  <a:cubicBezTo>
                    <a:pt x="6" y="4"/>
                    <a:pt x="6" y="4"/>
                    <a:pt x="5" y="4"/>
                  </a:cubicBezTo>
                  <a:cubicBezTo>
                    <a:pt x="7" y="4"/>
                    <a:pt x="7" y="4"/>
                    <a:pt x="8" y="5"/>
                  </a:cubicBezTo>
                  <a:cubicBezTo>
                    <a:pt x="7" y="5"/>
                    <a:pt x="6" y="4"/>
                    <a:pt x="5" y="4"/>
                  </a:cubicBezTo>
                  <a:cubicBezTo>
                    <a:pt x="6" y="4"/>
                    <a:pt x="6" y="5"/>
                    <a:pt x="7" y="5"/>
                  </a:cubicBezTo>
                  <a:cubicBezTo>
                    <a:pt x="6" y="5"/>
                    <a:pt x="7" y="5"/>
                    <a:pt x="6" y="5"/>
                  </a:cubicBezTo>
                  <a:cubicBezTo>
                    <a:pt x="8" y="5"/>
                    <a:pt x="6" y="5"/>
                    <a:pt x="7" y="5"/>
                  </a:cubicBezTo>
                  <a:cubicBezTo>
                    <a:pt x="6" y="5"/>
                    <a:pt x="5" y="5"/>
                    <a:pt x="6" y="5"/>
                  </a:cubicBezTo>
                  <a:cubicBezTo>
                    <a:pt x="5" y="6"/>
                    <a:pt x="5" y="5"/>
                    <a:pt x="5" y="5"/>
                  </a:cubicBezTo>
                  <a:close/>
                  <a:moveTo>
                    <a:pt x="8" y="11"/>
                  </a:move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lose/>
                  <a:moveTo>
                    <a:pt x="8" y="11"/>
                  </a:move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1"/>
                    <a:pt x="9" y="11"/>
                  </a:cubicBezTo>
                  <a:lnTo>
                    <a:pt x="8" y="11"/>
                  </a:lnTo>
                  <a:close/>
                  <a:moveTo>
                    <a:pt x="16" y="10"/>
                  </a:moveTo>
                  <a:cubicBezTo>
                    <a:pt x="16" y="11"/>
                    <a:pt x="16" y="11"/>
                    <a:pt x="15" y="11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lnTo>
                    <a:pt x="16" y="1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3" name="Rectangle 1531"/>
            <p:cNvSpPr>
              <a:spLocks noChangeArrowheads="1"/>
            </p:cNvSpPr>
            <p:nvPr/>
          </p:nvSpPr>
          <p:spPr bwMode="auto">
            <a:xfrm>
              <a:off x="3191" y="2948"/>
              <a:ext cx="1" cy="1"/>
            </a:xfrm>
            <a:prstGeom prst="rect">
              <a:avLst/>
            </a:pr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4" name="Rectangle 1532"/>
            <p:cNvSpPr>
              <a:spLocks noChangeArrowheads="1"/>
            </p:cNvSpPr>
            <p:nvPr/>
          </p:nvSpPr>
          <p:spPr bwMode="auto">
            <a:xfrm>
              <a:off x="3176" y="3043"/>
              <a:ext cx="2" cy="1"/>
            </a:xfrm>
            <a:prstGeom prst="rect">
              <a:avLst/>
            </a:pr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5" name="Freeform 1533"/>
            <p:cNvSpPr>
              <a:spLocks/>
            </p:cNvSpPr>
            <p:nvPr/>
          </p:nvSpPr>
          <p:spPr bwMode="auto">
            <a:xfrm>
              <a:off x="3173" y="2964"/>
              <a:ext cx="0" cy="2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0" y="2"/>
                </a:cxn>
                <a:cxn ang="0">
                  <a:pos x="0" y="0"/>
                </a:cxn>
                <a:cxn ang="0">
                  <a:pos x="0" y="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6" name="Freeform 1534"/>
            <p:cNvSpPr>
              <a:spLocks/>
            </p:cNvSpPr>
            <p:nvPr/>
          </p:nvSpPr>
          <p:spPr bwMode="auto">
            <a:xfrm>
              <a:off x="3167" y="304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7" name="Freeform 1535"/>
            <p:cNvSpPr>
              <a:spLocks/>
            </p:cNvSpPr>
            <p:nvPr/>
          </p:nvSpPr>
          <p:spPr bwMode="auto">
            <a:xfrm>
              <a:off x="3164" y="3049"/>
              <a:ext cx="3" cy="0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0"/>
                </a:cxn>
                <a:cxn ang="0">
                  <a:pos x="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8" name="Rectangle 1536"/>
            <p:cNvSpPr>
              <a:spLocks noChangeArrowheads="1"/>
            </p:cNvSpPr>
            <p:nvPr/>
          </p:nvSpPr>
          <p:spPr bwMode="auto">
            <a:xfrm>
              <a:off x="3164" y="3049"/>
              <a:ext cx="1" cy="1"/>
            </a:xfrm>
            <a:prstGeom prst="rect">
              <a:avLst/>
            </a:pr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9" name="Freeform 1537"/>
            <p:cNvSpPr>
              <a:spLocks/>
            </p:cNvSpPr>
            <p:nvPr/>
          </p:nvSpPr>
          <p:spPr bwMode="auto">
            <a:xfrm>
              <a:off x="3169" y="302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0" name="Freeform 1538"/>
            <p:cNvSpPr>
              <a:spLocks/>
            </p:cNvSpPr>
            <p:nvPr/>
          </p:nvSpPr>
          <p:spPr bwMode="auto">
            <a:xfrm>
              <a:off x="3171" y="3031"/>
              <a:ext cx="2" cy="0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1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1" name="Rectangle 1539"/>
            <p:cNvSpPr>
              <a:spLocks noChangeArrowheads="1"/>
            </p:cNvSpPr>
            <p:nvPr/>
          </p:nvSpPr>
          <p:spPr bwMode="auto">
            <a:xfrm>
              <a:off x="3167" y="3011"/>
              <a:ext cx="1" cy="1"/>
            </a:xfrm>
            <a:prstGeom prst="rect">
              <a:avLst/>
            </a:pr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2" name="Freeform 1540"/>
            <p:cNvSpPr>
              <a:spLocks/>
            </p:cNvSpPr>
            <p:nvPr/>
          </p:nvSpPr>
          <p:spPr bwMode="auto">
            <a:xfrm>
              <a:off x="3171" y="3029"/>
              <a:ext cx="0" cy="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"/>
                </a:cxn>
                <a:cxn ang="0">
                  <a:pos x="0" y="0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3" name="Rectangle 1541"/>
            <p:cNvSpPr>
              <a:spLocks noChangeArrowheads="1"/>
            </p:cNvSpPr>
            <p:nvPr/>
          </p:nvSpPr>
          <p:spPr bwMode="auto">
            <a:xfrm>
              <a:off x="3160" y="3056"/>
              <a:ext cx="1" cy="1"/>
            </a:xfrm>
            <a:prstGeom prst="rect">
              <a:avLst/>
            </a:pr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4" name="Freeform 1542"/>
            <p:cNvSpPr>
              <a:spLocks/>
            </p:cNvSpPr>
            <p:nvPr/>
          </p:nvSpPr>
          <p:spPr bwMode="auto">
            <a:xfrm>
              <a:off x="3160" y="305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5" name="Freeform 1543"/>
            <p:cNvSpPr>
              <a:spLocks/>
            </p:cNvSpPr>
            <p:nvPr/>
          </p:nvSpPr>
          <p:spPr bwMode="auto">
            <a:xfrm>
              <a:off x="3160" y="305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6" name="Freeform 1544"/>
            <p:cNvSpPr>
              <a:spLocks/>
            </p:cNvSpPr>
            <p:nvPr/>
          </p:nvSpPr>
          <p:spPr bwMode="auto">
            <a:xfrm>
              <a:off x="3162" y="3054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7" name="Freeform 1545"/>
            <p:cNvSpPr>
              <a:spLocks/>
            </p:cNvSpPr>
            <p:nvPr/>
          </p:nvSpPr>
          <p:spPr bwMode="auto">
            <a:xfrm>
              <a:off x="3160" y="3054"/>
              <a:ext cx="2" cy="0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8" name="Freeform 1546"/>
            <p:cNvSpPr>
              <a:spLocks/>
            </p:cNvSpPr>
            <p:nvPr/>
          </p:nvSpPr>
          <p:spPr bwMode="auto">
            <a:xfrm>
              <a:off x="3173" y="3056"/>
              <a:ext cx="5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1" y="0"/>
                </a:cxn>
                <a:cxn ang="0">
                  <a:pos x="0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9" name="Freeform 1547"/>
            <p:cNvSpPr>
              <a:spLocks/>
            </p:cNvSpPr>
            <p:nvPr/>
          </p:nvSpPr>
          <p:spPr bwMode="auto">
            <a:xfrm>
              <a:off x="3176" y="3054"/>
              <a:ext cx="2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0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0" name="Freeform 1548"/>
            <p:cNvSpPr>
              <a:spLocks/>
            </p:cNvSpPr>
            <p:nvPr/>
          </p:nvSpPr>
          <p:spPr bwMode="auto">
            <a:xfrm>
              <a:off x="3180" y="3040"/>
              <a:ext cx="2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0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1" name="Rectangle 1549"/>
            <p:cNvSpPr>
              <a:spLocks noChangeArrowheads="1"/>
            </p:cNvSpPr>
            <p:nvPr/>
          </p:nvSpPr>
          <p:spPr bwMode="auto">
            <a:xfrm>
              <a:off x="3169" y="3034"/>
              <a:ext cx="1" cy="1"/>
            </a:xfrm>
            <a:prstGeom prst="rect">
              <a:avLst/>
            </a:pr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2" name="Freeform 1550"/>
            <p:cNvSpPr>
              <a:spLocks/>
            </p:cNvSpPr>
            <p:nvPr/>
          </p:nvSpPr>
          <p:spPr bwMode="auto">
            <a:xfrm>
              <a:off x="3185" y="3036"/>
              <a:ext cx="2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3" name="Freeform 1551"/>
            <p:cNvSpPr>
              <a:spLocks/>
            </p:cNvSpPr>
            <p:nvPr/>
          </p:nvSpPr>
          <p:spPr bwMode="auto">
            <a:xfrm>
              <a:off x="3187" y="3011"/>
              <a:ext cx="2" cy="0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0" y="0"/>
                </a:cxn>
                <a:cxn ang="0">
                  <a:pos x="1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4" name="Freeform 1552"/>
            <p:cNvSpPr>
              <a:spLocks/>
            </p:cNvSpPr>
            <p:nvPr/>
          </p:nvSpPr>
          <p:spPr bwMode="auto">
            <a:xfrm>
              <a:off x="3187" y="3000"/>
              <a:ext cx="2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0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5" name="Rectangle 1553"/>
            <p:cNvSpPr>
              <a:spLocks noChangeArrowheads="1"/>
            </p:cNvSpPr>
            <p:nvPr/>
          </p:nvSpPr>
          <p:spPr bwMode="auto">
            <a:xfrm>
              <a:off x="3196" y="2968"/>
              <a:ext cx="1" cy="1"/>
            </a:xfrm>
            <a:prstGeom prst="rect">
              <a:avLst/>
            </a:pr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6" name="Freeform 1554"/>
            <p:cNvSpPr>
              <a:spLocks noEditPoints="1"/>
            </p:cNvSpPr>
            <p:nvPr/>
          </p:nvSpPr>
          <p:spPr bwMode="auto">
            <a:xfrm>
              <a:off x="4348" y="2640"/>
              <a:ext cx="40" cy="52"/>
            </a:xfrm>
            <a:custGeom>
              <a:avLst/>
              <a:gdLst/>
              <a:ahLst/>
              <a:cxnLst>
                <a:cxn ang="0">
                  <a:pos x="9" y="2"/>
                </a:cxn>
                <a:cxn ang="0">
                  <a:pos x="18" y="12"/>
                </a:cxn>
                <a:cxn ang="0">
                  <a:pos x="13" y="21"/>
                </a:cxn>
                <a:cxn ang="0">
                  <a:pos x="3" y="20"/>
                </a:cxn>
                <a:cxn ang="0">
                  <a:pos x="2" y="7"/>
                </a:cxn>
                <a:cxn ang="0">
                  <a:pos x="9" y="2"/>
                </a:cxn>
                <a:cxn ang="0">
                  <a:pos x="9" y="5"/>
                </a:cxn>
                <a:cxn ang="0">
                  <a:pos x="12" y="6"/>
                </a:cxn>
                <a:cxn ang="0">
                  <a:pos x="8" y="18"/>
                </a:cxn>
                <a:cxn ang="0">
                  <a:pos x="5" y="18"/>
                </a:cxn>
                <a:cxn ang="0">
                  <a:pos x="11" y="19"/>
                </a:cxn>
                <a:cxn ang="0">
                  <a:pos x="12" y="4"/>
                </a:cxn>
                <a:cxn ang="0">
                  <a:pos x="9" y="5"/>
                </a:cxn>
                <a:cxn ang="0">
                  <a:pos x="9" y="8"/>
                </a:cxn>
                <a:cxn ang="0">
                  <a:pos x="10" y="15"/>
                </a:cxn>
                <a:cxn ang="0">
                  <a:pos x="9" y="8"/>
                </a:cxn>
              </a:cxnLst>
              <a:rect l="0" t="0" r="r" b="b"/>
              <a:pathLst>
                <a:path w="18" h="23">
                  <a:moveTo>
                    <a:pt x="9" y="2"/>
                  </a:moveTo>
                  <a:cubicBezTo>
                    <a:pt x="15" y="0"/>
                    <a:pt x="18" y="6"/>
                    <a:pt x="18" y="12"/>
                  </a:cubicBezTo>
                  <a:cubicBezTo>
                    <a:pt x="17" y="15"/>
                    <a:pt x="15" y="19"/>
                    <a:pt x="13" y="21"/>
                  </a:cubicBezTo>
                  <a:cubicBezTo>
                    <a:pt x="11" y="23"/>
                    <a:pt x="7" y="23"/>
                    <a:pt x="3" y="20"/>
                  </a:cubicBezTo>
                  <a:cubicBezTo>
                    <a:pt x="1" y="16"/>
                    <a:pt x="0" y="11"/>
                    <a:pt x="2" y="7"/>
                  </a:cubicBezTo>
                  <a:cubicBezTo>
                    <a:pt x="4" y="5"/>
                    <a:pt x="6" y="3"/>
                    <a:pt x="9" y="2"/>
                  </a:cubicBezTo>
                  <a:close/>
                  <a:moveTo>
                    <a:pt x="9" y="5"/>
                  </a:moveTo>
                  <a:cubicBezTo>
                    <a:pt x="9" y="6"/>
                    <a:pt x="11" y="6"/>
                    <a:pt x="12" y="6"/>
                  </a:cubicBezTo>
                  <a:cubicBezTo>
                    <a:pt x="15" y="10"/>
                    <a:pt x="14" y="18"/>
                    <a:pt x="8" y="18"/>
                  </a:cubicBezTo>
                  <a:cubicBezTo>
                    <a:pt x="7" y="18"/>
                    <a:pt x="6" y="17"/>
                    <a:pt x="5" y="18"/>
                  </a:cubicBezTo>
                  <a:cubicBezTo>
                    <a:pt x="7" y="20"/>
                    <a:pt x="9" y="21"/>
                    <a:pt x="11" y="19"/>
                  </a:cubicBezTo>
                  <a:cubicBezTo>
                    <a:pt x="15" y="16"/>
                    <a:pt x="16" y="7"/>
                    <a:pt x="12" y="4"/>
                  </a:cubicBezTo>
                  <a:cubicBezTo>
                    <a:pt x="10" y="4"/>
                    <a:pt x="9" y="4"/>
                    <a:pt x="9" y="5"/>
                  </a:cubicBezTo>
                  <a:close/>
                  <a:moveTo>
                    <a:pt x="9" y="8"/>
                  </a:moveTo>
                  <a:cubicBezTo>
                    <a:pt x="4" y="6"/>
                    <a:pt x="5" y="18"/>
                    <a:pt x="10" y="15"/>
                  </a:cubicBezTo>
                  <a:cubicBezTo>
                    <a:pt x="10" y="13"/>
                    <a:pt x="11" y="11"/>
                    <a:pt x="9" y="8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7" name="Freeform 1555"/>
            <p:cNvSpPr>
              <a:spLocks noEditPoints="1"/>
            </p:cNvSpPr>
            <p:nvPr/>
          </p:nvSpPr>
          <p:spPr bwMode="auto">
            <a:xfrm>
              <a:off x="4278" y="2581"/>
              <a:ext cx="205" cy="234"/>
            </a:xfrm>
            <a:custGeom>
              <a:avLst/>
              <a:gdLst/>
              <a:ahLst/>
              <a:cxnLst>
                <a:cxn ang="0">
                  <a:pos x="87" y="96"/>
                </a:cxn>
                <a:cxn ang="0">
                  <a:pos x="63" y="99"/>
                </a:cxn>
                <a:cxn ang="0">
                  <a:pos x="52" y="96"/>
                </a:cxn>
                <a:cxn ang="0">
                  <a:pos x="37" y="71"/>
                </a:cxn>
                <a:cxn ang="0">
                  <a:pos x="36" y="78"/>
                </a:cxn>
                <a:cxn ang="0">
                  <a:pos x="32" y="102"/>
                </a:cxn>
                <a:cxn ang="0">
                  <a:pos x="6" y="81"/>
                </a:cxn>
                <a:cxn ang="0">
                  <a:pos x="21" y="33"/>
                </a:cxn>
                <a:cxn ang="0">
                  <a:pos x="26" y="19"/>
                </a:cxn>
                <a:cxn ang="0">
                  <a:pos x="37" y="0"/>
                </a:cxn>
                <a:cxn ang="0">
                  <a:pos x="44" y="8"/>
                </a:cxn>
                <a:cxn ang="0">
                  <a:pos x="50" y="19"/>
                </a:cxn>
                <a:cxn ang="0">
                  <a:pos x="58" y="34"/>
                </a:cxn>
                <a:cxn ang="0">
                  <a:pos x="69" y="52"/>
                </a:cxn>
                <a:cxn ang="0">
                  <a:pos x="81" y="72"/>
                </a:cxn>
                <a:cxn ang="0">
                  <a:pos x="89" y="95"/>
                </a:cxn>
                <a:cxn ang="0">
                  <a:pos x="66" y="56"/>
                </a:cxn>
                <a:cxn ang="0">
                  <a:pos x="52" y="29"/>
                </a:cxn>
                <a:cxn ang="0">
                  <a:pos x="46" y="17"/>
                </a:cxn>
                <a:cxn ang="0">
                  <a:pos x="37" y="5"/>
                </a:cxn>
                <a:cxn ang="0">
                  <a:pos x="23" y="46"/>
                </a:cxn>
                <a:cxn ang="0">
                  <a:pos x="12" y="82"/>
                </a:cxn>
                <a:cxn ang="0">
                  <a:pos x="5" y="98"/>
                </a:cxn>
                <a:cxn ang="0">
                  <a:pos x="31" y="98"/>
                </a:cxn>
                <a:cxn ang="0">
                  <a:pos x="35" y="68"/>
                </a:cxn>
                <a:cxn ang="0">
                  <a:pos x="38" y="50"/>
                </a:cxn>
                <a:cxn ang="0">
                  <a:pos x="46" y="64"/>
                </a:cxn>
                <a:cxn ang="0">
                  <a:pos x="51" y="82"/>
                </a:cxn>
                <a:cxn ang="0">
                  <a:pos x="56" y="96"/>
                </a:cxn>
                <a:cxn ang="0">
                  <a:pos x="75" y="74"/>
                </a:cxn>
                <a:cxn ang="0">
                  <a:pos x="8" y="87"/>
                </a:cxn>
                <a:cxn ang="0">
                  <a:pos x="16" y="63"/>
                </a:cxn>
                <a:cxn ang="0">
                  <a:pos x="26" y="25"/>
                </a:cxn>
                <a:cxn ang="0">
                  <a:pos x="12" y="71"/>
                </a:cxn>
                <a:cxn ang="0">
                  <a:pos x="78" y="73"/>
                </a:cxn>
                <a:cxn ang="0">
                  <a:pos x="83" y="83"/>
                </a:cxn>
                <a:cxn ang="0">
                  <a:pos x="83" y="83"/>
                </a:cxn>
                <a:cxn ang="0">
                  <a:pos x="86" y="90"/>
                </a:cxn>
                <a:cxn ang="0">
                  <a:pos x="86" y="90"/>
                </a:cxn>
                <a:cxn ang="0">
                  <a:pos x="86" y="91"/>
                </a:cxn>
              </a:cxnLst>
              <a:rect l="0" t="0" r="r" b="b"/>
              <a:pathLst>
                <a:path w="91" h="104">
                  <a:moveTo>
                    <a:pt x="89" y="95"/>
                  </a:moveTo>
                  <a:cubicBezTo>
                    <a:pt x="89" y="96"/>
                    <a:pt x="88" y="96"/>
                    <a:pt x="87" y="96"/>
                  </a:cubicBezTo>
                  <a:cubicBezTo>
                    <a:pt x="86" y="96"/>
                    <a:pt x="87" y="98"/>
                    <a:pt x="85" y="98"/>
                  </a:cubicBezTo>
                  <a:cubicBezTo>
                    <a:pt x="77" y="97"/>
                    <a:pt x="70" y="98"/>
                    <a:pt x="63" y="99"/>
                  </a:cubicBezTo>
                  <a:cubicBezTo>
                    <a:pt x="60" y="100"/>
                    <a:pt x="57" y="102"/>
                    <a:pt x="54" y="101"/>
                  </a:cubicBezTo>
                  <a:cubicBezTo>
                    <a:pt x="53" y="99"/>
                    <a:pt x="53" y="98"/>
                    <a:pt x="52" y="96"/>
                  </a:cubicBezTo>
                  <a:cubicBezTo>
                    <a:pt x="50" y="83"/>
                    <a:pt x="44" y="72"/>
                    <a:pt x="40" y="60"/>
                  </a:cubicBezTo>
                  <a:cubicBezTo>
                    <a:pt x="39" y="63"/>
                    <a:pt x="38" y="67"/>
                    <a:pt x="37" y="71"/>
                  </a:cubicBezTo>
                  <a:cubicBezTo>
                    <a:pt x="37" y="72"/>
                    <a:pt x="38" y="73"/>
                    <a:pt x="37" y="74"/>
                  </a:cubicBezTo>
                  <a:cubicBezTo>
                    <a:pt x="37" y="76"/>
                    <a:pt x="36" y="77"/>
                    <a:pt x="36" y="78"/>
                  </a:cubicBezTo>
                  <a:cubicBezTo>
                    <a:pt x="35" y="85"/>
                    <a:pt x="37" y="93"/>
                    <a:pt x="35" y="101"/>
                  </a:cubicBezTo>
                  <a:cubicBezTo>
                    <a:pt x="34" y="101"/>
                    <a:pt x="33" y="102"/>
                    <a:pt x="32" y="102"/>
                  </a:cubicBezTo>
                  <a:cubicBezTo>
                    <a:pt x="22" y="101"/>
                    <a:pt x="11" y="104"/>
                    <a:pt x="0" y="102"/>
                  </a:cubicBezTo>
                  <a:cubicBezTo>
                    <a:pt x="0" y="97"/>
                    <a:pt x="6" y="83"/>
                    <a:pt x="6" y="81"/>
                  </a:cubicBezTo>
                  <a:cubicBezTo>
                    <a:pt x="9" y="70"/>
                    <a:pt x="14" y="61"/>
                    <a:pt x="17" y="48"/>
                  </a:cubicBezTo>
                  <a:cubicBezTo>
                    <a:pt x="18" y="43"/>
                    <a:pt x="19" y="39"/>
                    <a:pt x="21" y="33"/>
                  </a:cubicBezTo>
                  <a:cubicBezTo>
                    <a:pt x="21" y="31"/>
                    <a:pt x="22" y="29"/>
                    <a:pt x="23" y="27"/>
                  </a:cubicBezTo>
                  <a:cubicBezTo>
                    <a:pt x="24" y="24"/>
                    <a:pt x="24" y="22"/>
                    <a:pt x="26" y="19"/>
                  </a:cubicBezTo>
                  <a:cubicBezTo>
                    <a:pt x="27" y="15"/>
                    <a:pt x="30" y="10"/>
                    <a:pt x="32" y="6"/>
                  </a:cubicBezTo>
                  <a:cubicBezTo>
                    <a:pt x="34" y="4"/>
                    <a:pt x="36" y="3"/>
                    <a:pt x="37" y="0"/>
                  </a:cubicBezTo>
                  <a:cubicBezTo>
                    <a:pt x="40" y="0"/>
                    <a:pt x="39" y="2"/>
                    <a:pt x="41" y="4"/>
                  </a:cubicBezTo>
                  <a:cubicBezTo>
                    <a:pt x="42" y="5"/>
                    <a:pt x="43" y="6"/>
                    <a:pt x="44" y="8"/>
                  </a:cubicBezTo>
                  <a:cubicBezTo>
                    <a:pt x="44" y="8"/>
                    <a:pt x="44" y="9"/>
                    <a:pt x="45" y="9"/>
                  </a:cubicBezTo>
                  <a:cubicBezTo>
                    <a:pt x="46" y="11"/>
                    <a:pt x="49" y="16"/>
                    <a:pt x="50" y="19"/>
                  </a:cubicBezTo>
                  <a:cubicBezTo>
                    <a:pt x="51" y="20"/>
                    <a:pt x="51" y="20"/>
                    <a:pt x="52" y="21"/>
                  </a:cubicBezTo>
                  <a:cubicBezTo>
                    <a:pt x="54" y="25"/>
                    <a:pt x="56" y="30"/>
                    <a:pt x="58" y="34"/>
                  </a:cubicBezTo>
                  <a:cubicBezTo>
                    <a:pt x="60" y="37"/>
                    <a:pt x="61" y="40"/>
                    <a:pt x="62" y="43"/>
                  </a:cubicBezTo>
                  <a:cubicBezTo>
                    <a:pt x="64" y="46"/>
                    <a:pt x="66" y="49"/>
                    <a:pt x="69" y="52"/>
                  </a:cubicBezTo>
                  <a:cubicBezTo>
                    <a:pt x="71" y="56"/>
                    <a:pt x="73" y="59"/>
                    <a:pt x="75" y="63"/>
                  </a:cubicBezTo>
                  <a:cubicBezTo>
                    <a:pt x="77" y="66"/>
                    <a:pt x="79" y="69"/>
                    <a:pt x="81" y="72"/>
                  </a:cubicBezTo>
                  <a:cubicBezTo>
                    <a:pt x="84" y="78"/>
                    <a:pt x="86" y="83"/>
                    <a:pt x="88" y="89"/>
                  </a:cubicBezTo>
                  <a:cubicBezTo>
                    <a:pt x="89" y="91"/>
                    <a:pt x="91" y="93"/>
                    <a:pt x="89" y="95"/>
                  </a:cubicBezTo>
                  <a:close/>
                  <a:moveTo>
                    <a:pt x="75" y="74"/>
                  </a:moveTo>
                  <a:cubicBezTo>
                    <a:pt x="72" y="68"/>
                    <a:pt x="69" y="62"/>
                    <a:pt x="66" y="56"/>
                  </a:cubicBezTo>
                  <a:cubicBezTo>
                    <a:pt x="62" y="49"/>
                    <a:pt x="59" y="42"/>
                    <a:pt x="55" y="36"/>
                  </a:cubicBezTo>
                  <a:cubicBezTo>
                    <a:pt x="54" y="33"/>
                    <a:pt x="53" y="31"/>
                    <a:pt x="52" y="29"/>
                  </a:cubicBezTo>
                  <a:cubicBezTo>
                    <a:pt x="50" y="26"/>
                    <a:pt x="48" y="23"/>
                    <a:pt x="47" y="20"/>
                  </a:cubicBezTo>
                  <a:cubicBezTo>
                    <a:pt x="46" y="19"/>
                    <a:pt x="46" y="18"/>
                    <a:pt x="46" y="17"/>
                  </a:cubicBezTo>
                  <a:cubicBezTo>
                    <a:pt x="44" y="13"/>
                    <a:pt x="39" y="9"/>
                    <a:pt x="38" y="5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7" y="5"/>
                    <a:pt x="36" y="6"/>
                    <a:pt x="36" y="6"/>
                  </a:cubicBezTo>
                  <a:cubicBezTo>
                    <a:pt x="30" y="16"/>
                    <a:pt x="27" y="31"/>
                    <a:pt x="23" y="46"/>
                  </a:cubicBezTo>
                  <a:cubicBezTo>
                    <a:pt x="21" y="53"/>
                    <a:pt x="19" y="60"/>
                    <a:pt x="17" y="67"/>
                  </a:cubicBezTo>
                  <a:cubicBezTo>
                    <a:pt x="16" y="72"/>
                    <a:pt x="14" y="77"/>
                    <a:pt x="12" y="82"/>
                  </a:cubicBezTo>
                  <a:cubicBezTo>
                    <a:pt x="12" y="84"/>
                    <a:pt x="12" y="86"/>
                    <a:pt x="11" y="87"/>
                  </a:cubicBezTo>
                  <a:cubicBezTo>
                    <a:pt x="9" y="92"/>
                    <a:pt x="4" y="93"/>
                    <a:pt x="5" y="98"/>
                  </a:cubicBezTo>
                  <a:cubicBezTo>
                    <a:pt x="8" y="100"/>
                    <a:pt x="13" y="100"/>
                    <a:pt x="18" y="100"/>
                  </a:cubicBezTo>
                  <a:cubicBezTo>
                    <a:pt x="22" y="99"/>
                    <a:pt x="27" y="99"/>
                    <a:pt x="31" y="98"/>
                  </a:cubicBezTo>
                  <a:cubicBezTo>
                    <a:pt x="31" y="91"/>
                    <a:pt x="32" y="84"/>
                    <a:pt x="34" y="77"/>
                  </a:cubicBezTo>
                  <a:cubicBezTo>
                    <a:pt x="34" y="73"/>
                    <a:pt x="34" y="71"/>
                    <a:pt x="35" y="68"/>
                  </a:cubicBezTo>
                  <a:cubicBezTo>
                    <a:pt x="35" y="63"/>
                    <a:pt x="37" y="60"/>
                    <a:pt x="38" y="56"/>
                  </a:cubicBezTo>
                  <a:cubicBezTo>
                    <a:pt x="38" y="54"/>
                    <a:pt x="37" y="52"/>
                    <a:pt x="38" y="50"/>
                  </a:cubicBezTo>
                  <a:cubicBezTo>
                    <a:pt x="44" y="48"/>
                    <a:pt x="44" y="56"/>
                    <a:pt x="45" y="59"/>
                  </a:cubicBezTo>
                  <a:cubicBezTo>
                    <a:pt x="45" y="61"/>
                    <a:pt x="46" y="63"/>
                    <a:pt x="46" y="64"/>
                  </a:cubicBezTo>
                  <a:cubicBezTo>
                    <a:pt x="47" y="67"/>
                    <a:pt x="49" y="69"/>
                    <a:pt x="49" y="72"/>
                  </a:cubicBezTo>
                  <a:cubicBezTo>
                    <a:pt x="51" y="75"/>
                    <a:pt x="50" y="79"/>
                    <a:pt x="51" y="82"/>
                  </a:cubicBezTo>
                  <a:cubicBezTo>
                    <a:pt x="52" y="85"/>
                    <a:pt x="53" y="87"/>
                    <a:pt x="54" y="89"/>
                  </a:cubicBezTo>
                  <a:cubicBezTo>
                    <a:pt x="54" y="91"/>
                    <a:pt x="55" y="94"/>
                    <a:pt x="56" y="96"/>
                  </a:cubicBezTo>
                  <a:cubicBezTo>
                    <a:pt x="65" y="98"/>
                    <a:pt x="76" y="95"/>
                    <a:pt x="84" y="93"/>
                  </a:cubicBezTo>
                  <a:cubicBezTo>
                    <a:pt x="83" y="86"/>
                    <a:pt x="78" y="80"/>
                    <a:pt x="75" y="74"/>
                  </a:cubicBezTo>
                  <a:close/>
                  <a:moveTo>
                    <a:pt x="12" y="71"/>
                  </a:moveTo>
                  <a:cubicBezTo>
                    <a:pt x="10" y="76"/>
                    <a:pt x="8" y="81"/>
                    <a:pt x="8" y="87"/>
                  </a:cubicBezTo>
                  <a:cubicBezTo>
                    <a:pt x="10" y="83"/>
                    <a:pt x="11" y="79"/>
                    <a:pt x="12" y="75"/>
                  </a:cubicBezTo>
                  <a:cubicBezTo>
                    <a:pt x="13" y="71"/>
                    <a:pt x="15" y="67"/>
                    <a:pt x="16" y="63"/>
                  </a:cubicBezTo>
                  <a:cubicBezTo>
                    <a:pt x="17" y="56"/>
                    <a:pt x="19" y="50"/>
                    <a:pt x="21" y="44"/>
                  </a:cubicBezTo>
                  <a:cubicBezTo>
                    <a:pt x="23" y="37"/>
                    <a:pt x="25" y="31"/>
                    <a:pt x="26" y="25"/>
                  </a:cubicBezTo>
                  <a:cubicBezTo>
                    <a:pt x="27" y="24"/>
                    <a:pt x="28" y="22"/>
                    <a:pt x="27" y="22"/>
                  </a:cubicBezTo>
                  <a:cubicBezTo>
                    <a:pt x="21" y="38"/>
                    <a:pt x="17" y="55"/>
                    <a:pt x="12" y="71"/>
                  </a:cubicBezTo>
                  <a:close/>
                  <a:moveTo>
                    <a:pt x="83" y="83"/>
                  </a:moveTo>
                  <a:cubicBezTo>
                    <a:pt x="82" y="80"/>
                    <a:pt x="80" y="75"/>
                    <a:pt x="78" y="73"/>
                  </a:cubicBezTo>
                  <a:cubicBezTo>
                    <a:pt x="78" y="72"/>
                    <a:pt x="76" y="70"/>
                    <a:pt x="76" y="71"/>
                  </a:cubicBezTo>
                  <a:cubicBezTo>
                    <a:pt x="79" y="75"/>
                    <a:pt x="80" y="79"/>
                    <a:pt x="83" y="83"/>
                  </a:cubicBezTo>
                  <a:close/>
                  <a:moveTo>
                    <a:pt x="84" y="85"/>
                  </a:moveTo>
                  <a:cubicBezTo>
                    <a:pt x="84" y="84"/>
                    <a:pt x="84" y="83"/>
                    <a:pt x="83" y="83"/>
                  </a:cubicBezTo>
                  <a:cubicBezTo>
                    <a:pt x="83" y="84"/>
                    <a:pt x="84" y="86"/>
                    <a:pt x="84" y="85"/>
                  </a:cubicBezTo>
                  <a:close/>
                  <a:moveTo>
                    <a:pt x="86" y="90"/>
                  </a:moveTo>
                  <a:cubicBezTo>
                    <a:pt x="86" y="89"/>
                    <a:pt x="86" y="89"/>
                    <a:pt x="85" y="88"/>
                  </a:cubicBezTo>
                  <a:cubicBezTo>
                    <a:pt x="85" y="89"/>
                    <a:pt x="85" y="91"/>
                    <a:pt x="86" y="90"/>
                  </a:cubicBezTo>
                  <a:close/>
                  <a:moveTo>
                    <a:pt x="86" y="92"/>
                  </a:moveTo>
                  <a:cubicBezTo>
                    <a:pt x="86" y="91"/>
                    <a:pt x="86" y="90"/>
                    <a:pt x="86" y="91"/>
                  </a:cubicBezTo>
                  <a:cubicBezTo>
                    <a:pt x="86" y="92"/>
                    <a:pt x="86" y="92"/>
                    <a:pt x="86" y="92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8" name="Freeform 1556"/>
            <p:cNvSpPr>
              <a:spLocks noEditPoints="1"/>
            </p:cNvSpPr>
            <p:nvPr/>
          </p:nvSpPr>
          <p:spPr bwMode="auto">
            <a:xfrm>
              <a:off x="4130" y="2593"/>
              <a:ext cx="157" cy="231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55" y="20"/>
                </a:cxn>
                <a:cxn ang="0">
                  <a:pos x="37" y="24"/>
                </a:cxn>
                <a:cxn ang="0">
                  <a:pos x="55" y="46"/>
                </a:cxn>
                <a:cxn ang="0">
                  <a:pos x="67" y="76"/>
                </a:cxn>
                <a:cxn ang="0">
                  <a:pos x="53" y="90"/>
                </a:cxn>
                <a:cxn ang="0">
                  <a:pos x="17" y="102"/>
                </a:cxn>
                <a:cxn ang="0">
                  <a:pos x="3" y="70"/>
                </a:cxn>
                <a:cxn ang="0">
                  <a:pos x="31" y="76"/>
                </a:cxn>
                <a:cxn ang="0">
                  <a:pos x="29" y="65"/>
                </a:cxn>
                <a:cxn ang="0">
                  <a:pos x="14" y="63"/>
                </a:cxn>
                <a:cxn ang="0">
                  <a:pos x="4" y="61"/>
                </a:cxn>
                <a:cxn ang="0">
                  <a:pos x="2" y="30"/>
                </a:cxn>
                <a:cxn ang="0">
                  <a:pos x="13" y="14"/>
                </a:cxn>
                <a:cxn ang="0">
                  <a:pos x="31" y="5"/>
                </a:cxn>
                <a:cxn ang="0">
                  <a:pos x="49" y="2"/>
                </a:cxn>
                <a:cxn ang="0">
                  <a:pos x="30" y="8"/>
                </a:cxn>
                <a:cxn ang="0">
                  <a:pos x="12" y="23"/>
                </a:cxn>
                <a:cxn ang="0">
                  <a:pos x="5" y="43"/>
                </a:cxn>
                <a:cxn ang="0">
                  <a:pos x="17" y="61"/>
                </a:cxn>
                <a:cxn ang="0">
                  <a:pos x="39" y="62"/>
                </a:cxn>
                <a:cxn ang="0">
                  <a:pos x="42" y="74"/>
                </a:cxn>
                <a:cxn ang="0">
                  <a:pos x="17" y="77"/>
                </a:cxn>
                <a:cxn ang="0">
                  <a:pos x="13" y="94"/>
                </a:cxn>
                <a:cxn ang="0">
                  <a:pos x="41" y="93"/>
                </a:cxn>
                <a:cxn ang="0">
                  <a:pos x="55" y="86"/>
                </a:cxn>
                <a:cxn ang="0">
                  <a:pos x="61" y="58"/>
                </a:cxn>
                <a:cxn ang="0">
                  <a:pos x="60" y="56"/>
                </a:cxn>
                <a:cxn ang="0">
                  <a:pos x="56" y="53"/>
                </a:cxn>
                <a:cxn ang="0">
                  <a:pos x="24" y="49"/>
                </a:cxn>
                <a:cxn ang="0">
                  <a:pos x="29" y="23"/>
                </a:cxn>
                <a:cxn ang="0">
                  <a:pos x="52" y="0"/>
                </a:cxn>
                <a:cxn ang="0">
                  <a:pos x="12" y="19"/>
                </a:cxn>
                <a:cxn ang="0">
                  <a:pos x="42" y="21"/>
                </a:cxn>
                <a:cxn ang="0">
                  <a:pos x="42" y="21"/>
                </a:cxn>
                <a:cxn ang="0">
                  <a:pos x="28" y="28"/>
                </a:cxn>
                <a:cxn ang="0">
                  <a:pos x="33" y="47"/>
                </a:cxn>
                <a:cxn ang="0">
                  <a:pos x="26" y="33"/>
                </a:cxn>
                <a:cxn ang="0">
                  <a:pos x="33" y="47"/>
                </a:cxn>
                <a:cxn ang="0">
                  <a:pos x="3" y="47"/>
                </a:cxn>
                <a:cxn ang="0">
                  <a:pos x="46" y="47"/>
                </a:cxn>
                <a:cxn ang="0">
                  <a:pos x="49" y="47"/>
                </a:cxn>
                <a:cxn ang="0">
                  <a:pos x="12" y="74"/>
                </a:cxn>
                <a:cxn ang="0">
                  <a:pos x="12" y="74"/>
                </a:cxn>
                <a:cxn ang="0">
                  <a:pos x="10" y="96"/>
                </a:cxn>
              </a:cxnLst>
              <a:rect l="0" t="0" r="r" b="b"/>
              <a:pathLst>
                <a:path w="70" h="103">
                  <a:moveTo>
                    <a:pt x="52" y="0"/>
                  </a:moveTo>
                  <a:cubicBezTo>
                    <a:pt x="53" y="0"/>
                    <a:pt x="54" y="0"/>
                    <a:pt x="55" y="0"/>
                  </a:cubicBezTo>
                  <a:cubicBezTo>
                    <a:pt x="56" y="6"/>
                    <a:pt x="57" y="13"/>
                    <a:pt x="56" y="19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4" y="22"/>
                    <a:pt x="55" y="25"/>
                    <a:pt x="53" y="26"/>
                  </a:cubicBezTo>
                  <a:cubicBezTo>
                    <a:pt x="47" y="28"/>
                    <a:pt x="42" y="23"/>
                    <a:pt x="37" y="24"/>
                  </a:cubicBezTo>
                  <a:cubicBezTo>
                    <a:pt x="32" y="25"/>
                    <a:pt x="25" y="36"/>
                    <a:pt x="28" y="42"/>
                  </a:cubicBezTo>
                  <a:cubicBezTo>
                    <a:pt x="37" y="46"/>
                    <a:pt x="47" y="41"/>
                    <a:pt x="55" y="46"/>
                  </a:cubicBezTo>
                  <a:cubicBezTo>
                    <a:pt x="60" y="48"/>
                    <a:pt x="64" y="55"/>
                    <a:pt x="66" y="60"/>
                  </a:cubicBezTo>
                  <a:cubicBezTo>
                    <a:pt x="69" y="64"/>
                    <a:pt x="70" y="70"/>
                    <a:pt x="67" y="76"/>
                  </a:cubicBezTo>
                  <a:cubicBezTo>
                    <a:pt x="66" y="78"/>
                    <a:pt x="63" y="82"/>
                    <a:pt x="61" y="84"/>
                  </a:cubicBezTo>
                  <a:cubicBezTo>
                    <a:pt x="59" y="86"/>
                    <a:pt x="56" y="88"/>
                    <a:pt x="53" y="90"/>
                  </a:cubicBezTo>
                  <a:cubicBezTo>
                    <a:pt x="48" y="93"/>
                    <a:pt x="41" y="95"/>
                    <a:pt x="34" y="98"/>
                  </a:cubicBezTo>
                  <a:cubicBezTo>
                    <a:pt x="28" y="101"/>
                    <a:pt x="25" y="101"/>
                    <a:pt x="17" y="102"/>
                  </a:cubicBezTo>
                  <a:cubicBezTo>
                    <a:pt x="11" y="102"/>
                    <a:pt x="11" y="103"/>
                    <a:pt x="8" y="98"/>
                  </a:cubicBezTo>
                  <a:cubicBezTo>
                    <a:pt x="5" y="93"/>
                    <a:pt x="0" y="79"/>
                    <a:pt x="3" y="70"/>
                  </a:cubicBezTo>
                  <a:cubicBezTo>
                    <a:pt x="7" y="70"/>
                    <a:pt x="13" y="71"/>
                    <a:pt x="18" y="72"/>
                  </a:cubicBezTo>
                  <a:cubicBezTo>
                    <a:pt x="22" y="74"/>
                    <a:pt x="25" y="77"/>
                    <a:pt x="31" y="76"/>
                  </a:cubicBezTo>
                  <a:cubicBezTo>
                    <a:pt x="34" y="75"/>
                    <a:pt x="36" y="73"/>
                    <a:pt x="38" y="70"/>
                  </a:cubicBezTo>
                  <a:cubicBezTo>
                    <a:pt x="36" y="68"/>
                    <a:pt x="34" y="65"/>
                    <a:pt x="29" y="65"/>
                  </a:cubicBezTo>
                  <a:cubicBezTo>
                    <a:pt x="26" y="64"/>
                    <a:pt x="22" y="65"/>
                    <a:pt x="18" y="65"/>
                  </a:cubicBezTo>
                  <a:cubicBezTo>
                    <a:pt x="17" y="64"/>
                    <a:pt x="16" y="64"/>
                    <a:pt x="14" y="63"/>
                  </a:cubicBezTo>
                  <a:cubicBezTo>
                    <a:pt x="12" y="63"/>
                    <a:pt x="11" y="64"/>
                    <a:pt x="9" y="63"/>
                  </a:cubicBezTo>
                  <a:cubicBezTo>
                    <a:pt x="7" y="63"/>
                    <a:pt x="5" y="61"/>
                    <a:pt x="4" y="61"/>
                  </a:cubicBezTo>
                  <a:cubicBezTo>
                    <a:pt x="2" y="57"/>
                    <a:pt x="1" y="54"/>
                    <a:pt x="0" y="49"/>
                  </a:cubicBezTo>
                  <a:cubicBezTo>
                    <a:pt x="0" y="42"/>
                    <a:pt x="2" y="35"/>
                    <a:pt x="2" y="30"/>
                  </a:cubicBezTo>
                  <a:cubicBezTo>
                    <a:pt x="4" y="27"/>
                    <a:pt x="5" y="23"/>
                    <a:pt x="7" y="20"/>
                  </a:cubicBezTo>
                  <a:cubicBezTo>
                    <a:pt x="9" y="18"/>
                    <a:pt x="12" y="17"/>
                    <a:pt x="13" y="14"/>
                  </a:cubicBezTo>
                  <a:cubicBezTo>
                    <a:pt x="16" y="14"/>
                    <a:pt x="18" y="11"/>
                    <a:pt x="21" y="10"/>
                  </a:cubicBezTo>
                  <a:cubicBezTo>
                    <a:pt x="23" y="8"/>
                    <a:pt x="27" y="7"/>
                    <a:pt x="31" y="5"/>
                  </a:cubicBezTo>
                  <a:cubicBezTo>
                    <a:pt x="34" y="3"/>
                    <a:pt x="38" y="1"/>
                    <a:pt x="41" y="1"/>
                  </a:cubicBezTo>
                  <a:cubicBezTo>
                    <a:pt x="43" y="1"/>
                    <a:pt x="48" y="0"/>
                    <a:pt x="49" y="2"/>
                  </a:cubicBezTo>
                  <a:cubicBezTo>
                    <a:pt x="48" y="6"/>
                    <a:pt x="43" y="4"/>
                    <a:pt x="39" y="5"/>
                  </a:cubicBezTo>
                  <a:cubicBezTo>
                    <a:pt x="36" y="6"/>
                    <a:pt x="33" y="7"/>
                    <a:pt x="30" y="8"/>
                  </a:cubicBezTo>
                  <a:cubicBezTo>
                    <a:pt x="23" y="12"/>
                    <a:pt x="18" y="15"/>
                    <a:pt x="14" y="21"/>
                  </a:cubicBezTo>
                  <a:cubicBezTo>
                    <a:pt x="13" y="22"/>
                    <a:pt x="13" y="22"/>
                    <a:pt x="12" y="23"/>
                  </a:cubicBezTo>
                  <a:cubicBezTo>
                    <a:pt x="11" y="24"/>
                    <a:pt x="9" y="28"/>
                    <a:pt x="7" y="30"/>
                  </a:cubicBezTo>
                  <a:cubicBezTo>
                    <a:pt x="5" y="35"/>
                    <a:pt x="3" y="38"/>
                    <a:pt x="5" y="43"/>
                  </a:cubicBezTo>
                  <a:cubicBezTo>
                    <a:pt x="6" y="47"/>
                    <a:pt x="8" y="50"/>
                    <a:pt x="10" y="53"/>
                  </a:cubicBezTo>
                  <a:cubicBezTo>
                    <a:pt x="11" y="56"/>
                    <a:pt x="14" y="60"/>
                    <a:pt x="17" y="61"/>
                  </a:cubicBezTo>
                  <a:cubicBezTo>
                    <a:pt x="21" y="62"/>
                    <a:pt x="27" y="60"/>
                    <a:pt x="31" y="60"/>
                  </a:cubicBezTo>
                  <a:cubicBezTo>
                    <a:pt x="34" y="60"/>
                    <a:pt x="37" y="61"/>
                    <a:pt x="39" y="62"/>
                  </a:cubicBezTo>
                  <a:cubicBezTo>
                    <a:pt x="41" y="64"/>
                    <a:pt x="41" y="65"/>
                    <a:pt x="41" y="69"/>
                  </a:cubicBezTo>
                  <a:cubicBezTo>
                    <a:pt x="41" y="70"/>
                    <a:pt x="42" y="72"/>
                    <a:pt x="42" y="74"/>
                  </a:cubicBezTo>
                  <a:cubicBezTo>
                    <a:pt x="41" y="76"/>
                    <a:pt x="37" y="78"/>
                    <a:pt x="35" y="78"/>
                  </a:cubicBezTo>
                  <a:cubicBezTo>
                    <a:pt x="29" y="79"/>
                    <a:pt x="23" y="77"/>
                    <a:pt x="17" y="77"/>
                  </a:cubicBezTo>
                  <a:cubicBezTo>
                    <a:pt x="14" y="77"/>
                    <a:pt x="11" y="78"/>
                    <a:pt x="8" y="77"/>
                  </a:cubicBezTo>
                  <a:cubicBezTo>
                    <a:pt x="6" y="84"/>
                    <a:pt x="10" y="90"/>
                    <a:pt x="13" y="94"/>
                  </a:cubicBezTo>
                  <a:cubicBezTo>
                    <a:pt x="17" y="97"/>
                    <a:pt x="28" y="97"/>
                    <a:pt x="33" y="96"/>
                  </a:cubicBezTo>
                  <a:cubicBezTo>
                    <a:pt x="36" y="95"/>
                    <a:pt x="38" y="94"/>
                    <a:pt x="41" y="93"/>
                  </a:cubicBezTo>
                  <a:cubicBezTo>
                    <a:pt x="43" y="92"/>
                    <a:pt x="46" y="91"/>
                    <a:pt x="48" y="90"/>
                  </a:cubicBezTo>
                  <a:cubicBezTo>
                    <a:pt x="51" y="89"/>
                    <a:pt x="53" y="86"/>
                    <a:pt x="55" y="86"/>
                  </a:cubicBezTo>
                  <a:cubicBezTo>
                    <a:pt x="57" y="82"/>
                    <a:pt x="61" y="81"/>
                    <a:pt x="63" y="77"/>
                  </a:cubicBezTo>
                  <a:cubicBezTo>
                    <a:pt x="65" y="71"/>
                    <a:pt x="64" y="61"/>
                    <a:pt x="61" y="58"/>
                  </a:cubicBezTo>
                  <a:cubicBezTo>
                    <a:pt x="61" y="57"/>
                    <a:pt x="60" y="57"/>
                    <a:pt x="60" y="57"/>
                  </a:cubicBezTo>
                  <a:cubicBezTo>
                    <a:pt x="60" y="57"/>
                    <a:pt x="60" y="56"/>
                    <a:pt x="60" y="56"/>
                  </a:cubicBezTo>
                  <a:cubicBezTo>
                    <a:pt x="59" y="55"/>
                    <a:pt x="58" y="55"/>
                    <a:pt x="57" y="55"/>
                  </a:cubicBezTo>
                  <a:cubicBezTo>
                    <a:pt x="57" y="54"/>
                    <a:pt x="57" y="53"/>
                    <a:pt x="56" y="53"/>
                  </a:cubicBezTo>
                  <a:cubicBezTo>
                    <a:pt x="53" y="51"/>
                    <a:pt x="46" y="50"/>
                    <a:pt x="41" y="49"/>
                  </a:cubicBezTo>
                  <a:cubicBezTo>
                    <a:pt x="36" y="49"/>
                    <a:pt x="28" y="51"/>
                    <a:pt x="24" y="49"/>
                  </a:cubicBezTo>
                  <a:cubicBezTo>
                    <a:pt x="21" y="46"/>
                    <a:pt x="21" y="39"/>
                    <a:pt x="21" y="36"/>
                  </a:cubicBezTo>
                  <a:cubicBezTo>
                    <a:pt x="23" y="31"/>
                    <a:pt x="26" y="27"/>
                    <a:pt x="29" y="23"/>
                  </a:cubicBezTo>
                  <a:cubicBezTo>
                    <a:pt x="36" y="21"/>
                    <a:pt x="41" y="16"/>
                    <a:pt x="50" y="18"/>
                  </a:cubicBezTo>
                  <a:cubicBezTo>
                    <a:pt x="52" y="11"/>
                    <a:pt x="49" y="5"/>
                    <a:pt x="52" y="0"/>
                  </a:cubicBezTo>
                  <a:close/>
                  <a:moveTo>
                    <a:pt x="5" y="30"/>
                  </a:moveTo>
                  <a:cubicBezTo>
                    <a:pt x="7" y="26"/>
                    <a:pt x="11" y="22"/>
                    <a:pt x="12" y="19"/>
                  </a:cubicBezTo>
                  <a:cubicBezTo>
                    <a:pt x="9" y="22"/>
                    <a:pt x="6" y="26"/>
                    <a:pt x="5" y="30"/>
                  </a:cubicBezTo>
                  <a:close/>
                  <a:moveTo>
                    <a:pt x="42" y="21"/>
                  </a:moveTo>
                  <a:cubicBezTo>
                    <a:pt x="44" y="22"/>
                    <a:pt x="46" y="24"/>
                    <a:pt x="50" y="23"/>
                  </a:cubicBezTo>
                  <a:cubicBezTo>
                    <a:pt x="50" y="20"/>
                    <a:pt x="44" y="19"/>
                    <a:pt x="42" y="21"/>
                  </a:cubicBezTo>
                  <a:close/>
                  <a:moveTo>
                    <a:pt x="28" y="30"/>
                  </a:moveTo>
                  <a:cubicBezTo>
                    <a:pt x="28" y="30"/>
                    <a:pt x="29" y="28"/>
                    <a:pt x="28" y="28"/>
                  </a:cubicBezTo>
                  <a:cubicBezTo>
                    <a:pt x="28" y="29"/>
                    <a:pt x="26" y="30"/>
                    <a:pt x="28" y="30"/>
                  </a:cubicBezTo>
                  <a:close/>
                  <a:moveTo>
                    <a:pt x="33" y="47"/>
                  </a:moveTo>
                  <a:cubicBezTo>
                    <a:pt x="30" y="47"/>
                    <a:pt x="28" y="45"/>
                    <a:pt x="26" y="44"/>
                  </a:cubicBezTo>
                  <a:cubicBezTo>
                    <a:pt x="24" y="41"/>
                    <a:pt x="24" y="35"/>
                    <a:pt x="26" y="33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2" y="38"/>
                    <a:pt x="23" y="50"/>
                    <a:pt x="33" y="47"/>
                  </a:cubicBezTo>
                  <a:close/>
                  <a:moveTo>
                    <a:pt x="12" y="60"/>
                  </a:moveTo>
                  <a:cubicBezTo>
                    <a:pt x="7" y="57"/>
                    <a:pt x="5" y="52"/>
                    <a:pt x="3" y="47"/>
                  </a:cubicBezTo>
                  <a:cubicBezTo>
                    <a:pt x="3" y="53"/>
                    <a:pt x="5" y="60"/>
                    <a:pt x="12" y="60"/>
                  </a:cubicBezTo>
                  <a:close/>
                  <a:moveTo>
                    <a:pt x="46" y="47"/>
                  </a:moveTo>
                  <a:cubicBezTo>
                    <a:pt x="44" y="46"/>
                    <a:pt x="45" y="48"/>
                    <a:pt x="46" y="47"/>
                  </a:cubicBezTo>
                  <a:close/>
                  <a:moveTo>
                    <a:pt x="49" y="47"/>
                  </a:moveTo>
                  <a:cubicBezTo>
                    <a:pt x="46" y="47"/>
                    <a:pt x="48" y="48"/>
                    <a:pt x="49" y="47"/>
                  </a:cubicBezTo>
                  <a:close/>
                  <a:moveTo>
                    <a:pt x="12" y="74"/>
                  </a:moveTo>
                  <a:cubicBezTo>
                    <a:pt x="12" y="74"/>
                    <a:pt x="13" y="75"/>
                    <a:pt x="13" y="74"/>
                  </a:cubicBezTo>
                  <a:cubicBezTo>
                    <a:pt x="11" y="74"/>
                    <a:pt x="9" y="74"/>
                    <a:pt x="12" y="74"/>
                  </a:cubicBezTo>
                  <a:close/>
                  <a:moveTo>
                    <a:pt x="16" y="98"/>
                  </a:moveTo>
                  <a:cubicBezTo>
                    <a:pt x="13" y="99"/>
                    <a:pt x="12" y="96"/>
                    <a:pt x="10" y="96"/>
                  </a:cubicBezTo>
                  <a:cubicBezTo>
                    <a:pt x="12" y="97"/>
                    <a:pt x="14" y="100"/>
                    <a:pt x="16" y="98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9" name="Freeform 1557"/>
            <p:cNvSpPr>
              <a:spLocks noEditPoints="1"/>
            </p:cNvSpPr>
            <p:nvPr/>
          </p:nvSpPr>
          <p:spPr bwMode="auto">
            <a:xfrm>
              <a:off x="3608" y="2568"/>
              <a:ext cx="209" cy="292"/>
            </a:xfrm>
            <a:custGeom>
              <a:avLst/>
              <a:gdLst/>
              <a:ahLst/>
              <a:cxnLst>
                <a:cxn ang="0">
                  <a:pos x="85" y="91"/>
                </a:cxn>
                <a:cxn ang="0">
                  <a:pos x="85" y="119"/>
                </a:cxn>
                <a:cxn ang="0">
                  <a:pos x="73" y="119"/>
                </a:cxn>
                <a:cxn ang="0">
                  <a:pos x="49" y="115"/>
                </a:cxn>
                <a:cxn ang="0">
                  <a:pos x="54" y="95"/>
                </a:cxn>
                <a:cxn ang="0">
                  <a:pos x="54" y="81"/>
                </a:cxn>
                <a:cxn ang="0">
                  <a:pos x="41" y="89"/>
                </a:cxn>
                <a:cxn ang="0">
                  <a:pos x="32" y="74"/>
                </a:cxn>
                <a:cxn ang="0">
                  <a:pos x="28" y="123"/>
                </a:cxn>
                <a:cxn ang="0">
                  <a:pos x="3" y="130"/>
                </a:cxn>
                <a:cxn ang="0">
                  <a:pos x="2" y="124"/>
                </a:cxn>
                <a:cxn ang="0">
                  <a:pos x="7" y="84"/>
                </a:cxn>
                <a:cxn ang="0">
                  <a:pos x="21" y="6"/>
                </a:cxn>
                <a:cxn ang="0">
                  <a:pos x="41" y="23"/>
                </a:cxn>
                <a:cxn ang="0">
                  <a:pos x="53" y="45"/>
                </a:cxn>
                <a:cxn ang="0">
                  <a:pos x="70" y="20"/>
                </a:cxn>
                <a:cxn ang="0">
                  <a:pos x="76" y="14"/>
                </a:cxn>
                <a:cxn ang="0">
                  <a:pos x="87" y="2"/>
                </a:cxn>
                <a:cxn ang="0">
                  <a:pos x="13" y="67"/>
                </a:cxn>
                <a:cxn ang="0">
                  <a:pos x="20" y="14"/>
                </a:cxn>
                <a:cxn ang="0">
                  <a:pos x="58" y="46"/>
                </a:cxn>
                <a:cxn ang="0">
                  <a:pos x="50" y="49"/>
                </a:cxn>
                <a:cxn ang="0">
                  <a:pos x="25" y="17"/>
                </a:cxn>
                <a:cxn ang="0">
                  <a:pos x="11" y="85"/>
                </a:cxn>
                <a:cxn ang="0">
                  <a:pos x="8" y="110"/>
                </a:cxn>
                <a:cxn ang="0">
                  <a:pos x="8" y="123"/>
                </a:cxn>
                <a:cxn ang="0">
                  <a:pos x="24" y="113"/>
                </a:cxn>
                <a:cxn ang="0">
                  <a:pos x="25" y="73"/>
                </a:cxn>
                <a:cxn ang="0">
                  <a:pos x="32" y="61"/>
                </a:cxn>
                <a:cxn ang="0">
                  <a:pos x="57" y="71"/>
                </a:cxn>
                <a:cxn ang="0">
                  <a:pos x="59" y="94"/>
                </a:cxn>
                <a:cxn ang="0">
                  <a:pos x="76" y="115"/>
                </a:cxn>
                <a:cxn ang="0">
                  <a:pos x="81" y="78"/>
                </a:cxn>
                <a:cxn ang="0">
                  <a:pos x="84" y="14"/>
                </a:cxn>
                <a:cxn ang="0">
                  <a:pos x="81" y="108"/>
                </a:cxn>
                <a:cxn ang="0">
                  <a:pos x="81" y="108"/>
                </a:cxn>
              </a:cxnLst>
              <a:rect l="0" t="0" r="r" b="b"/>
              <a:pathLst>
                <a:path w="93" h="130">
                  <a:moveTo>
                    <a:pt x="93" y="6"/>
                  </a:moveTo>
                  <a:cubicBezTo>
                    <a:pt x="90" y="31"/>
                    <a:pt x="83" y="61"/>
                    <a:pt x="85" y="91"/>
                  </a:cubicBezTo>
                  <a:cubicBezTo>
                    <a:pt x="85" y="98"/>
                    <a:pt x="86" y="106"/>
                    <a:pt x="84" y="113"/>
                  </a:cubicBezTo>
                  <a:cubicBezTo>
                    <a:pt x="84" y="115"/>
                    <a:pt x="87" y="116"/>
                    <a:pt x="85" y="119"/>
                  </a:cubicBezTo>
                  <a:cubicBezTo>
                    <a:pt x="83" y="121"/>
                    <a:pt x="79" y="118"/>
                    <a:pt x="78" y="121"/>
                  </a:cubicBezTo>
                  <a:cubicBezTo>
                    <a:pt x="75" y="121"/>
                    <a:pt x="75" y="119"/>
                    <a:pt x="73" y="119"/>
                  </a:cubicBezTo>
                  <a:cubicBezTo>
                    <a:pt x="66" y="121"/>
                    <a:pt x="54" y="125"/>
                    <a:pt x="46" y="121"/>
                  </a:cubicBezTo>
                  <a:cubicBezTo>
                    <a:pt x="46" y="118"/>
                    <a:pt x="48" y="117"/>
                    <a:pt x="49" y="115"/>
                  </a:cubicBezTo>
                  <a:cubicBezTo>
                    <a:pt x="50" y="111"/>
                    <a:pt x="50" y="106"/>
                    <a:pt x="51" y="102"/>
                  </a:cubicBezTo>
                  <a:cubicBezTo>
                    <a:pt x="51" y="99"/>
                    <a:pt x="53" y="97"/>
                    <a:pt x="54" y="95"/>
                  </a:cubicBezTo>
                  <a:cubicBezTo>
                    <a:pt x="56" y="89"/>
                    <a:pt x="57" y="83"/>
                    <a:pt x="59" y="77"/>
                  </a:cubicBezTo>
                  <a:cubicBezTo>
                    <a:pt x="57" y="77"/>
                    <a:pt x="56" y="80"/>
                    <a:pt x="54" y="81"/>
                  </a:cubicBezTo>
                  <a:cubicBezTo>
                    <a:pt x="53" y="82"/>
                    <a:pt x="51" y="82"/>
                    <a:pt x="50" y="83"/>
                  </a:cubicBezTo>
                  <a:cubicBezTo>
                    <a:pt x="47" y="85"/>
                    <a:pt x="45" y="89"/>
                    <a:pt x="41" y="89"/>
                  </a:cubicBezTo>
                  <a:cubicBezTo>
                    <a:pt x="38" y="88"/>
                    <a:pt x="37" y="84"/>
                    <a:pt x="36" y="82"/>
                  </a:cubicBezTo>
                  <a:cubicBezTo>
                    <a:pt x="35" y="79"/>
                    <a:pt x="33" y="76"/>
                    <a:pt x="32" y="74"/>
                  </a:cubicBezTo>
                  <a:cubicBezTo>
                    <a:pt x="31" y="85"/>
                    <a:pt x="31" y="99"/>
                    <a:pt x="31" y="111"/>
                  </a:cubicBezTo>
                  <a:cubicBezTo>
                    <a:pt x="31" y="115"/>
                    <a:pt x="31" y="120"/>
                    <a:pt x="28" y="123"/>
                  </a:cubicBezTo>
                  <a:cubicBezTo>
                    <a:pt x="21" y="124"/>
                    <a:pt x="15" y="125"/>
                    <a:pt x="8" y="127"/>
                  </a:cubicBezTo>
                  <a:cubicBezTo>
                    <a:pt x="6" y="128"/>
                    <a:pt x="6" y="130"/>
                    <a:pt x="3" y="130"/>
                  </a:cubicBezTo>
                  <a:cubicBezTo>
                    <a:pt x="1" y="130"/>
                    <a:pt x="1" y="129"/>
                    <a:pt x="0" y="128"/>
                  </a:cubicBezTo>
                  <a:cubicBezTo>
                    <a:pt x="0" y="126"/>
                    <a:pt x="1" y="125"/>
                    <a:pt x="2" y="124"/>
                  </a:cubicBezTo>
                  <a:cubicBezTo>
                    <a:pt x="1" y="122"/>
                    <a:pt x="2" y="121"/>
                    <a:pt x="3" y="120"/>
                  </a:cubicBezTo>
                  <a:cubicBezTo>
                    <a:pt x="3" y="108"/>
                    <a:pt x="5" y="96"/>
                    <a:pt x="7" y="84"/>
                  </a:cubicBezTo>
                  <a:cubicBezTo>
                    <a:pt x="9" y="71"/>
                    <a:pt x="10" y="59"/>
                    <a:pt x="11" y="46"/>
                  </a:cubicBezTo>
                  <a:cubicBezTo>
                    <a:pt x="12" y="31"/>
                    <a:pt x="12" y="16"/>
                    <a:pt x="21" y="6"/>
                  </a:cubicBezTo>
                  <a:cubicBezTo>
                    <a:pt x="27" y="5"/>
                    <a:pt x="29" y="10"/>
                    <a:pt x="32" y="13"/>
                  </a:cubicBezTo>
                  <a:cubicBezTo>
                    <a:pt x="35" y="16"/>
                    <a:pt x="38" y="19"/>
                    <a:pt x="41" y="23"/>
                  </a:cubicBezTo>
                  <a:cubicBezTo>
                    <a:pt x="43" y="26"/>
                    <a:pt x="45" y="30"/>
                    <a:pt x="47" y="34"/>
                  </a:cubicBezTo>
                  <a:cubicBezTo>
                    <a:pt x="49" y="38"/>
                    <a:pt x="52" y="41"/>
                    <a:pt x="53" y="45"/>
                  </a:cubicBezTo>
                  <a:cubicBezTo>
                    <a:pt x="57" y="37"/>
                    <a:pt x="63" y="31"/>
                    <a:pt x="68" y="24"/>
                  </a:cubicBezTo>
                  <a:cubicBezTo>
                    <a:pt x="69" y="23"/>
                    <a:pt x="69" y="21"/>
                    <a:pt x="70" y="20"/>
                  </a:cubicBezTo>
                  <a:cubicBezTo>
                    <a:pt x="71" y="19"/>
                    <a:pt x="72" y="19"/>
                    <a:pt x="73" y="17"/>
                  </a:cubicBezTo>
                  <a:cubicBezTo>
                    <a:pt x="74" y="16"/>
                    <a:pt x="75" y="15"/>
                    <a:pt x="76" y="14"/>
                  </a:cubicBezTo>
                  <a:cubicBezTo>
                    <a:pt x="78" y="11"/>
                    <a:pt x="82" y="10"/>
                    <a:pt x="84" y="8"/>
                  </a:cubicBezTo>
                  <a:cubicBezTo>
                    <a:pt x="85" y="6"/>
                    <a:pt x="85" y="3"/>
                    <a:pt x="87" y="2"/>
                  </a:cubicBezTo>
                  <a:cubicBezTo>
                    <a:pt x="92" y="0"/>
                    <a:pt x="89" y="5"/>
                    <a:pt x="93" y="6"/>
                  </a:cubicBezTo>
                  <a:close/>
                  <a:moveTo>
                    <a:pt x="13" y="67"/>
                  </a:moveTo>
                  <a:cubicBezTo>
                    <a:pt x="15" y="49"/>
                    <a:pt x="19" y="33"/>
                    <a:pt x="21" y="15"/>
                  </a:cubicBezTo>
                  <a:cubicBezTo>
                    <a:pt x="20" y="15"/>
                    <a:pt x="21" y="14"/>
                    <a:pt x="20" y="14"/>
                  </a:cubicBezTo>
                  <a:cubicBezTo>
                    <a:pt x="13" y="27"/>
                    <a:pt x="14" y="50"/>
                    <a:pt x="13" y="67"/>
                  </a:cubicBezTo>
                  <a:close/>
                  <a:moveTo>
                    <a:pt x="58" y="46"/>
                  </a:moveTo>
                  <a:cubicBezTo>
                    <a:pt x="57" y="49"/>
                    <a:pt x="57" y="53"/>
                    <a:pt x="52" y="53"/>
                  </a:cubicBezTo>
                  <a:cubicBezTo>
                    <a:pt x="50" y="53"/>
                    <a:pt x="51" y="50"/>
                    <a:pt x="50" y="49"/>
                  </a:cubicBezTo>
                  <a:cubicBezTo>
                    <a:pt x="49" y="47"/>
                    <a:pt x="47" y="45"/>
                    <a:pt x="46" y="44"/>
                  </a:cubicBezTo>
                  <a:cubicBezTo>
                    <a:pt x="40" y="34"/>
                    <a:pt x="33" y="26"/>
                    <a:pt x="25" y="17"/>
                  </a:cubicBezTo>
                  <a:cubicBezTo>
                    <a:pt x="21" y="34"/>
                    <a:pt x="19" y="52"/>
                    <a:pt x="16" y="69"/>
                  </a:cubicBezTo>
                  <a:cubicBezTo>
                    <a:pt x="15" y="75"/>
                    <a:pt x="12" y="80"/>
                    <a:pt x="11" y="85"/>
                  </a:cubicBezTo>
                  <a:cubicBezTo>
                    <a:pt x="11" y="89"/>
                    <a:pt x="11" y="93"/>
                    <a:pt x="10" y="97"/>
                  </a:cubicBezTo>
                  <a:cubicBezTo>
                    <a:pt x="9" y="102"/>
                    <a:pt x="8" y="106"/>
                    <a:pt x="8" y="110"/>
                  </a:cubicBezTo>
                  <a:cubicBezTo>
                    <a:pt x="8" y="112"/>
                    <a:pt x="8" y="113"/>
                    <a:pt x="8" y="115"/>
                  </a:cubicBezTo>
                  <a:cubicBezTo>
                    <a:pt x="8" y="117"/>
                    <a:pt x="6" y="121"/>
                    <a:pt x="8" y="123"/>
                  </a:cubicBezTo>
                  <a:cubicBezTo>
                    <a:pt x="13" y="121"/>
                    <a:pt x="18" y="120"/>
                    <a:pt x="23" y="119"/>
                  </a:cubicBezTo>
                  <a:cubicBezTo>
                    <a:pt x="24" y="117"/>
                    <a:pt x="24" y="115"/>
                    <a:pt x="24" y="113"/>
                  </a:cubicBezTo>
                  <a:cubicBezTo>
                    <a:pt x="25" y="106"/>
                    <a:pt x="24" y="100"/>
                    <a:pt x="24" y="93"/>
                  </a:cubicBezTo>
                  <a:cubicBezTo>
                    <a:pt x="24" y="86"/>
                    <a:pt x="25" y="79"/>
                    <a:pt x="25" y="73"/>
                  </a:cubicBezTo>
                  <a:cubicBezTo>
                    <a:pt x="26" y="71"/>
                    <a:pt x="26" y="68"/>
                    <a:pt x="27" y="66"/>
                  </a:cubicBezTo>
                  <a:cubicBezTo>
                    <a:pt x="28" y="63"/>
                    <a:pt x="27" y="60"/>
                    <a:pt x="32" y="61"/>
                  </a:cubicBezTo>
                  <a:cubicBezTo>
                    <a:pt x="35" y="69"/>
                    <a:pt x="38" y="77"/>
                    <a:pt x="45" y="81"/>
                  </a:cubicBezTo>
                  <a:cubicBezTo>
                    <a:pt x="49" y="80"/>
                    <a:pt x="54" y="74"/>
                    <a:pt x="57" y="71"/>
                  </a:cubicBezTo>
                  <a:cubicBezTo>
                    <a:pt x="59" y="68"/>
                    <a:pt x="62" y="60"/>
                    <a:pt x="68" y="65"/>
                  </a:cubicBezTo>
                  <a:cubicBezTo>
                    <a:pt x="64" y="74"/>
                    <a:pt x="61" y="86"/>
                    <a:pt x="59" y="94"/>
                  </a:cubicBezTo>
                  <a:cubicBezTo>
                    <a:pt x="56" y="102"/>
                    <a:pt x="54" y="110"/>
                    <a:pt x="53" y="117"/>
                  </a:cubicBezTo>
                  <a:cubicBezTo>
                    <a:pt x="61" y="116"/>
                    <a:pt x="68" y="117"/>
                    <a:pt x="76" y="115"/>
                  </a:cubicBezTo>
                  <a:cubicBezTo>
                    <a:pt x="77" y="111"/>
                    <a:pt x="76" y="107"/>
                    <a:pt x="77" y="102"/>
                  </a:cubicBezTo>
                  <a:cubicBezTo>
                    <a:pt x="78" y="94"/>
                    <a:pt x="81" y="86"/>
                    <a:pt x="81" y="78"/>
                  </a:cubicBezTo>
                  <a:cubicBezTo>
                    <a:pt x="82" y="58"/>
                    <a:pt x="81" y="36"/>
                    <a:pt x="84" y="15"/>
                  </a:cubicBezTo>
                  <a:cubicBezTo>
                    <a:pt x="84" y="15"/>
                    <a:pt x="85" y="14"/>
                    <a:pt x="84" y="14"/>
                  </a:cubicBezTo>
                  <a:cubicBezTo>
                    <a:pt x="74" y="24"/>
                    <a:pt x="65" y="34"/>
                    <a:pt x="58" y="46"/>
                  </a:cubicBezTo>
                  <a:close/>
                  <a:moveTo>
                    <a:pt x="81" y="108"/>
                  </a:moveTo>
                  <a:cubicBezTo>
                    <a:pt x="81" y="106"/>
                    <a:pt x="83" y="102"/>
                    <a:pt x="81" y="99"/>
                  </a:cubicBezTo>
                  <a:cubicBezTo>
                    <a:pt x="81" y="102"/>
                    <a:pt x="79" y="107"/>
                    <a:pt x="81" y="108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0" name="Freeform 1558"/>
            <p:cNvSpPr>
              <a:spLocks noEditPoints="1"/>
            </p:cNvSpPr>
            <p:nvPr/>
          </p:nvSpPr>
          <p:spPr bwMode="auto">
            <a:xfrm>
              <a:off x="3963" y="2599"/>
              <a:ext cx="162" cy="232"/>
            </a:xfrm>
            <a:custGeom>
              <a:avLst/>
              <a:gdLst/>
              <a:ahLst/>
              <a:cxnLst>
                <a:cxn ang="0">
                  <a:pos x="55" y="24"/>
                </a:cxn>
                <a:cxn ang="0">
                  <a:pos x="29" y="44"/>
                </a:cxn>
                <a:cxn ang="0">
                  <a:pos x="59" y="44"/>
                </a:cxn>
                <a:cxn ang="0">
                  <a:pos x="64" y="47"/>
                </a:cxn>
                <a:cxn ang="0">
                  <a:pos x="65" y="78"/>
                </a:cxn>
                <a:cxn ang="0">
                  <a:pos x="43" y="96"/>
                </a:cxn>
                <a:cxn ang="0">
                  <a:pos x="8" y="102"/>
                </a:cxn>
                <a:cxn ang="0">
                  <a:pos x="5" y="93"/>
                </a:cxn>
                <a:cxn ang="0">
                  <a:pos x="37" y="69"/>
                </a:cxn>
                <a:cxn ang="0">
                  <a:pos x="20" y="64"/>
                </a:cxn>
                <a:cxn ang="0">
                  <a:pos x="11" y="62"/>
                </a:cxn>
                <a:cxn ang="0">
                  <a:pos x="2" y="52"/>
                </a:cxn>
                <a:cxn ang="0">
                  <a:pos x="13" y="19"/>
                </a:cxn>
                <a:cxn ang="0">
                  <a:pos x="33" y="6"/>
                </a:cxn>
                <a:cxn ang="0">
                  <a:pos x="48" y="1"/>
                </a:cxn>
                <a:cxn ang="0">
                  <a:pos x="58" y="1"/>
                </a:cxn>
                <a:cxn ang="0">
                  <a:pos x="7" y="42"/>
                </a:cxn>
                <a:cxn ang="0">
                  <a:pos x="10" y="51"/>
                </a:cxn>
                <a:cxn ang="0">
                  <a:pos x="18" y="60"/>
                </a:cxn>
                <a:cxn ang="0">
                  <a:pos x="39" y="71"/>
                </a:cxn>
                <a:cxn ang="0">
                  <a:pos x="9" y="76"/>
                </a:cxn>
                <a:cxn ang="0">
                  <a:pos x="27" y="97"/>
                </a:cxn>
                <a:cxn ang="0">
                  <a:pos x="62" y="77"/>
                </a:cxn>
                <a:cxn ang="0">
                  <a:pos x="56" y="46"/>
                </a:cxn>
                <a:cxn ang="0">
                  <a:pos x="22" y="46"/>
                </a:cxn>
                <a:cxn ang="0">
                  <a:pos x="34" y="20"/>
                </a:cxn>
                <a:cxn ang="0">
                  <a:pos x="53" y="16"/>
                </a:cxn>
                <a:cxn ang="0">
                  <a:pos x="11" y="26"/>
                </a:cxn>
                <a:cxn ang="0">
                  <a:pos x="51" y="20"/>
                </a:cxn>
                <a:cxn ang="0">
                  <a:pos x="12" y="59"/>
                </a:cxn>
                <a:cxn ang="0">
                  <a:pos x="5" y="47"/>
                </a:cxn>
                <a:cxn ang="0">
                  <a:pos x="30" y="75"/>
                </a:cxn>
                <a:cxn ang="0">
                  <a:pos x="30" y="75"/>
                </a:cxn>
                <a:cxn ang="0">
                  <a:pos x="30" y="75"/>
                </a:cxn>
                <a:cxn ang="0">
                  <a:pos x="11" y="98"/>
                </a:cxn>
                <a:cxn ang="0">
                  <a:pos x="11" y="98"/>
                </a:cxn>
              </a:cxnLst>
              <a:rect l="0" t="0" r="r" b="b"/>
              <a:pathLst>
                <a:path w="72" h="103">
                  <a:moveTo>
                    <a:pt x="58" y="1"/>
                  </a:moveTo>
                  <a:cubicBezTo>
                    <a:pt x="56" y="9"/>
                    <a:pt x="58" y="18"/>
                    <a:pt x="55" y="24"/>
                  </a:cubicBezTo>
                  <a:cubicBezTo>
                    <a:pt x="50" y="24"/>
                    <a:pt x="47" y="21"/>
                    <a:pt x="41" y="22"/>
                  </a:cubicBezTo>
                  <a:cubicBezTo>
                    <a:pt x="32" y="23"/>
                    <a:pt x="20" y="37"/>
                    <a:pt x="29" y="44"/>
                  </a:cubicBezTo>
                  <a:cubicBezTo>
                    <a:pt x="35" y="42"/>
                    <a:pt x="43" y="42"/>
                    <a:pt x="51" y="43"/>
                  </a:cubicBezTo>
                  <a:cubicBezTo>
                    <a:pt x="54" y="43"/>
                    <a:pt x="58" y="44"/>
                    <a:pt x="59" y="44"/>
                  </a:cubicBezTo>
                  <a:cubicBezTo>
                    <a:pt x="60" y="45"/>
                    <a:pt x="60" y="46"/>
                    <a:pt x="61" y="46"/>
                  </a:cubicBezTo>
                  <a:cubicBezTo>
                    <a:pt x="62" y="47"/>
                    <a:pt x="64" y="47"/>
                    <a:pt x="64" y="47"/>
                  </a:cubicBezTo>
                  <a:cubicBezTo>
                    <a:pt x="66" y="49"/>
                    <a:pt x="70" y="53"/>
                    <a:pt x="70" y="56"/>
                  </a:cubicBezTo>
                  <a:cubicBezTo>
                    <a:pt x="72" y="64"/>
                    <a:pt x="69" y="72"/>
                    <a:pt x="65" y="78"/>
                  </a:cubicBezTo>
                  <a:cubicBezTo>
                    <a:pt x="61" y="84"/>
                    <a:pt x="59" y="87"/>
                    <a:pt x="54" y="90"/>
                  </a:cubicBezTo>
                  <a:cubicBezTo>
                    <a:pt x="51" y="92"/>
                    <a:pt x="47" y="95"/>
                    <a:pt x="43" y="96"/>
                  </a:cubicBezTo>
                  <a:cubicBezTo>
                    <a:pt x="36" y="99"/>
                    <a:pt x="27" y="99"/>
                    <a:pt x="18" y="100"/>
                  </a:cubicBezTo>
                  <a:cubicBezTo>
                    <a:pt x="14" y="101"/>
                    <a:pt x="11" y="103"/>
                    <a:pt x="8" y="102"/>
                  </a:cubicBezTo>
                  <a:cubicBezTo>
                    <a:pt x="7" y="101"/>
                    <a:pt x="7" y="100"/>
                    <a:pt x="5" y="100"/>
                  </a:cubicBezTo>
                  <a:cubicBezTo>
                    <a:pt x="5" y="98"/>
                    <a:pt x="6" y="95"/>
                    <a:pt x="5" y="93"/>
                  </a:cubicBezTo>
                  <a:cubicBezTo>
                    <a:pt x="5" y="85"/>
                    <a:pt x="0" y="77"/>
                    <a:pt x="5" y="71"/>
                  </a:cubicBezTo>
                  <a:cubicBezTo>
                    <a:pt x="15" y="74"/>
                    <a:pt x="29" y="74"/>
                    <a:pt x="37" y="69"/>
                  </a:cubicBezTo>
                  <a:cubicBezTo>
                    <a:pt x="36" y="66"/>
                    <a:pt x="35" y="65"/>
                    <a:pt x="33" y="64"/>
                  </a:cubicBezTo>
                  <a:cubicBezTo>
                    <a:pt x="28" y="64"/>
                    <a:pt x="24" y="65"/>
                    <a:pt x="20" y="64"/>
                  </a:cubicBezTo>
                  <a:cubicBezTo>
                    <a:pt x="19" y="64"/>
                    <a:pt x="18" y="63"/>
                    <a:pt x="17" y="63"/>
                  </a:cubicBezTo>
                  <a:cubicBezTo>
                    <a:pt x="15" y="62"/>
                    <a:pt x="13" y="63"/>
                    <a:pt x="11" y="62"/>
                  </a:cubicBezTo>
                  <a:cubicBezTo>
                    <a:pt x="9" y="62"/>
                    <a:pt x="8" y="61"/>
                    <a:pt x="6" y="60"/>
                  </a:cubicBezTo>
                  <a:cubicBezTo>
                    <a:pt x="5" y="58"/>
                    <a:pt x="3" y="55"/>
                    <a:pt x="2" y="52"/>
                  </a:cubicBezTo>
                  <a:cubicBezTo>
                    <a:pt x="0" y="42"/>
                    <a:pt x="4" y="34"/>
                    <a:pt x="6" y="27"/>
                  </a:cubicBezTo>
                  <a:cubicBezTo>
                    <a:pt x="9" y="25"/>
                    <a:pt x="12" y="22"/>
                    <a:pt x="13" y="19"/>
                  </a:cubicBezTo>
                  <a:cubicBezTo>
                    <a:pt x="18" y="16"/>
                    <a:pt x="21" y="12"/>
                    <a:pt x="26" y="9"/>
                  </a:cubicBezTo>
                  <a:cubicBezTo>
                    <a:pt x="28" y="8"/>
                    <a:pt x="31" y="7"/>
                    <a:pt x="33" y="6"/>
                  </a:cubicBezTo>
                  <a:cubicBezTo>
                    <a:pt x="36" y="4"/>
                    <a:pt x="39" y="3"/>
                    <a:pt x="41" y="2"/>
                  </a:cubicBezTo>
                  <a:cubicBezTo>
                    <a:pt x="43" y="2"/>
                    <a:pt x="46" y="2"/>
                    <a:pt x="48" y="1"/>
                  </a:cubicBezTo>
                  <a:cubicBezTo>
                    <a:pt x="50" y="1"/>
                    <a:pt x="51" y="0"/>
                    <a:pt x="53" y="0"/>
                  </a:cubicBezTo>
                  <a:cubicBezTo>
                    <a:pt x="55" y="0"/>
                    <a:pt x="56" y="1"/>
                    <a:pt x="58" y="1"/>
                  </a:cubicBezTo>
                  <a:close/>
                  <a:moveTo>
                    <a:pt x="11" y="26"/>
                  </a:moveTo>
                  <a:cubicBezTo>
                    <a:pt x="8" y="31"/>
                    <a:pt x="6" y="37"/>
                    <a:pt x="7" y="42"/>
                  </a:cubicBezTo>
                  <a:cubicBezTo>
                    <a:pt x="7" y="43"/>
                    <a:pt x="8" y="45"/>
                    <a:pt x="9" y="46"/>
                  </a:cubicBezTo>
                  <a:cubicBezTo>
                    <a:pt x="9" y="48"/>
                    <a:pt x="9" y="50"/>
                    <a:pt x="10" y="51"/>
                  </a:cubicBezTo>
                  <a:cubicBezTo>
                    <a:pt x="10" y="52"/>
                    <a:pt x="11" y="52"/>
                    <a:pt x="12" y="53"/>
                  </a:cubicBezTo>
                  <a:cubicBezTo>
                    <a:pt x="14" y="56"/>
                    <a:pt x="14" y="59"/>
                    <a:pt x="18" y="60"/>
                  </a:cubicBezTo>
                  <a:cubicBezTo>
                    <a:pt x="24" y="59"/>
                    <a:pt x="39" y="60"/>
                    <a:pt x="41" y="65"/>
                  </a:cubicBezTo>
                  <a:cubicBezTo>
                    <a:pt x="42" y="68"/>
                    <a:pt x="41" y="69"/>
                    <a:pt x="39" y="71"/>
                  </a:cubicBezTo>
                  <a:cubicBezTo>
                    <a:pt x="37" y="74"/>
                    <a:pt x="34" y="77"/>
                    <a:pt x="30" y="78"/>
                  </a:cubicBezTo>
                  <a:cubicBezTo>
                    <a:pt x="22" y="80"/>
                    <a:pt x="15" y="76"/>
                    <a:pt x="9" y="76"/>
                  </a:cubicBezTo>
                  <a:cubicBezTo>
                    <a:pt x="8" y="80"/>
                    <a:pt x="7" y="85"/>
                    <a:pt x="8" y="89"/>
                  </a:cubicBezTo>
                  <a:cubicBezTo>
                    <a:pt x="10" y="97"/>
                    <a:pt x="18" y="98"/>
                    <a:pt x="27" y="97"/>
                  </a:cubicBezTo>
                  <a:cubicBezTo>
                    <a:pt x="37" y="95"/>
                    <a:pt x="47" y="91"/>
                    <a:pt x="53" y="87"/>
                  </a:cubicBezTo>
                  <a:cubicBezTo>
                    <a:pt x="58" y="83"/>
                    <a:pt x="59" y="81"/>
                    <a:pt x="62" y="77"/>
                  </a:cubicBezTo>
                  <a:cubicBezTo>
                    <a:pt x="64" y="73"/>
                    <a:pt x="65" y="71"/>
                    <a:pt x="66" y="67"/>
                  </a:cubicBezTo>
                  <a:cubicBezTo>
                    <a:pt x="67" y="56"/>
                    <a:pt x="64" y="51"/>
                    <a:pt x="56" y="46"/>
                  </a:cubicBezTo>
                  <a:cubicBezTo>
                    <a:pt x="45" y="45"/>
                    <a:pt x="38" y="47"/>
                    <a:pt x="30" y="48"/>
                  </a:cubicBezTo>
                  <a:cubicBezTo>
                    <a:pt x="27" y="47"/>
                    <a:pt x="25" y="48"/>
                    <a:pt x="22" y="46"/>
                  </a:cubicBezTo>
                  <a:cubicBezTo>
                    <a:pt x="20" y="43"/>
                    <a:pt x="21" y="41"/>
                    <a:pt x="21" y="37"/>
                  </a:cubicBezTo>
                  <a:cubicBezTo>
                    <a:pt x="25" y="32"/>
                    <a:pt x="28" y="25"/>
                    <a:pt x="34" y="20"/>
                  </a:cubicBezTo>
                  <a:cubicBezTo>
                    <a:pt x="36" y="19"/>
                    <a:pt x="38" y="18"/>
                    <a:pt x="41" y="17"/>
                  </a:cubicBezTo>
                  <a:cubicBezTo>
                    <a:pt x="45" y="15"/>
                    <a:pt x="49" y="13"/>
                    <a:pt x="53" y="16"/>
                  </a:cubicBezTo>
                  <a:cubicBezTo>
                    <a:pt x="54" y="13"/>
                    <a:pt x="55" y="6"/>
                    <a:pt x="52" y="4"/>
                  </a:cubicBezTo>
                  <a:cubicBezTo>
                    <a:pt x="39" y="7"/>
                    <a:pt x="19" y="15"/>
                    <a:pt x="11" y="26"/>
                  </a:cubicBezTo>
                  <a:close/>
                  <a:moveTo>
                    <a:pt x="44" y="19"/>
                  </a:moveTo>
                  <a:cubicBezTo>
                    <a:pt x="46" y="19"/>
                    <a:pt x="48" y="19"/>
                    <a:pt x="51" y="20"/>
                  </a:cubicBezTo>
                  <a:cubicBezTo>
                    <a:pt x="51" y="16"/>
                    <a:pt x="46" y="17"/>
                    <a:pt x="44" y="19"/>
                  </a:cubicBezTo>
                  <a:close/>
                  <a:moveTo>
                    <a:pt x="12" y="59"/>
                  </a:moveTo>
                  <a:cubicBezTo>
                    <a:pt x="9" y="56"/>
                    <a:pt x="7" y="52"/>
                    <a:pt x="6" y="47"/>
                  </a:cubicBezTo>
                  <a:cubicBezTo>
                    <a:pt x="6" y="47"/>
                    <a:pt x="5" y="47"/>
                    <a:pt x="5" y="47"/>
                  </a:cubicBezTo>
                  <a:cubicBezTo>
                    <a:pt x="6" y="52"/>
                    <a:pt x="7" y="59"/>
                    <a:pt x="12" y="59"/>
                  </a:cubicBezTo>
                  <a:close/>
                  <a:moveTo>
                    <a:pt x="30" y="75"/>
                  </a:moveTo>
                  <a:cubicBezTo>
                    <a:pt x="31" y="75"/>
                    <a:pt x="33" y="74"/>
                    <a:pt x="32" y="74"/>
                  </a:cubicBezTo>
                  <a:cubicBezTo>
                    <a:pt x="32" y="75"/>
                    <a:pt x="30" y="74"/>
                    <a:pt x="30" y="75"/>
                  </a:cubicBezTo>
                  <a:close/>
                  <a:moveTo>
                    <a:pt x="28" y="76"/>
                  </a:moveTo>
                  <a:cubicBezTo>
                    <a:pt x="29" y="76"/>
                    <a:pt x="30" y="76"/>
                    <a:pt x="30" y="75"/>
                  </a:cubicBezTo>
                  <a:cubicBezTo>
                    <a:pt x="29" y="75"/>
                    <a:pt x="28" y="75"/>
                    <a:pt x="28" y="76"/>
                  </a:cubicBezTo>
                  <a:close/>
                  <a:moveTo>
                    <a:pt x="11" y="98"/>
                  </a:moveTo>
                  <a:cubicBezTo>
                    <a:pt x="9" y="98"/>
                    <a:pt x="10" y="96"/>
                    <a:pt x="9" y="96"/>
                  </a:cubicBezTo>
                  <a:cubicBezTo>
                    <a:pt x="9" y="97"/>
                    <a:pt x="10" y="99"/>
                    <a:pt x="11" y="98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1" name="Freeform 1559"/>
            <p:cNvSpPr>
              <a:spLocks noEditPoints="1"/>
            </p:cNvSpPr>
            <p:nvPr/>
          </p:nvSpPr>
          <p:spPr bwMode="auto">
            <a:xfrm>
              <a:off x="3817" y="2590"/>
              <a:ext cx="142" cy="252"/>
            </a:xfrm>
            <a:custGeom>
              <a:avLst/>
              <a:gdLst/>
              <a:ahLst/>
              <a:cxnLst>
                <a:cxn ang="0">
                  <a:pos x="62" y="21"/>
                </a:cxn>
                <a:cxn ang="0">
                  <a:pos x="59" y="29"/>
                </a:cxn>
                <a:cxn ang="0">
                  <a:pos x="34" y="30"/>
                </a:cxn>
                <a:cxn ang="0">
                  <a:pos x="58" y="38"/>
                </a:cxn>
                <a:cxn ang="0">
                  <a:pos x="59" y="60"/>
                </a:cxn>
                <a:cxn ang="0">
                  <a:pos x="36" y="59"/>
                </a:cxn>
                <a:cxn ang="0">
                  <a:pos x="49" y="66"/>
                </a:cxn>
                <a:cxn ang="0">
                  <a:pos x="59" y="82"/>
                </a:cxn>
                <a:cxn ang="0">
                  <a:pos x="14" y="108"/>
                </a:cxn>
                <a:cxn ang="0">
                  <a:pos x="12" y="105"/>
                </a:cxn>
                <a:cxn ang="0">
                  <a:pos x="52" y="98"/>
                </a:cxn>
                <a:cxn ang="0">
                  <a:pos x="55" y="69"/>
                </a:cxn>
                <a:cxn ang="0">
                  <a:pos x="26" y="61"/>
                </a:cxn>
                <a:cxn ang="0">
                  <a:pos x="32" y="55"/>
                </a:cxn>
                <a:cxn ang="0">
                  <a:pos x="53" y="41"/>
                </a:cxn>
                <a:cxn ang="0">
                  <a:pos x="29" y="35"/>
                </a:cxn>
                <a:cxn ang="0">
                  <a:pos x="56" y="22"/>
                </a:cxn>
                <a:cxn ang="0">
                  <a:pos x="28" y="9"/>
                </a:cxn>
                <a:cxn ang="0">
                  <a:pos x="12" y="34"/>
                </a:cxn>
                <a:cxn ang="0">
                  <a:pos x="10" y="80"/>
                </a:cxn>
                <a:cxn ang="0">
                  <a:pos x="7" y="100"/>
                </a:cxn>
                <a:cxn ang="0">
                  <a:pos x="1" y="106"/>
                </a:cxn>
                <a:cxn ang="0">
                  <a:pos x="3" y="90"/>
                </a:cxn>
                <a:cxn ang="0">
                  <a:pos x="7" y="51"/>
                </a:cxn>
                <a:cxn ang="0">
                  <a:pos x="11" y="11"/>
                </a:cxn>
                <a:cxn ang="0">
                  <a:pos x="17" y="6"/>
                </a:cxn>
                <a:cxn ang="0">
                  <a:pos x="54" y="0"/>
                </a:cxn>
                <a:cxn ang="0">
                  <a:pos x="12" y="9"/>
                </a:cxn>
                <a:cxn ang="0">
                  <a:pos x="14" y="9"/>
                </a:cxn>
                <a:cxn ang="0">
                  <a:pos x="12" y="9"/>
                </a:cxn>
                <a:cxn ang="0">
                  <a:pos x="7" y="73"/>
                </a:cxn>
                <a:cxn ang="0">
                  <a:pos x="8" y="58"/>
                </a:cxn>
                <a:cxn ang="0">
                  <a:pos x="30" y="59"/>
                </a:cxn>
                <a:cxn ang="0">
                  <a:pos x="30" y="59"/>
                </a:cxn>
                <a:cxn ang="0">
                  <a:pos x="31" y="65"/>
                </a:cxn>
                <a:cxn ang="0">
                  <a:pos x="31" y="72"/>
                </a:cxn>
                <a:cxn ang="0">
                  <a:pos x="56" y="93"/>
                </a:cxn>
                <a:cxn ang="0">
                  <a:pos x="57" y="99"/>
                </a:cxn>
                <a:cxn ang="0">
                  <a:pos x="57" y="99"/>
                </a:cxn>
                <a:cxn ang="0">
                  <a:pos x="32" y="102"/>
                </a:cxn>
                <a:cxn ang="0">
                  <a:pos x="38" y="100"/>
                </a:cxn>
              </a:cxnLst>
              <a:rect l="0" t="0" r="r" b="b"/>
              <a:pathLst>
                <a:path w="63" h="112">
                  <a:moveTo>
                    <a:pt x="62" y="1"/>
                  </a:moveTo>
                  <a:cubicBezTo>
                    <a:pt x="61" y="7"/>
                    <a:pt x="63" y="15"/>
                    <a:pt x="62" y="21"/>
                  </a:cubicBezTo>
                  <a:cubicBezTo>
                    <a:pt x="62" y="22"/>
                    <a:pt x="61" y="23"/>
                    <a:pt x="60" y="24"/>
                  </a:cubicBezTo>
                  <a:cubicBezTo>
                    <a:pt x="60" y="26"/>
                    <a:pt x="62" y="28"/>
                    <a:pt x="59" y="29"/>
                  </a:cubicBezTo>
                  <a:cubicBezTo>
                    <a:pt x="56" y="29"/>
                    <a:pt x="55" y="26"/>
                    <a:pt x="52" y="26"/>
                  </a:cubicBezTo>
                  <a:cubicBezTo>
                    <a:pt x="46" y="25"/>
                    <a:pt x="38" y="28"/>
                    <a:pt x="34" y="30"/>
                  </a:cubicBezTo>
                  <a:cubicBezTo>
                    <a:pt x="34" y="33"/>
                    <a:pt x="35" y="38"/>
                    <a:pt x="34" y="42"/>
                  </a:cubicBezTo>
                  <a:cubicBezTo>
                    <a:pt x="43" y="42"/>
                    <a:pt x="50" y="32"/>
                    <a:pt x="58" y="38"/>
                  </a:cubicBezTo>
                  <a:cubicBezTo>
                    <a:pt x="59" y="42"/>
                    <a:pt x="59" y="49"/>
                    <a:pt x="59" y="54"/>
                  </a:cubicBezTo>
                  <a:cubicBezTo>
                    <a:pt x="59" y="56"/>
                    <a:pt x="61" y="59"/>
                    <a:pt x="59" y="60"/>
                  </a:cubicBezTo>
                  <a:cubicBezTo>
                    <a:pt x="56" y="60"/>
                    <a:pt x="52" y="58"/>
                    <a:pt x="47" y="58"/>
                  </a:cubicBezTo>
                  <a:cubicBezTo>
                    <a:pt x="43" y="58"/>
                    <a:pt x="40" y="59"/>
                    <a:pt x="36" y="59"/>
                  </a:cubicBezTo>
                  <a:cubicBezTo>
                    <a:pt x="36" y="62"/>
                    <a:pt x="35" y="64"/>
                    <a:pt x="35" y="68"/>
                  </a:cubicBezTo>
                  <a:cubicBezTo>
                    <a:pt x="40" y="67"/>
                    <a:pt x="45" y="67"/>
                    <a:pt x="49" y="66"/>
                  </a:cubicBezTo>
                  <a:cubicBezTo>
                    <a:pt x="53" y="65"/>
                    <a:pt x="56" y="62"/>
                    <a:pt x="60" y="64"/>
                  </a:cubicBezTo>
                  <a:cubicBezTo>
                    <a:pt x="63" y="69"/>
                    <a:pt x="59" y="76"/>
                    <a:pt x="59" y="82"/>
                  </a:cubicBezTo>
                  <a:cubicBezTo>
                    <a:pt x="59" y="89"/>
                    <a:pt x="61" y="96"/>
                    <a:pt x="61" y="103"/>
                  </a:cubicBezTo>
                  <a:cubicBezTo>
                    <a:pt x="47" y="106"/>
                    <a:pt x="29" y="101"/>
                    <a:pt x="14" y="108"/>
                  </a:cubicBezTo>
                  <a:cubicBezTo>
                    <a:pt x="11" y="109"/>
                    <a:pt x="9" y="112"/>
                    <a:pt x="5" y="110"/>
                  </a:cubicBezTo>
                  <a:cubicBezTo>
                    <a:pt x="4" y="107"/>
                    <a:pt x="9" y="106"/>
                    <a:pt x="12" y="105"/>
                  </a:cubicBezTo>
                  <a:cubicBezTo>
                    <a:pt x="17" y="103"/>
                    <a:pt x="23" y="101"/>
                    <a:pt x="29" y="99"/>
                  </a:cubicBezTo>
                  <a:cubicBezTo>
                    <a:pt x="36" y="98"/>
                    <a:pt x="44" y="96"/>
                    <a:pt x="52" y="98"/>
                  </a:cubicBezTo>
                  <a:cubicBezTo>
                    <a:pt x="53" y="95"/>
                    <a:pt x="53" y="91"/>
                    <a:pt x="54" y="86"/>
                  </a:cubicBezTo>
                  <a:cubicBezTo>
                    <a:pt x="55" y="79"/>
                    <a:pt x="59" y="73"/>
                    <a:pt x="55" y="69"/>
                  </a:cubicBezTo>
                  <a:cubicBezTo>
                    <a:pt x="44" y="69"/>
                    <a:pt x="38" y="75"/>
                    <a:pt x="27" y="76"/>
                  </a:cubicBezTo>
                  <a:cubicBezTo>
                    <a:pt x="23" y="73"/>
                    <a:pt x="25" y="66"/>
                    <a:pt x="26" y="61"/>
                  </a:cubicBezTo>
                  <a:cubicBezTo>
                    <a:pt x="27" y="58"/>
                    <a:pt x="25" y="54"/>
                    <a:pt x="28" y="53"/>
                  </a:cubicBezTo>
                  <a:cubicBezTo>
                    <a:pt x="29" y="53"/>
                    <a:pt x="30" y="54"/>
                    <a:pt x="32" y="55"/>
                  </a:cubicBezTo>
                  <a:cubicBezTo>
                    <a:pt x="38" y="55"/>
                    <a:pt x="48" y="54"/>
                    <a:pt x="54" y="54"/>
                  </a:cubicBezTo>
                  <a:cubicBezTo>
                    <a:pt x="55" y="51"/>
                    <a:pt x="55" y="44"/>
                    <a:pt x="53" y="41"/>
                  </a:cubicBezTo>
                  <a:cubicBezTo>
                    <a:pt x="43" y="41"/>
                    <a:pt x="39" y="46"/>
                    <a:pt x="30" y="47"/>
                  </a:cubicBezTo>
                  <a:cubicBezTo>
                    <a:pt x="28" y="44"/>
                    <a:pt x="30" y="39"/>
                    <a:pt x="29" y="35"/>
                  </a:cubicBezTo>
                  <a:cubicBezTo>
                    <a:pt x="28" y="33"/>
                    <a:pt x="26" y="31"/>
                    <a:pt x="27" y="28"/>
                  </a:cubicBezTo>
                  <a:cubicBezTo>
                    <a:pt x="36" y="26"/>
                    <a:pt x="43" y="20"/>
                    <a:pt x="56" y="22"/>
                  </a:cubicBezTo>
                  <a:cubicBezTo>
                    <a:pt x="57" y="16"/>
                    <a:pt x="58" y="10"/>
                    <a:pt x="57" y="4"/>
                  </a:cubicBezTo>
                  <a:cubicBezTo>
                    <a:pt x="46" y="4"/>
                    <a:pt x="39" y="8"/>
                    <a:pt x="28" y="9"/>
                  </a:cubicBezTo>
                  <a:cubicBezTo>
                    <a:pt x="20" y="11"/>
                    <a:pt x="14" y="11"/>
                    <a:pt x="13" y="19"/>
                  </a:cubicBezTo>
                  <a:cubicBezTo>
                    <a:pt x="12" y="23"/>
                    <a:pt x="12" y="29"/>
                    <a:pt x="12" y="34"/>
                  </a:cubicBezTo>
                  <a:cubicBezTo>
                    <a:pt x="11" y="42"/>
                    <a:pt x="12" y="48"/>
                    <a:pt x="12" y="56"/>
                  </a:cubicBezTo>
                  <a:cubicBezTo>
                    <a:pt x="12" y="64"/>
                    <a:pt x="10" y="72"/>
                    <a:pt x="10" y="80"/>
                  </a:cubicBezTo>
                  <a:cubicBezTo>
                    <a:pt x="9" y="84"/>
                    <a:pt x="9" y="87"/>
                    <a:pt x="9" y="90"/>
                  </a:cubicBezTo>
                  <a:cubicBezTo>
                    <a:pt x="8" y="93"/>
                    <a:pt x="7" y="97"/>
                    <a:pt x="7" y="100"/>
                  </a:cubicBezTo>
                  <a:cubicBezTo>
                    <a:pt x="6" y="102"/>
                    <a:pt x="7" y="105"/>
                    <a:pt x="4" y="106"/>
                  </a:cubicBezTo>
                  <a:cubicBezTo>
                    <a:pt x="3" y="107"/>
                    <a:pt x="3" y="106"/>
                    <a:pt x="1" y="106"/>
                  </a:cubicBezTo>
                  <a:cubicBezTo>
                    <a:pt x="0" y="102"/>
                    <a:pt x="1" y="98"/>
                    <a:pt x="1" y="94"/>
                  </a:cubicBezTo>
                  <a:cubicBezTo>
                    <a:pt x="2" y="92"/>
                    <a:pt x="3" y="91"/>
                    <a:pt x="3" y="90"/>
                  </a:cubicBezTo>
                  <a:cubicBezTo>
                    <a:pt x="4" y="85"/>
                    <a:pt x="2" y="79"/>
                    <a:pt x="2" y="74"/>
                  </a:cubicBezTo>
                  <a:cubicBezTo>
                    <a:pt x="3" y="66"/>
                    <a:pt x="6" y="59"/>
                    <a:pt x="7" y="51"/>
                  </a:cubicBezTo>
                  <a:cubicBezTo>
                    <a:pt x="8" y="42"/>
                    <a:pt x="7" y="33"/>
                    <a:pt x="9" y="23"/>
                  </a:cubicBezTo>
                  <a:cubicBezTo>
                    <a:pt x="9" y="20"/>
                    <a:pt x="11" y="15"/>
                    <a:pt x="11" y="11"/>
                  </a:cubicBezTo>
                  <a:cubicBezTo>
                    <a:pt x="10" y="9"/>
                    <a:pt x="7" y="9"/>
                    <a:pt x="9" y="6"/>
                  </a:cubicBezTo>
                  <a:cubicBezTo>
                    <a:pt x="11" y="5"/>
                    <a:pt x="14" y="6"/>
                    <a:pt x="17" y="6"/>
                  </a:cubicBezTo>
                  <a:cubicBezTo>
                    <a:pt x="22" y="6"/>
                    <a:pt x="29" y="5"/>
                    <a:pt x="34" y="4"/>
                  </a:cubicBezTo>
                  <a:cubicBezTo>
                    <a:pt x="42" y="4"/>
                    <a:pt x="49" y="2"/>
                    <a:pt x="54" y="0"/>
                  </a:cubicBezTo>
                  <a:cubicBezTo>
                    <a:pt x="57" y="0"/>
                    <a:pt x="59" y="0"/>
                    <a:pt x="62" y="1"/>
                  </a:cubicBezTo>
                  <a:close/>
                  <a:moveTo>
                    <a:pt x="12" y="9"/>
                  </a:moveTo>
                  <a:cubicBezTo>
                    <a:pt x="11" y="10"/>
                    <a:pt x="12" y="10"/>
                    <a:pt x="12" y="11"/>
                  </a:cubicBezTo>
                  <a:cubicBezTo>
                    <a:pt x="14" y="12"/>
                    <a:pt x="13" y="10"/>
                    <a:pt x="14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3" y="9"/>
                    <a:pt x="13" y="9"/>
                    <a:pt x="12" y="9"/>
                  </a:cubicBezTo>
                  <a:close/>
                  <a:moveTo>
                    <a:pt x="6" y="85"/>
                  </a:moveTo>
                  <a:cubicBezTo>
                    <a:pt x="7" y="81"/>
                    <a:pt x="8" y="77"/>
                    <a:pt x="7" y="73"/>
                  </a:cubicBezTo>
                  <a:cubicBezTo>
                    <a:pt x="9" y="69"/>
                    <a:pt x="8" y="63"/>
                    <a:pt x="9" y="58"/>
                  </a:cubicBezTo>
                  <a:cubicBezTo>
                    <a:pt x="9" y="58"/>
                    <a:pt x="9" y="57"/>
                    <a:pt x="8" y="58"/>
                  </a:cubicBezTo>
                  <a:cubicBezTo>
                    <a:pt x="7" y="66"/>
                    <a:pt x="4" y="75"/>
                    <a:pt x="6" y="85"/>
                  </a:cubicBezTo>
                  <a:close/>
                  <a:moveTo>
                    <a:pt x="30" y="59"/>
                  </a:moveTo>
                  <a:cubicBezTo>
                    <a:pt x="31" y="59"/>
                    <a:pt x="32" y="59"/>
                    <a:pt x="32" y="58"/>
                  </a:cubicBezTo>
                  <a:cubicBezTo>
                    <a:pt x="31" y="58"/>
                    <a:pt x="29" y="57"/>
                    <a:pt x="30" y="59"/>
                  </a:cubicBezTo>
                  <a:close/>
                  <a:moveTo>
                    <a:pt x="31" y="72"/>
                  </a:moveTo>
                  <a:cubicBezTo>
                    <a:pt x="29" y="70"/>
                    <a:pt x="31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ubicBezTo>
                    <a:pt x="28" y="66"/>
                    <a:pt x="27" y="73"/>
                    <a:pt x="31" y="72"/>
                  </a:cubicBezTo>
                  <a:close/>
                  <a:moveTo>
                    <a:pt x="57" y="96"/>
                  </a:moveTo>
                  <a:cubicBezTo>
                    <a:pt x="57" y="96"/>
                    <a:pt x="58" y="93"/>
                    <a:pt x="56" y="93"/>
                  </a:cubicBezTo>
                  <a:cubicBezTo>
                    <a:pt x="57" y="94"/>
                    <a:pt x="56" y="96"/>
                    <a:pt x="57" y="96"/>
                  </a:cubicBezTo>
                  <a:close/>
                  <a:moveTo>
                    <a:pt x="57" y="99"/>
                  </a:moveTo>
                  <a:cubicBezTo>
                    <a:pt x="57" y="99"/>
                    <a:pt x="58" y="97"/>
                    <a:pt x="56" y="97"/>
                  </a:cubicBezTo>
                  <a:cubicBezTo>
                    <a:pt x="57" y="98"/>
                    <a:pt x="56" y="99"/>
                    <a:pt x="57" y="99"/>
                  </a:cubicBezTo>
                  <a:close/>
                  <a:moveTo>
                    <a:pt x="38" y="100"/>
                  </a:moveTo>
                  <a:cubicBezTo>
                    <a:pt x="36" y="100"/>
                    <a:pt x="33" y="100"/>
                    <a:pt x="32" y="102"/>
                  </a:cubicBezTo>
                  <a:cubicBezTo>
                    <a:pt x="38" y="100"/>
                    <a:pt x="45" y="102"/>
                    <a:pt x="49" y="100"/>
                  </a:cubicBezTo>
                  <a:cubicBezTo>
                    <a:pt x="46" y="99"/>
                    <a:pt x="42" y="99"/>
                    <a:pt x="38" y="100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2" name="Freeform 1560"/>
            <p:cNvSpPr>
              <a:spLocks noEditPoints="1"/>
            </p:cNvSpPr>
            <p:nvPr/>
          </p:nvSpPr>
          <p:spPr bwMode="auto">
            <a:xfrm>
              <a:off x="4658" y="2570"/>
              <a:ext cx="117" cy="200"/>
            </a:xfrm>
            <a:custGeom>
              <a:avLst/>
              <a:gdLst/>
              <a:ahLst/>
              <a:cxnLst>
                <a:cxn ang="0">
                  <a:pos x="47" y="5"/>
                </a:cxn>
                <a:cxn ang="0">
                  <a:pos x="47" y="17"/>
                </a:cxn>
                <a:cxn ang="0">
                  <a:pos x="35" y="20"/>
                </a:cxn>
                <a:cxn ang="0">
                  <a:pos x="28" y="35"/>
                </a:cxn>
                <a:cxn ang="0">
                  <a:pos x="48" y="33"/>
                </a:cxn>
                <a:cxn ang="0">
                  <a:pos x="34" y="51"/>
                </a:cxn>
                <a:cxn ang="0">
                  <a:pos x="42" y="61"/>
                </a:cxn>
                <a:cxn ang="0">
                  <a:pos x="50" y="76"/>
                </a:cxn>
                <a:cxn ang="0">
                  <a:pos x="47" y="85"/>
                </a:cxn>
                <a:cxn ang="0">
                  <a:pos x="14" y="86"/>
                </a:cxn>
                <a:cxn ang="0">
                  <a:pos x="2" y="83"/>
                </a:cxn>
                <a:cxn ang="0">
                  <a:pos x="1" y="70"/>
                </a:cxn>
                <a:cxn ang="0">
                  <a:pos x="3" y="16"/>
                </a:cxn>
                <a:cxn ang="0">
                  <a:pos x="39" y="0"/>
                </a:cxn>
                <a:cxn ang="0">
                  <a:pos x="30" y="3"/>
                </a:cxn>
                <a:cxn ang="0">
                  <a:pos x="30" y="3"/>
                </a:cxn>
                <a:cxn ang="0">
                  <a:pos x="14" y="4"/>
                </a:cxn>
                <a:cxn ang="0">
                  <a:pos x="10" y="72"/>
                </a:cxn>
                <a:cxn ang="0">
                  <a:pos x="8" y="76"/>
                </a:cxn>
                <a:cxn ang="0">
                  <a:pos x="8" y="45"/>
                </a:cxn>
                <a:cxn ang="0">
                  <a:pos x="8" y="6"/>
                </a:cxn>
                <a:cxn ang="0">
                  <a:pos x="5" y="52"/>
                </a:cxn>
                <a:cxn ang="0">
                  <a:pos x="7" y="83"/>
                </a:cxn>
                <a:cxn ang="0">
                  <a:pos x="46" y="79"/>
                </a:cxn>
                <a:cxn ang="0">
                  <a:pos x="32" y="66"/>
                </a:cxn>
                <a:cxn ang="0">
                  <a:pos x="24" y="52"/>
                </a:cxn>
                <a:cxn ang="0">
                  <a:pos x="29" y="48"/>
                </a:cxn>
                <a:cxn ang="0">
                  <a:pos x="45" y="46"/>
                </a:cxn>
                <a:cxn ang="0">
                  <a:pos x="26" y="40"/>
                </a:cxn>
                <a:cxn ang="0">
                  <a:pos x="22" y="22"/>
                </a:cxn>
                <a:cxn ang="0">
                  <a:pos x="24" y="16"/>
                </a:cxn>
                <a:cxn ang="0">
                  <a:pos x="44" y="15"/>
                </a:cxn>
                <a:cxn ang="0">
                  <a:pos x="10" y="8"/>
                </a:cxn>
                <a:cxn ang="0">
                  <a:pos x="27" y="61"/>
                </a:cxn>
                <a:cxn ang="0">
                  <a:pos x="30" y="59"/>
                </a:cxn>
                <a:cxn ang="0">
                  <a:pos x="28" y="52"/>
                </a:cxn>
              </a:cxnLst>
              <a:rect l="0" t="0" r="r" b="b"/>
              <a:pathLst>
                <a:path w="52" h="89">
                  <a:moveTo>
                    <a:pt x="46" y="1"/>
                  </a:moveTo>
                  <a:cubicBezTo>
                    <a:pt x="48" y="2"/>
                    <a:pt x="47" y="3"/>
                    <a:pt x="47" y="5"/>
                  </a:cubicBezTo>
                  <a:cubicBezTo>
                    <a:pt x="48" y="6"/>
                    <a:pt x="49" y="7"/>
                    <a:pt x="50" y="9"/>
                  </a:cubicBezTo>
                  <a:cubicBezTo>
                    <a:pt x="50" y="12"/>
                    <a:pt x="50" y="15"/>
                    <a:pt x="47" y="17"/>
                  </a:cubicBezTo>
                  <a:cubicBezTo>
                    <a:pt x="48" y="18"/>
                    <a:pt x="50" y="22"/>
                    <a:pt x="48" y="23"/>
                  </a:cubicBezTo>
                  <a:cubicBezTo>
                    <a:pt x="44" y="23"/>
                    <a:pt x="41" y="20"/>
                    <a:pt x="35" y="20"/>
                  </a:cubicBezTo>
                  <a:cubicBezTo>
                    <a:pt x="32" y="20"/>
                    <a:pt x="30" y="22"/>
                    <a:pt x="27" y="23"/>
                  </a:cubicBezTo>
                  <a:cubicBezTo>
                    <a:pt x="28" y="26"/>
                    <a:pt x="28" y="30"/>
                    <a:pt x="28" y="35"/>
                  </a:cubicBezTo>
                  <a:cubicBezTo>
                    <a:pt x="34" y="34"/>
                    <a:pt x="39" y="33"/>
                    <a:pt x="42" y="31"/>
                  </a:cubicBezTo>
                  <a:cubicBezTo>
                    <a:pt x="44" y="32"/>
                    <a:pt x="46" y="32"/>
                    <a:pt x="48" y="33"/>
                  </a:cubicBezTo>
                  <a:cubicBezTo>
                    <a:pt x="47" y="39"/>
                    <a:pt x="52" y="43"/>
                    <a:pt x="50" y="49"/>
                  </a:cubicBezTo>
                  <a:cubicBezTo>
                    <a:pt x="47" y="50"/>
                    <a:pt x="39" y="51"/>
                    <a:pt x="34" y="51"/>
                  </a:cubicBezTo>
                  <a:cubicBezTo>
                    <a:pt x="34" y="55"/>
                    <a:pt x="32" y="59"/>
                    <a:pt x="33" y="62"/>
                  </a:cubicBezTo>
                  <a:cubicBezTo>
                    <a:pt x="36" y="62"/>
                    <a:pt x="39" y="62"/>
                    <a:pt x="42" y="61"/>
                  </a:cubicBezTo>
                  <a:cubicBezTo>
                    <a:pt x="46" y="60"/>
                    <a:pt x="47" y="58"/>
                    <a:pt x="50" y="61"/>
                  </a:cubicBezTo>
                  <a:cubicBezTo>
                    <a:pt x="50" y="66"/>
                    <a:pt x="49" y="71"/>
                    <a:pt x="50" y="76"/>
                  </a:cubicBezTo>
                  <a:cubicBezTo>
                    <a:pt x="50" y="78"/>
                    <a:pt x="51" y="79"/>
                    <a:pt x="51" y="81"/>
                  </a:cubicBezTo>
                  <a:cubicBezTo>
                    <a:pt x="51" y="82"/>
                    <a:pt x="49" y="84"/>
                    <a:pt x="47" y="85"/>
                  </a:cubicBezTo>
                  <a:cubicBezTo>
                    <a:pt x="46" y="85"/>
                    <a:pt x="46" y="83"/>
                    <a:pt x="44" y="83"/>
                  </a:cubicBezTo>
                  <a:cubicBezTo>
                    <a:pt x="33" y="83"/>
                    <a:pt x="24" y="84"/>
                    <a:pt x="14" y="86"/>
                  </a:cubicBezTo>
                  <a:cubicBezTo>
                    <a:pt x="9" y="87"/>
                    <a:pt x="5" y="89"/>
                    <a:pt x="0" y="87"/>
                  </a:cubicBezTo>
                  <a:cubicBezTo>
                    <a:pt x="0" y="85"/>
                    <a:pt x="1" y="84"/>
                    <a:pt x="2" y="83"/>
                  </a:cubicBezTo>
                  <a:cubicBezTo>
                    <a:pt x="2" y="82"/>
                    <a:pt x="2" y="81"/>
                    <a:pt x="1" y="80"/>
                  </a:cubicBezTo>
                  <a:cubicBezTo>
                    <a:pt x="2" y="77"/>
                    <a:pt x="1" y="74"/>
                    <a:pt x="1" y="70"/>
                  </a:cubicBezTo>
                  <a:cubicBezTo>
                    <a:pt x="1" y="65"/>
                    <a:pt x="2" y="59"/>
                    <a:pt x="3" y="53"/>
                  </a:cubicBezTo>
                  <a:cubicBezTo>
                    <a:pt x="3" y="41"/>
                    <a:pt x="2" y="28"/>
                    <a:pt x="3" y="16"/>
                  </a:cubicBezTo>
                  <a:cubicBezTo>
                    <a:pt x="4" y="10"/>
                    <a:pt x="5" y="4"/>
                    <a:pt x="9" y="0"/>
                  </a:cubicBezTo>
                  <a:cubicBezTo>
                    <a:pt x="19" y="3"/>
                    <a:pt x="28" y="0"/>
                    <a:pt x="39" y="0"/>
                  </a:cubicBezTo>
                  <a:cubicBezTo>
                    <a:pt x="41" y="1"/>
                    <a:pt x="44" y="1"/>
                    <a:pt x="46" y="1"/>
                  </a:cubicBezTo>
                  <a:close/>
                  <a:moveTo>
                    <a:pt x="30" y="3"/>
                  </a:moveTo>
                  <a:cubicBezTo>
                    <a:pt x="29" y="3"/>
                    <a:pt x="27" y="3"/>
                    <a:pt x="26" y="4"/>
                  </a:cubicBezTo>
                  <a:cubicBezTo>
                    <a:pt x="27" y="4"/>
                    <a:pt x="32" y="3"/>
                    <a:pt x="30" y="3"/>
                  </a:cubicBezTo>
                  <a:close/>
                  <a:moveTo>
                    <a:pt x="14" y="4"/>
                  </a:moveTo>
                  <a:cubicBezTo>
                    <a:pt x="12" y="3"/>
                    <a:pt x="13" y="5"/>
                    <a:pt x="14" y="4"/>
                  </a:cubicBezTo>
                  <a:close/>
                  <a:moveTo>
                    <a:pt x="10" y="8"/>
                  </a:moveTo>
                  <a:cubicBezTo>
                    <a:pt x="11" y="27"/>
                    <a:pt x="9" y="53"/>
                    <a:pt x="10" y="72"/>
                  </a:cubicBezTo>
                  <a:cubicBezTo>
                    <a:pt x="11" y="75"/>
                    <a:pt x="12" y="82"/>
                    <a:pt x="8" y="82"/>
                  </a:cubicBezTo>
                  <a:cubicBezTo>
                    <a:pt x="5" y="81"/>
                    <a:pt x="8" y="78"/>
                    <a:pt x="8" y="76"/>
                  </a:cubicBezTo>
                  <a:cubicBezTo>
                    <a:pt x="8" y="73"/>
                    <a:pt x="7" y="69"/>
                    <a:pt x="7" y="66"/>
                  </a:cubicBezTo>
                  <a:cubicBezTo>
                    <a:pt x="7" y="58"/>
                    <a:pt x="8" y="51"/>
                    <a:pt x="8" y="45"/>
                  </a:cubicBezTo>
                  <a:cubicBezTo>
                    <a:pt x="9" y="36"/>
                    <a:pt x="7" y="25"/>
                    <a:pt x="8" y="12"/>
                  </a:cubicBezTo>
                  <a:cubicBezTo>
                    <a:pt x="8" y="11"/>
                    <a:pt x="10" y="8"/>
                    <a:pt x="8" y="6"/>
                  </a:cubicBezTo>
                  <a:cubicBezTo>
                    <a:pt x="7" y="10"/>
                    <a:pt x="6" y="14"/>
                    <a:pt x="6" y="18"/>
                  </a:cubicBezTo>
                  <a:cubicBezTo>
                    <a:pt x="5" y="28"/>
                    <a:pt x="5" y="40"/>
                    <a:pt x="5" y="52"/>
                  </a:cubicBezTo>
                  <a:cubicBezTo>
                    <a:pt x="5" y="62"/>
                    <a:pt x="2" y="72"/>
                    <a:pt x="6" y="78"/>
                  </a:cubicBezTo>
                  <a:cubicBezTo>
                    <a:pt x="7" y="81"/>
                    <a:pt x="5" y="82"/>
                    <a:pt x="7" y="83"/>
                  </a:cubicBezTo>
                  <a:cubicBezTo>
                    <a:pt x="14" y="83"/>
                    <a:pt x="20" y="80"/>
                    <a:pt x="28" y="79"/>
                  </a:cubicBezTo>
                  <a:cubicBezTo>
                    <a:pt x="35" y="79"/>
                    <a:pt x="40" y="81"/>
                    <a:pt x="46" y="79"/>
                  </a:cubicBezTo>
                  <a:cubicBezTo>
                    <a:pt x="47" y="75"/>
                    <a:pt x="47" y="69"/>
                    <a:pt x="45" y="65"/>
                  </a:cubicBezTo>
                  <a:cubicBezTo>
                    <a:pt x="40" y="66"/>
                    <a:pt x="37" y="67"/>
                    <a:pt x="32" y="66"/>
                  </a:cubicBezTo>
                  <a:cubicBezTo>
                    <a:pt x="30" y="66"/>
                    <a:pt x="26" y="67"/>
                    <a:pt x="24" y="66"/>
                  </a:cubicBezTo>
                  <a:cubicBezTo>
                    <a:pt x="24" y="62"/>
                    <a:pt x="23" y="57"/>
                    <a:pt x="24" y="52"/>
                  </a:cubicBezTo>
                  <a:cubicBezTo>
                    <a:pt x="24" y="51"/>
                    <a:pt x="24" y="48"/>
                    <a:pt x="25" y="48"/>
                  </a:cubicBezTo>
                  <a:cubicBezTo>
                    <a:pt x="27" y="48"/>
                    <a:pt x="27" y="48"/>
                    <a:pt x="29" y="48"/>
                  </a:cubicBezTo>
                  <a:cubicBezTo>
                    <a:pt x="29" y="47"/>
                    <a:pt x="29" y="46"/>
                    <a:pt x="31" y="46"/>
                  </a:cubicBezTo>
                  <a:cubicBezTo>
                    <a:pt x="35" y="49"/>
                    <a:pt x="39" y="46"/>
                    <a:pt x="45" y="46"/>
                  </a:cubicBezTo>
                  <a:cubicBezTo>
                    <a:pt x="45" y="42"/>
                    <a:pt x="45" y="38"/>
                    <a:pt x="43" y="36"/>
                  </a:cubicBezTo>
                  <a:cubicBezTo>
                    <a:pt x="36" y="37"/>
                    <a:pt x="32" y="39"/>
                    <a:pt x="26" y="40"/>
                  </a:cubicBezTo>
                  <a:cubicBezTo>
                    <a:pt x="23" y="36"/>
                    <a:pt x="22" y="31"/>
                    <a:pt x="23" y="24"/>
                  </a:cubicBezTo>
                  <a:cubicBezTo>
                    <a:pt x="23" y="23"/>
                    <a:pt x="22" y="23"/>
                    <a:pt x="22" y="22"/>
                  </a:cubicBezTo>
                  <a:cubicBezTo>
                    <a:pt x="22" y="21"/>
                    <a:pt x="22" y="21"/>
                    <a:pt x="22" y="20"/>
                  </a:cubicBezTo>
                  <a:cubicBezTo>
                    <a:pt x="24" y="19"/>
                    <a:pt x="21" y="18"/>
                    <a:pt x="24" y="16"/>
                  </a:cubicBezTo>
                  <a:cubicBezTo>
                    <a:pt x="26" y="14"/>
                    <a:pt x="27" y="16"/>
                    <a:pt x="29" y="17"/>
                  </a:cubicBezTo>
                  <a:cubicBezTo>
                    <a:pt x="34" y="18"/>
                    <a:pt x="40" y="17"/>
                    <a:pt x="44" y="15"/>
                  </a:cubicBezTo>
                  <a:cubicBezTo>
                    <a:pt x="44" y="11"/>
                    <a:pt x="44" y="9"/>
                    <a:pt x="44" y="5"/>
                  </a:cubicBezTo>
                  <a:cubicBezTo>
                    <a:pt x="33" y="5"/>
                    <a:pt x="21" y="8"/>
                    <a:pt x="10" y="8"/>
                  </a:cubicBezTo>
                  <a:close/>
                  <a:moveTo>
                    <a:pt x="28" y="52"/>
                  </a:moveTo>
                  <a:cubicBezTo>
                    <a:pt x="26" y="54"/>
                    <a:pt x="27" y="58"/>
                    <a:pt x="27" y="61"/>
                  </a:cubicBezTo>
                  <a:cubicBezTo>
                    <a:pt x="27" y="62"/>
                    <a:pt x="26" y="64"/>
                    <a:pt x="28" y="63"/>
                  </a:cubicBezTo>
                  <a:cubicBezTo>
                    <a:pt x="29" y="62"/>
                    <a:pt x="29" y="60"/>
                    <a:pt x="30" y="59"/>
                  </a:cubicBezTo>
                  <a:cubicBezTo>
                    <a:pt x="30" y="57"/>
                    <a:pt x="31" y="53"/>
                    <a:pt x="28" y="52"/>
                  </a:cubicBezTo>
                  <a:cubicBezTo>
                    <a:pt x="28" y="52"/>
                    <a:pt x="28" y="52"/>
                    <a:pt x="28" y="52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3" name="Freeform 1561"/>
            <p:cNvSpPr>
              <a:spLocks noEditPoints="1"/>
            </p:cNvSpPr>
            <p:nvPr/>
          </p:nvSpPr>
          <p:spPr bwMode="auto">
            <a:xfrm>
              <a:off x="4458" y="2584"/>
              <a:ext cx="191" cy="211"/>
            </a:xfrm>
            <a:custGeom>
              <a:avLst/>
              <a:gdLst/>
              <a:ahLst/>
              <a:cxnLst>
                <a:cxn ang="0">
                  <a:pos x="38" y="30"/>
                </a:cxn>
                <a:cxn ang="0">
                  <a:pos x="48" y="68"/>
                </a:cxn>
                <a:cxn ang="0">
                  <a:pos x="68" y="58"/>
                </a:cxn>
                <a:cxn ang="0">
                  <a:pos x="41" y="59"/>
                </a:cxn>
                <a:cxn ang="0">
                  <a:pos x="37" y="38"/>
                </a:cxn>
                <a:cxn ang="0">
                  <a:pos x="45" y="36"/>
                </a:cxn>
                <a:cxn ang="0">
                  <a:pos x="82" y="51"/>
                </a:cxn>
                <a:cxn ang="0">
                  <a:pos x="56" y="93"/>
                </a:cxn>
                <a:cxn ang="0">
                  <a:pos x="20" y="82"/>
                </a:cxn>
                <a:cxn ang="0">
                  <a:pos x="11" y="19"/>
                </a:cxn>
                <a:cxn ang="0">
                  <a:pos x="32" y="4"/>
                </a:cxn>
                <a:cxn ang="0">
                  <a:pos x="64" y="27"/>
                </a:cxn>
                <a:cxn ang="0">
                  <a:pos x="50" y="75"/>
                </a:cxn>
                <a:cxn ang="0">
                  <a:pos x="29" y="63"/>
                </a:cxn>
                <a:cxn ang="0">
                  <a:pos x="29" y="32"/>
                </a:cxn>
                <a:cxn ang="0">
                  <a:pos x="54" y="16"/>
                </a:cxn>
                <a:cxn ang="0">
                  <a:pos x="56" y="6"/>
                </a:cxn>
                <a:cxn ang="0">
                  <a:pos x="25" y="15"/>
                </a:cxn>
                <a:cxn ang="0">
                  <a:pos x="9" y="45"/>
                </a:cxn>
                <a:cxn ang="0">
                  <a:pos x="22" y="77"/>
                </a:cxn>
                <a:cxn ang="0">
                  <a:pos x="42" y="88"/>
                </a:cxn>
                <a:cxn ang="0">
                  <a:pos x="70" y="82"/>
                </a:cxn>
                <a:cxn ang="0">
                  <a:pos x="60" y="39"/>
                </a:cxn>
                <a:cxn ang="0">
                  <a:pos x="44" y="53"/>
                </a:cxn>
                <a:cxn ang="0">
                  <a:pos x="72" y="54"/>
                </a:cxn>
                <a:cxn ang="0">
                  <a:pos x="62" y="71"/>
                </a:cxn>
                <a:cxn ang="0">
                  <a:pos x="58" y="18"/>
                </a:cxn>
                <a:cxn ang="0">
                  <a:pos x="38" y="27"/>
                </a:cxn>
                <a:cxn ang="0">
                  <a:pos x="63" y="15"/>
                </a:cxn>
                <a:cxn ang="0">
                  <a:pos x="6" y="45"/>
                </a:cxn>
                <a:cxn ang="0">
                  <a:pos x="6" y="45"/>
                </a:cxn>
                <a:cxn ang="0">
                  <a:pos x="70" y="39"/>
                </a:cxn>
                <a:cxn ang="0">
                  <a:pos x="41" y="47"/>
                </a:cxn>
                <a:cxn ang="0">
                  <a:pos x="41" y="47"/>
                </a:cxn>
                <a:cxn ang="0">
                  <a:pos x="6" y="46"/>
                </a:cxn>
                <a:cxn ang="0">
                  <a:pos x="17" y="77"/>
                </a:cxn>
                <a:cxn ang="0">
                  <a:pos x="79" y="53"/>
                </a:cxn>
              </a:cxnLst>
              <a:rect l="0" t="0" r="r" b="b"/>
              <a:pathLst>
                <a:path w="85" h="94">
                  <a:moveTo>
                    <a:pt x="64" y="27"/>
                  </a:moveTo>
                  <a:cubicBezTo>
                    <a:pt x="52" y="25"/>
                    <a:pt x="43" y="26"/>
                    <a:pt x="38" y="30"/>
                  </a:cubicBezTo>
                  <a:cubicBezTo>
                    <a:pt x="32" y="34"/>
                    <a:pt x="28" y="42"/>
                    <a:pt x="28" y="48"/>
                  </a:cubicBezTo>
                  <a:cubicBezTo>
                    <a:pt x="29" y="57"/>
                    <a:pt x="37" y="67"/>
                    <a:pt x="48" y="68"/>
                  </a:cubicBezTo>
                  <a:cubicBezTo>
                    <a:pt x="54" y="69"/>
                    <a:pt x="61" y="67"/>
                    <a:pt x="64" y="63"/>
                  </a:cubicBezTo>
                  <a:cubicBezTo>
                    <a:pt x="65" y="63"/>
                    <a:pt x="68" y="59"/>
                    <a:pt x="68" y="58"/>
                  </a:cubicBezTo>
                  <a:cubicBezTo>
                    <a:pt x="67" y="52"/>
                    <a:pt x="53" y="55"/>
                    <a:pt x="49" y="56"/>
                  </a:cubicBezTo>
                  <a:cubicBezTo>
                    <a:pt x="46" y="57"/>
                    <a:pt x="43" y="60"/>
                    <a:pt x="41" y="59"/>
                  </a:cubicBezTo>
                  <a:cubicBezTo>
                    <a:pt x="40" y="58"/>
                    <a:pt x="40" y="57"/>
                    <a:pt x="40" y="55"/>
                  </a:cubicBezTo>
                  <a:cubicBezTo>
                    <a:pt x="35" y="52"/>
                    <a:pt x="39" y="45"/>
                    <a:pt x="37" y="38"/>
                  </a:cubicBezTo>
                  <a:cubicBezTo>
                    <a:pt x="39" y="36"/>
                    <a:pt x="43" y="38"/>
                    <a:pt x="44" y="35"/>
                  </a:cubicBezTo>
                  <a:cubicBezTo>
                    <a:pt x="45" y="34"/>
                    <a:pt x="44" y="36"/>
                    <a:pt x="45" y="36"/>
                  </a:cubicBezTo>
                  <a:cubicBezTo>
                    <a:pt x="53" y="35"/>
                    <a:pt x="71" y="34"/>
                    <a:pt x="78" y="37"/>
                  </a:cubicBezTo>
                  <a:cubicBezTo>
                    <a:pt x="74" y="44"/>
                    <a:pt x="81" y="47"/>
                    <a:pt x="82" y="51"/>
                  </a:cubicBezTo>
                  <a:cubicBezTo>
                    <a:pt x="85" y="59"/>
                    <a:pt x="83" y="74"/>
                    <a:pt x="78" y="80"/>
                  </a:cubicBezTo>
                  <a:cubicBezTo>
                    <a:pt x="75" y="85"/>
                    <a:pt x="64" y="92"/>
                    <a:pt x="56" y="93"/>
                  </a:cubicBezTo>
                  <a:cubicBezTo>
                    <a:pt x="52" y="94"/>
                    <a:pt x="46" y="93"/>
                    <a:pt x="42" y="92"/>
                  </a:cubicBezTo>
                  <a:cubicBezTo>
                    <a:pt x="32" y="91"/>
                    <a:pt x="28" y="88"/>
                    <a:pt x="20" y="82"/>
                  </a:cubicBezTo>
                  <a:cubicBezTo>
                    <a:pt x="6" y="78"/>
                    <a:pt x="0" y="64"/>
                    <a:pt x="2" y="47"/>
                  </a:cubicBezTo>
                  <a:cubicBezTo>
                    <a:pt x="3" y="37"/>
                    <a:pt x="8" y="27"/>
                    <a:pt x="11" y="19"/>
                  </a:cubicBezTo>
                  <a:cubicBezTo>
                    <a:pt x="16" y="15"/>
                    <a:pt x="21" y="11"/>
                    <a:pt x="26" y="7"/>
                  </a:cubicBezTo>
                  <a:cubicBezTo>
                    <a:pt x="28" y="8"/>
                    <a:pt x="29" y="5"/>
                    <a:pt x="32" y="4"/>
                  </a:cubicBezTo>
                  <a:cubicBezTo>
                    <a:pt x="41" y="0"/>
                    <a:pt x="55" y="1"/>
                    <a:pt x="63" y="6"/>
                  </a:cubicBezTo>
                  <a:cubicBezTo>
                    <a:pt x="66" y="12"/>
                    <a:pt x="70" y="23"/>
                    <a:pt x="64" y="27"/>
                  </a:cubicBezTo>
                  <a:close/>
                  <a:moveTo>
                    <a:pt x="62" y="71"/>
                  </a:moveTo>
                  <a:cubicBezTo>
                    <a:pt x="58" y="72"/>
                    <a:pt x="54" y="74"/>
                    <a:pt x="50" y="75"/>
                  </a:cubicBezTo>
                  <a:cubicBezTo>
                    <a:pt x="43" y="75"/>
                    <a:pt x="41" y="72"/>
                    <a:pt x="36" y="69"/>
                  </a:cubicBezTo>
                  <a:cubicBezTo>
                    <a:pt x="34" y="67"/>
                    <a:pt x="31" y="65"/>
                    <a:pt x="29" y="63"/>
                  </a:cubicBezTo>
                  <a:cubicBezTo>
                    <a:pt x="25" y="58"/>
                    <a:pt x="24" y="49"/>
                    <a:pt x="24" y="42"/>
                  </a:cubicBezTo>
                  <a:cubicBezTo>
                    <a:pt x="25" y="37"/>
                    <a:pt x="27" y="35"/>
                    <a:pt x="29" y="32"/>
                  </a:cubicBezTo>
                  <a:cubicBezTo>
                    <a:pt x="30" y="30"/>
                    <a:pt x="32" y="28"/>
                    <a:pt x="33" y="26"/>
                  </a:cubicBezTo>
                  <a:cubicBezTo>
                    <a:pt x="39" y="20"/>
                    <a:pt x="46" y="19"/>
                    <a:pt x="54" y="16"/>
                  </a:cubicBezTo>
                  <a:cubicBezTo>
                    <a:pt x="56" y="15"/>
                    <a:pt x="60" y="14"/>
                    <a:pt x="60" y="11"/>
                  </a:cubicBezTo>
                  <a:cubicBezTo>
                    <a:pt x="60" y="9"/>
                    <a:pt x="57" y="8"/>
                    <a:pt x="56" y="6"/>
                  </a:cubicBezTo>
                  <a:cubicBezTo>
                    <a:pt x="47" y="4"/>
                    <a:pt x="40" y="5"/>
                    <a:pt x="35" y="8"/>
                  </a:cubicBezTo>
                  <a:cubicBezTo>
                    <a:pt x="31" y="11"/>
                    <a:pt x="28" y="12"/>
                    <a:pt x="25" y="15"/>
                  </a:cubicBezTo>
                  <a:cubicBezTo>
                    <a:pt x="21" y="18"/>
                    <a:pt x="16" y="21"/>
                    <a:pt x="14" y="25"/>
                  </a:cubicBezTo>
                  <a:cubicBezTo>
                    <a:pt x="11" y="30"/>
                    <a:pt x="9" y="39"/>
                    <a:pt x="9" y="45"/>
                  </a:cubicBezTo>
                  <a:cubicBezTo>
                    <a:pt x="8" y="55"/>
                    <a:pt x="11" y="61"/>
                    <a:pt x="14" y="67"/>
                  </a:cubicBezTo>
                  <a:cubicBezTo>
                    <a:pt x="16" y="71"/>
                    <a:pt x="19" y="74"/>
                    <a:pt x="22" y="77"/>
                  </a:cubicBezTo>
                  <a:cubicBezTo>
                    <a:pt x="25" y="81"/>
                    <a:pt x="26" y="81"/>
                    <a:pt x="30" y="83"/>
                  </a:cubicBezTo>
                  <a:cubicBezTo>
                    <a:pt x="34" y="85"/>
                    <a:pt x="38" y="88"/>
                    <a:pt x="42" y="88"/>
                  </a:cubicBezTo>
                  <a:cubicBezTo>
                    <a:pt x="50" y="89"/>
                    <a:pt x="59" y="86"/>
                    <a:pt x="66" y="85"/>
                  </a:cubicBezTo>
                  <a:cubicBezTo>
                    <a:pt x="67" y="84"/>
                    <a:pt x="68" y="83"/>
                    <a:pt x="70" y="82"/>
                  </a:cubicBezTo>
                  <a:cubicBezTo>
                    <a:pt x="74" y="73"/>
                    <a:pt x="77" y="59"/>
                    <a:pt x="74" y="47"/>
                  </a:cubicBezTo>
                  <a:cubicBezTo>
                    <a:pt x="71" y="44"/>
                    <a:pt x="66" y="40"/>
                    <a:pt x="60" y="39"/>
                  </a:cubicBezTo>
                  <a:cubicBezTo>
                    <a:pt x="55" y="38"/>
                    <a:pt x="50" y="40"/>
                    <a:pt x="45" y="40"/>
                  </a:cubicBezTo>
                  <a:cubicBezTo>
                    <a:pt x="45" y="46"/>
                    <a:pt x="45" y="49"/>
                    <a:pt x="44" y="53"/>
                  </a:cubicBezTo>
                  <a:cubicBezTo>
                    <a:pt x="47" y="51"/>
                    <a:pt x="53" y="49"/>
                    <a:pt x="58" y="49"/>
                  </a:cubicBezTo>
                  <a:cubicBezTo>
                    <a:pt x="65" y="49"/>
                    <a:pt x="69" y="51"/>
                    <a:pt x="72" y="54"/>
                  </a:cubicBezTo>
                  <a:cubicBezTo>
                    <a:pt x="75" y="58"/>
                    <a:pt x="72" y="62"/>
                    <a:pt x="71" y="66"/>
                  </a:cubicBezTo>
                  <a:cubicBezTo>
                    <a:pt x="69" y="69"/>
                    <a:pt x="65" y="70"/>
                    <a:pt x="62" y="71"/>
                  </a:cubicBezTo>
                  <a:close/>
                  <a:moveTo>
                    <a:pt x="61" y="16"/>
                  </a:moveTo>
                  <a:cubicBezTo>
                    <a:pt x="60" y="17"/>
                    <a:pt x="59" y="17"/>
                    <a:pt x="58" y="18"/>
                  </a:cubicBezTo>
                  <a:cubicBezTo>
                    <a:pt x="55" y="20"/>
                    <a:pt x="51" y="20"/>
                    <a:pt x="48" y="21"/>
                  </a:cubicBezTo>
                  <a:cubicBezTo>
                    <a:pt x="43" y="22"/>
                    <a:pt x="40" y="25"/>
                    <a:pt x="38" y="27"/>
                  </a:cubicBezTo>
                  <a:cubicBezTo>
                    <a:pt x="43" y="22"/>
                    <a:pt x="54" y="23"/>
                    <a:pt x="63" y="23"/>
                  </a:cubicBezTo>
                  <a:cubicBezTo>
                    <a:pt x="64" y="20"/>
                    <a:pt x="63" y="18"/>
                    <a:pt x="63" y="15"/>
                  </a:cubicBezTo>
                  <a:cubicBezTo>
                    <a:pt x="62" y="14"/>
                    <a:pt x="61" y="15"/>
                    <a:pt x="61" y="16"/>
                  </a:cubicBezTo>
                  <a:close/>
                  <a:moveTo>
                    <a:pt x="6" y="45"/>
                  </a:moveTo>
                  <a:cubicBezTo>
                    <a:pt x="6" y="43"/>
                    <a:pt x="7" y="40"/>
                    <a:pt x="6" y="39"/>
                  </a:cubicBezTo>
                  <a:cubicBezTo>
                    <a:pt x="6" y="41"/>
                    <a:pt x="4" y="43"/>
                    <a:pt x="6" y="45"/>
                  </a:cubicBezTo>
                  <a:close/>
                  <a:moveTo>
                    <a:pt x="73" y="41"/>
                  </a:moveTo>
                  <a:cubicBezTo>
                    <a:pt x="73" y="40"/>
                    <a:pt x="70" y="38"/>
                    <a:pt x="70" y="39"/>
                  </a:cubicBezTo>
                  <a:cubicBezTo>
                    <a:pt x="71" y="40"/>
                    <a:pt x="72" y="41"/>
                    <a:pt x="73" y="41"/>
                  </a:cubicBezTo>
                  <a:close/>
                  <a:moveTo>
                    <a:pt x="41" y="47"/>
                  </a:moveTo>
                  <a:cubicBezTo>
                    <a:pt x="42" y="47"/>
                    <a:pt x="42" y="45"/>
                    <a:pt x="42" y="44"/>
                  </a:cubicBezTo>
                  <a:cubicBezTo>
                    <a:pt x="41" y="44"/>
                    <a:pt x="41" y="46"/>
                    <a:pt x="41" y="47"/>
                  </a:cubicBezTo>
                  <a:close/>
                  <a:moveTo>
                    <a:pt x="17" y="77"/>
                  </a:moveTo>
                  <a:cubicBezTo>
                    <a:pt x="11" y="69"/>
                    <a:pt x="4" y="60"/>
                    <a:pt x="6" y="46"/>
                  </a:cubicBezTo>
                  <a:cubicBezTo>
                    <a:pt x="5" y="46"/>
                    <a:pt x="5" y="46"/>
                    <a:pt x="5" y="45"/>
                  </a:cubicBezTo>
                  <a:cubicBezTo>
                    <a:pt x="4" y="57"/>
                    <a:pt x="6" y="71"/>
                    <a:pt x="17" y="77"/>
                  </a:cubicBezTo>
                  <a:close/>
                  <a:moveTo>
                    <a:pt x="76" y="76"/>
                  </a:moveTo>
                  <a:cubicBezTo>
                    <a:pt x="79" y="70"/>
                    <a:pt x="83" y="60"/>
                    <a:pt x="79" y="53"/>
                  </a:cubicBezTo>
                  <a:cubicBezTo>
                    <a:pt x="79" y="62"/>
                    <a:pt x="77" y="70"/>
                    <a:pt x="76" y="76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809" name="Group 23"/>
          <p:cNvGrpSpPr>
            <a:grpSpLocks noChangeAspect="1"/>
          </p:cNvGrpSpPr>
          <p:nvPr/>
        </p:nvGrpSpPr>
        <p:grpSpPr bwMode="auto">
          <a:xfrm rot="20638448">
            <a:off x="522288" y="1684338"/>
            <a:ext cx="3340100" cy="2413000"/>
            <a:chOff x="329" y="1061"/>
            <a:chExt cx="2104" cy="1520"/>
          </a:xfrm>
        </p:grpSpPr>
        <p:sp>
          <p:nvSpPr>
            <p:cNvPr id="810" name="AutoShape 22"/>
            <p:cNvSpPr>
              <a:spLocks noChangeAspect="1" noChangeArrowheads="1" noTextEdit="1"/>
            </p:cNvSpPr>
            <p:nvPr/>
          </p:nvSpPr>
          <p:spPr bwMode="auto">
            <a:xfrm>
              <a:off x="329" y="1061"/>
              <a:ext cx="2104" cy="1520"/>
            </a:xfrm>
            <a:prstGeom prst="rect">
              <a:avLst/>
            </a:prstGeom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11" name="Freeform 24"/>
            <p:cNvSpPr>
              <a:spLocks noEditPoints="1"/>
            </p:cNvSpPr>
            <p:nvPr/>
          </p:nvSpPr>
          <p:spPr bwMode="auto">
            <a:xfrm>
              <a:off x="333" y="1053"/>
              <a:ext cx="2116" cy="1548"/>
            </a:xfrm>
            <a:custGeom>
              <a:avLst/>
              <a:gdLst/>
              <a:ahLst/>
              <a:cxnLst>
                <a:cxn ang="0">
                  <a:pos x="495" y="275"/>
                </a:cxn>
                <a:cxn ang="0">
                  <a:pos x="281" y="387"/>
                </a:cxn>
                <a:cxn ang="0">
                  <a:pos x="63" y="361"/>
                </a:cxn>
                <a:cxn ang="0">
                  <a:pos x="114" y="61"/>
                </a:cxn>
                <a:cxn ang="0">
                  <a:pos x="398" y="34"/>
                </a:cxn>
                <a:cxn ang="0">
                  <a:pos x="243" y="29"/>
                </a:cxn>
                <a:cxn ang="0">
                  <a:pos x="324" y="26"/>
                </a:cxn>
                <a:cxn ang="0">
                  <a:pos x="224" y="35"/>
                </a:cxn>
                <a:cxn ang="0">
                  <a:pos x="185" y="79"/>
                </a:cxn>
                <a:cxn ang="0">
                  <a:pos x="208" y="63"/>
                </a:cxn>
                <a:cxn ang="0">
                  <a:pos x="144" y="55"/>
                </a:cxn>
                <a:cxn ang="0">
                  <a:pos x="271" y="52"/>
                </a:cxn>
                <a:cxn ang="0">
                  <a:pos x="208" y="83"/>
                </a:cxn>
                <a:cxn ang="0">
                  <a:pos x="175" y="196"/>
                </a:cxn>
                <a:cxn ang="0">
                  <a:pos x="209" y="142"/>
                </a:cxn>
                <a:cxn ang="0">
                  <a:pos x="227" y="106"/>
                </a:cxn>
                <a:cxn ang="0">
                  <a:pos x="317" y="159"/>
                </a:cxn>
                <a:cxn ang="0">
                  <a:pos x="242" y="256"/>
                </a:cxn>
                <a:cxn ang="0">
                  <a:pos x="336" y="182"/>
                </a:cxn>
                <a:cxn ang="0">
                  <a:pos x="309" y="83"/>
                </a:cxn>
                <a:cxn ang="0">
                  <a:pos x="231" y="144"/>
                </a:cxn>
                <a:cxn ang="0">
                  <a:pos x="197" y="54"/>
                </a:cxn>
                <a:cxn ang="0">
                  <a:pos x="461" y="87"/>
                </a:cxn>
                <a:cxn ang="0">
                  <a:pos x="126" y="63"/>
                </a:cxn>
                <a:cxn ang="0">
                  <a:pos x="382" y="160"/>
                </a:cxn>
                <a:cxn ang="0">
                  <a:pos x="401" y="133"/>
                </a:cxn>
                <a:cxn ang="0">
                  <a:pos x="422" y="121"/>
                </a:cxn>
                <a:cxn ang="0">
                  <a:pos x="69" y="120"/>
                </a:cxn>
                <a:cxn ang="0">
                  <a:pos x="152" y="77"/>
                </a:cxn>
                <a:cxn ang="0">
                  <a:pos x="168" y="129"/>
                </a:cxn>
                <a:cxn ang="0">
                  <a:pos x="113" y="178"/>
                </a:cxn>
                <a:cxn ang="0">
                  <a:pos x="21" y="207"/>
                </a:cxn>
                <a:cxn ang="0">
                  <a:pos x="55" y="135"/>
                </a:cxn>
                <a:cxn ang="0">
                  <a:pos x="434" y="142"/>
                </a:cxn>
                <a:cxn ang="0">
                  <a:pos x="507" y="151"/>
                </a:cxn>
                <a:cxn ang="0">
                  <a:pos x="93" y="257"/>
                </a:cxn>
                <a:cxn ang="0">
                  <a:pos x="40" y="284"/>
                </a:cxn>
                <a:cxn ang="0">
                  <a:pos x="99" y="302"/>
                </a:cxn>
                <a:cxn ang="0">
                  <a:pos x="129" y="274"/>
                </a:cxn>
                <a:cxn ang="0">
                  <a:pos x="159" y="266"/>
                </a:cxn>
                <a:cxn ang="0">
                  <a:pos x="89" y="278"/>
                </a:cxn>
                <a:cxn ang="0">
                  <a:pos x="506" y="167"/>
                </a:cxn>
                <a:cxn ang="0">
                  <a:pos x="36" y="249"/>
                </a:cxn>
                <a:cxn ang="0">
                  <a:pos x="445" y="228"/>
                </a:cxn>
                <a:cxn ang="0">
                  <a:pos x="519" y="238"/>
                </a:cxn>
                <a:cxn ang="0">
                  <a:pos x="446" y="226"/>
                </a:cxn>
                <a:cxn ang="0">
                  <a:pos x="460" y="206"/>
                </a:cxn>
                <a:cxn ang="0">
                  <a:pos x="367" y="269"/>
                </a:cxn>
                <a:cxn ang="0">
                  <a:pos x="329" y="270"/>
                </a:cxn>
                <a:cxn ang="0">
                  <a:pos x="400" y="253"/>
                </a:cxn>
                <a:cxn ang="0">
                  <a:pos x="382" y="320"/>
                </a:cxn>
                <a:cxn ang="0">
                  <a:pos x="262" y="323"/>
                </a:cxn>
                <a:cxn ang="0">
                  <a:pos x="311" y="339"/>
                </a:cxn>
                <a:cxn ang="0">
                  <a:pos x="169" y="365"/>
                </a:cxn>
                <a:cxn ang="0">
                  <a:pos x="238" y="361"/>
                </a:cxn>
                <a:cxn ang="0">
                  <a:pos x="344" y="288"/>
                </a:cxn>
                <a:cxn ang="0">
                  <a:pos x="365" y="294"/>
                </a:cxn>
                <a:cxn ang="0">
                  <a:pos x="20" y="279"/>
                </a:cxn>
                <a:cxn ang="0">
                  <a:pos x="455" y="336"/>
                </a:cxn>
                <a:cxn ang="0">
                  <a:pos x="477" y="325"/>
                </a:cxn>
                <a:cxn ang="0">
                  <a:pos x="501" y="287"/>
                </a:cxn>
              </a:cxnLst>
              <a:rect l="0" t="0" r="r" b="b"/>
              <a:pathLst>
                <a:path w="534" h="397">
                  <a:moveTo>
                    <a:pt x="431" y="47"/>
                  </a:moveTo>
                  <a:cubicBezTo>
                    <a:pt x="431" y="51"/>
                    <a:pt x="431" y="55"/>
                    <a:pt x="429" y="58"/>
                  </a:cubicBezTo>
                  <a:cubicBezTo>
                    <a:pt x="448" y="58"/>
                    <a:pt x="452" y="73"/>
                    <a:pt x="469" y="76"/>
                  </a:cubicBezTo>
                  <a:cubicBezTo>
                    <a:pt x="479" y="86"/>
                    <a:pt x="485" y="100"/>
                    <a:pt x="495" y="111"/>
                  </a:cubicBezTo>
                  <a:cubicBezTo>
                    <a:pt x="492" y="127"/>
                    <a:pt x="506" y="127"/>
                    <a:pt x="506" y="139"/>
                  </a:cubicBezTo>
                  <a:cubicBezTo>
                    <a:pt x="509" y="140"/>
                    <a:pt x="512" y="141"/>
                    <a:pt x="514" y="143"/>
                  </a:cubicBezTo>
                  <a:cubicBezTo>
                    <a:pt x="516" y="150"/>
                    <a:pt x="521" y="154"/>
                    <a:pt x="520" y="163"/>
                  </a:cubicBezTo>
                  <a:cubicBezTo>
                    <a:pt x="528" y="176"/>
                    <a:pt x="534" y="201"/>
                    <a:pt x="526" y="216"/>
                  </a:cubicBezTo>
                  <a:cubicBezTo>
                    <a:pt x="526" y="219"/>
                    <a:pt x="528" y="222"/>
                    <a:pt x="529" y="225"/>
                  </a:cubicBezTo>
                  <a:cubicBezTo>
                    <a:pt x="529" y="227"/>
                    <a:pt x="526" y="230"/>
                    <a:pt x="526" y="232"/>
                  </a:cubicBezTo>
                  <a:cubicBezTo>
                    <a:pt x="526" y="236"/>
                    <a:pt x="528" y="238"/>
                    <a:pt x="528" y="241"/>
                  </a:cubicBezTo>
                  <a:cubicBezTo>
                    <a:pt x="526" y="258"/>
                    <a:pt x="506" y="266"/>
                    <a:pt x="495" y="275"/>
                  </a:cubicBezTo>
                  <a:cubicBezTo>
                    <a:pt x="498" y="277"/>
                    <a:pt x="502" y="279"/>
                    <a:pt x="505" y="280"/>
                  </a:cubicBezTo>
                  <a:cubicBezTo>
                    <a:pt x="507" y="285"/>
                    <a:pt x="510" y="290"/>
                    <a:pt x="512" y="294"/>
                  </a:cubicBezTo>
                  <a:cubicBezTo>
                    <a:pt x="511" y="308"/>
                    <a:pt x="505" y="320"/>
                    <a:pt x="499" y="331"/>
                  </a:cubicBezTo>
                  <a:cubicBezTo>
                    <a:pt x="494" y="340"/>
                    <a:pt x="490" y="346"/>
                    <a:pt x="482" y="353"/>
                  </a:cubicBezTo>
                  <a:cubicBezTo>
                    <a:pt x="480" y="356"/>
                    <a:pt x="475" y="358"/>
                    <a:pt x="471" y="362"/>
                  </a:cubicBezTo>
                  <a:cubicBezTo>
                    <a:pt x="455" y="374"/>
                    <a:pt x="434" y="384"/>
                    <a:pt x="407" y="384"/>
                  </a:cubicBezTo>
                  <a:cubicBezTo>
                    <a:pt x="395" y="384"/>
                    <a:pt x="382" y="386"/>
                    <a:pt x="370" y="385"/>
                  </a:cubicBezTo>
                  <a:cubicBezTo>
                    <a:pt x="359" y="384"/>
                    <a:pt x="353" y="378"/>
                    <a:pt x="343" y="373"/>
                  </a:cubicBezTo>
                  <a:cubicBezTo>
                    <a:pt x="341" y="372"/>
                    <a:pt x="342" y="367"/>
                    <a:pt x="340" y="365"/>
                  </a:cubicBezTo>
                  <a:cubicBezTo>
                    <a:pt x="334" y="365"/>
                    <a:pt x="328" y="368"/>
                    <a:pt x="321" y="372"/>
                  </a:cubicBezTo>
                  <a:cubicBezTo>
                    <a:pt x="316" y="376"/>
                    <a:pt x="312" y="379"/>
                    <a:pt x="306" y="382"/>
                  </a:cubicBezTo>
                  <a:cubicBezTo>
                    <a:pt x="300" y="385"/>
                    <a:pt x="290" y="385"/>
                    <a:pt x="281" y="387"/>
                  </a:cubicBezTo>
                  <a:cubicBezTo>
                    <a:pt x="271" y="389"/>
                    <a:pt x="259" y="397"/>
                    <a:pt x="245" y="389"/>
                  </a:cubicBezTo>
                  <a:cubicBezTo>
                    <a:pt x="244" y="386"/>
                    <a:pt x="241" y="385"/>
                    <a:pt x="241" y="381"/>
                  </a:cubicBezTo>
                  <a:cubicBezTo>
                    <a:pt x="239" y="383"/>
                    <a:pt x="237" y="388"/>
                    <a:pt x="233" y="389"/>
                  </a:cubicBezTo>
                  <a:cubicBezTo>
                    <a:pt x="226" y="390"/>
                    <a:pt x="225" y="384"/>
                    <a:pt x="218" y="382"/>
                  </a:cubicBezTo>
                  <a:cubicBezTo>
                    <a:pt x="214" y="381"/>
                    <a:pt x="209" y="384"/>
                    <a:pt x="204" y="384"/>
                  </a:cubicBezTo>
                  <a:cubicBezTo>
                    <a:pt x="188" y="384"/>
                    <a:pt x="166" y="376"/>
                    <a:pt x="160" y="365"/>
                  </a:cubicBezTo>
                  <a:cubicBezTo>
                    <a:pt x="161" y="359"/>
                    <a:pt x="159" y="355"/>
                    <a:pt x="159" y="349"/>
                  </a:cubicBezTo>
                  <a:cubicBezTo>
                    <a:pt x="149" y="360"/>
                    <a:pt x="131" y="357"/>
                    <a:pt x="116" y="353"/>
                  </a:cubicBezTo>
                  <a:cubicBezTo>
                    <a:pt x="111" y="350"/>
                    <a:pt x="108" y="344"/>
                    <a:pt x="103" y="342"/>
                  </a:cubicBezTo>
                  <a:cubicBezTo>
                    <a:pt x="98" y="345"/>
                    <a:pt x="94" y="351"/>
                    <a:pt x="86" y="354"/>
                  </a:cubicBezTo>
                  <a:cubicBezTo>
                    <a:pt x="82" y="356"/>
                    <a:pt x="78" y="355"/>
                    <a:pt x="73" y="356"/>
                  </a:cubicBezTo>
                  <a:cubicBezTo>
                    <a:pt x="70" y="357"/>
                    <a:pt x="67" y="360"/>
                    <a:pt x="63" y="361"/>
                  </a:cubicBezTo>
                  <a:cubicBezTo>
                    <a:pt x="46" y="364"/>
                    <a:pt x="36" y="355"/>
                    <a:pt x="27" y="347"/>
                  </a:cubicBezTo>
                  <a:cubicBezTo>
                    <a:pt x="26" y="334"/>
                    <a:pt x="24" y="327"/>
                    <a:pt x="22" y="316"/>
                  </a:cubicBezTo>
                  <a:cubicBezTo>
                    <a:pt x="12" y="314"/>
                    <a:pt x="3" y="302"/>
                    <a:pt x="4" y="291"/>
                  </a:cubicBezTo>
                  <a:cubicBezTo>
                    <a:pt x="5" y="286"/>
                    <a:pt x="8" y="282"/>
                    <a:pt x="11" y="279"/>
                  </a:cubicBezTo>
                  <a:cubicBezTo>
                    <a:pt x="8" y="276"/>
                    <a:pt x="4" y="273"/>
                    <a:pt x="1" y="269"/>
                  </a:cubicBezTo>
                  <a:cubicBezTo>
                    <a:pt x="1" y="260"/>
                    <a:pt x="2" y="256"/>
                    <a:pt x="0" y="251"/>
                  </a:cubicBezTo>
                  <a:cubicBezTo>
                    <a:pt x="3" y="241"/>
                    <a:pt x="14" y="228"/>
                    <a:pt x="6" y="215"/>
                  </a:cubicBezTo>
                  <a:cubicBezTo>
                    <a:pt x="8" y="209"/>
                    <a:pt x="8" y="200"/>
                    <a:pt x="15" y="200"/>
                  </a:cubicBezTo>
                  <a:cubicBezTo>
                    <a:pt x="15" y="185"/>
                    <a:pt x="23" y="173"/>
                    <a:pt x="26" y="160"/>
                  </a:cubicBezTo>
                  <a:cubicBezTo>
                    <a:pt x="31" y="145"/>
                    <a:pt x="44" y="133"/>
                    <a:pt x="59" y="127"/>
                  </a:cubicBezTo>
                  <a:cubicBezTo>
                    <a:pt x="68" y="102"/>
                    <a:pt x="81" y="82"/>
                    <a:pt x="106" y="73"/>
                  </a:cubicBezTo>
                  <a:cubicBezTo>
                    <a:pt x="109" y="69"/>
                    <a:pt x="112" y="66"/>
                    <a:pt x="114" y="61"/>
                  </a:cubicBezTo>
                  <a:cubicBezTo>
                    <a:pt x="122" y="60"/>
                    <a:pt x="125" y="56"/>
                    <a:pt x="133" y="55"/>
                  </a:cubicBezTo>
                  <a:cubicBezTo>
                    <a:pt x="141" y="39"/>
                    <a:pt x="160" y="34"/>
                    <a:pt x="179" y="29"/>
                  </a:cubicBezTo>
                  <a:cubicBezTo>
                    <a:pt x="185" y="22"/>
                    <a:pt x="196" y="19"/>
                    <a:pt x="205" y="15"/>
                  </a:cubicBezTo>
                  <a:cubicBezTo>
                    <a:pt x="209" y="17"/>
                    <a:pt x="215" y="17"/>
                    <a:pt x="218" y="18"/>
                  </a:cubicBezTo>
                  <a:cubicBezTo>
                    <a:pt x="225" y="15"/>
                    <a:pt x="230" y="11"/>
                    <a:pt x="234" y="6"/>
                  </a:cubicBezTo>
                  <a:cubicBezTo>
                    <a:pt x="244" y="3"/>
                    <a:pt x="258" y="0"/>
                    <a:pt x="274" y="2"/>
                  </a:cubicBezTo>
                  <a:cubicBezTo>
                    <a:pt x="277" y="2"/>
                    <a:pt x="278" y="3"/>
                    <a:pt x="281" y="4"/>
                  </a:cubicBezTo>
                  <a:cubicBezTo>
                    <a:pt x="288" y="5"/>
                    <a:pt x="295" y="3"/>
                    <a:pt x="302" y="4"/>
                  </a:cubicBezTo>
                  <a:cubicBezTo>
                    <a:pt x="304" y="4"/>
                    <a:pt x="306" y="5"/>
                    <a:pt x="309" y="6"/>
                  </a:cubicBezTo>
                  <a:cubicBezTo>
                    <a:pt x="326" y="8"/>
                    <a:pt x="344" y="1"/>
                    <a:pt x="351" y="14"/>
                  </a:cubicBezTo>
                  <a:cubicBezTo>
                    <a:pt x="361" y="15"/>
                    <a:pt x="368" y="11"/>
                    <a:pt x="377" y="15"/>
                  </a:cubicBezTo>
                  <a:cubicBezTo>
                    <a:pt x="386" y="19"/>
                    <a:pt x="391" y="31"/>
                    <a:pt x="398" y="34"/>
                  </a:cubicBezTo>
                  <a:cubicBezTo>
                    <a:pt x="402" y="35"/>
                    <a:pt x="407" y="33"/>
                    <a:pt x="410" y="34"/>
                  </a:cubicBezTo>
                  <a:cubicBezTo>
                    <a:pt x="415" y="34"/>
                    <a:pt x="418" y="38"/>
                    <a:pt x="421" y="40"/>
                  </a:cubicBezTo>
                  <a:cubicBezTo>
                    <a:pt x="425" y="43"/>
                    <a:pt x="429" y="43"/>
                    <a:pt x="431" y="47"/>
                  </a:cubicBezTo>
                  <a:close/>
                  <a:moveTo>
                    <a:pt x="339" y="14"/>
                  </a:moveTo>
                  <a:cubicBezTo>
                    <a:pt x="306" y="12"/>
                    <a:pt x="274" y="6"/>
                    <a:pt x="241" y="10"/>
                  </a:cubicBezTo>
                  <a:cubicBezTo>
                    <a:pt x="236" y="15"/>
                    <a:pt x="229" y="19"/>
                    <a:pt x="222" y="23"/>
                  </a:cubicBezTo>
                  <a:cubicBezTo>
                    <a:pt x="225" y="24"/>
                    <a:pt x="227" y="26"/>
                    <a:pt x="230" y="27"/>
                  </a:cubicBezTo>
                  <a:cubicBezTo>
                    <a:pt x="246" y="20"/>
                    <a:pt x="267" y="5"/>
                    <a:pt x="285" y="17"/>
                  </a:cubicBezTo>
                  <a:cubicBezTo>
                    <a:pt x="297" y="12"/>
                    <a:pt x="313" y="17"/>
                    <a:pt x="329" y="15"/>
                  </a:cubicBezTo>
                  <a:cubicBezTo>
                    <a:pt x="334" y="21"/>
                    <a:pt x="340" y="25"/>
                    <a:pt x="348" y="27"/>
                  </a:cubicBezTo>
                  <a:cubicBezTo>
                    <a:pt x="347" y="21"/>
                    <a:pt x="342" y="19"/>
                    <a:pt x="339" y="14"/>
                  </a:cubicBezTo>
                  <a:close/>
                  <a:moveTo>
                    <a:pt x="243" y="29"/>
                  </a:moveTo>
                  <a:cubicBezTo>
                    <a:pt x="238" y="30"/>
                    <a:pt x="233" y="30"/>
                    <a:pt x="234" y="37"/>
                  </a:cubicBezTo>
                  <a:cubicBezTo>
                    <a:pt x="244" y="35"/>
                    <a:pt x="255" y="35"/>
                    <a:pt x="262" y="40"/>
                  </a:cubicBezTo>
                  <a:cubicBezTo>
                    <a:pt x="266" y="34"/>
                    <a:pt x="280" y="29"/>
                    <a:pt x="271" y="19"/>
                  </a:cubicBezTo>
                  <a:cubicBezTo>
                    <a:pt x="258" y="18"/>
                    <a:pt x="252" y="25"/>
                    <a:pt x="243" y="29"/>
                  </a:cubicBezTo>
                  <a:close/>
                  <a:moveTo>
                    <a:pt x="359" y="21"/>
                  </a:moveTo>
                  <a:cubicBezTo>
                    <a:pt x="359" y="26"/>
                    <a:pt x="356" y="27"/>
                    <a:pt x="357" y="33"/>
                  </a:cubicBezTo>
                  <a:cubicBezTo>
                    <a:pt x="366" y="39"/>
                    <a:pt x="374" y="29"/>
                    <a:pt x="382" y="31"/>
                  </a:cubicBezTo>
                  <a:cubicBezTo>
                    <a:pt x="378" y="24"/>
                    <a:pt x="369" y="19"/>
                    <a:pt x="359" y="21"/>
                  </a:cubicBezTo>
                  <a:close/>
                  <a:moveTo>
                    <a:pt x="283" y="26"/>
                  </a:moveTo>
                  <a:cubicBezTo>
                    <a:pt x="283" y="28"/>
                    <a:pt x="283" y="31"/>
                    <a:pt x="282" y="32"/>
                  </a:cubicBezTo>
                  <a:cubicBezTo>
                    <a:pt x="286" y="31"/>
                    <a:pt x="294" y="33"/>
                    <a:pt x="299" y="35"/>
                  </a:cubicBezTo>
                  <a:cubicBezTo>
                    <a:pt x="304" y="26"/>
                    <a:pt x="316" y="29"/>
                    <a:pt x="324" y="26"/>
                  </a:cubicBezTo>
                  <a:cubicBezTo>
                    <a:pt x="317" y="17"/>
                    <a:pt x="290" y="21"/>
                    <a:pt x="283" y="26"/>
                  </a:cubicBezTo>
                  <a:close/>
                  <a:moveTo>
                    <a:pt x="202" y="22"/>
                  </a:moveTo>
                  <a:cubicBezTo>
                    <a:pt x="199" y="26"/>
                    <a:pt x="188" y="26"/>
                    <a:pt x="190" y="32"/>
                  </a:cubicBezTo>
                  <a:cubicBezTo>
                    <a:pt x="192" y="34"/>
                    <a:pt x="198" y="32"/>
                    <a:pt x="201" y="33"/>
                  </a:cubicBezTo>
                  <a:cubicBezTo>
                    <a:pt x="202" y="26"/>
                    <a:pt x="209" y="26"/>
                    <a:pt x="214" y="23"/>
                  </a:cubicBezTo>
                  <a:cubicBezTo>
                    <a:pt x="209" y="24"/>
                    <a:pt x="206" y="22"/>
                    <a:pt x="202" y="22"/>
                  </a:cubicBezTo>
                  <a:close/>
                  <a:moveTo>
                    <a:pt x="324" y="32"/>
                  </a:moveTo>
                  <a:cubicBezTo>
                    <a:pt x="329" y="41"/>
                    <a:pt x="343" y="41"/>
                    <a:pt x="354" y="44"/>
                  </a:cubicBezTo>
                  <a:cubicBezTo>
                    <a:pt x="357" y="47"/>
                    <a:pt x="360" y="50"/>
                    <a:pt x="364" y="51"/>
                  </a:cubicBezTo>
                  <a:cubicBezTo>
                    <a:pt x="364" y="49"/>
                    <a:pt x="364" y="48"/>
                    <a:pt x="364" y="46"/>
                  </a:cubicBezTo>
                  <a:cubicBezTo>
                    <a:pt x="347" y="48"/>
                    <a:pt x="343" y="21"/>
                    <a:pt x="324" y="32"/>
                  </a:cubicBezTo>
                  <a:close/>
                  <a:moveTo>
                    <a:pt x="224" y="35"/>
                  </a:moveTo>
                  <a:cubicBezTo>
                    <a:pt x="221" y="33"/>
                    <a:pt x="219" y="30"/>
                    <a:pt x="216" y="30"/>
                  </a:cubicBezTo>
                  <a:cubicBezTo>
                    <a:pt x="210" y="30"/>
                    <a:pt x="207" y="38"/>
                    <a:pt x="203" y="39"/>
                  </a:cubicBezTo>
                  <a:cubicBezTo>
                    <a:pt x="199" y="41"/>
                    <a:pt x="192" y="39"/>
                    <a:pt x="188" y="40"/>
                  </a:cubicBezTo>
                  <a:cubicBezTo>
                    <a:pt x="188" y="40"/>
                    <a:pt x="185" y="42"/>
                    <a:pt x="184" y="43"/>
                  </a:cubicBezTo>
                  <a:cubicBezTo>
                    <a:pt x="178" y="46"/>
                    <a:pt x="176" y="48"/>
                    <a:pt x="171" y="52"/>
                  </a:cubicBezTo>
                  <a:cubicBezTo>
                    <a:pt x="163" y="59"/>
                    <a:pt x="161" y="62"/>
                    <a:pt x="158" y="72"/>
                  </a:cubicBezTo>
                  <a:cubicBezTo>
                    <a:pt x="166" y="70"/>
                    <a:pt x="165" y="59"/>
                    <a:pt x="175" y="59"/>
                  </a:cubicBezTo>
                  <a:cubicBezTo>
                    <a:pt x="175" y="61"/>
                    <a:pt x="176" y="62"/>
                    <a:pt x="176" y="62"/>
                  </a:cubicBezTo>
                  <a:cubicBezTo>
                    <a:pt x="173" y="75"/>
                    <a:pt x="158" y="75"/>
                    <a:pt x="155" y="87"/>
                  </a:cubicBezTo>
                  <a:cubicBezTo>
                    <a:pt x="159" y="84"/>
                    <a:pt x="166" y="86"/>
                    <a:pt x="169" y="89"/>
                  </a:cubicBezTo>
                  <a:cubicBezTo>
                    <a:pt x="172" y="88"/>
                    <a:pt x="175" y="87"/>
                    <a:pt x="178" y="86"/>
                  </a:cubicBezTo>
                  <a:cubicBezTo>
                    <a:pt x="179" y="83"/>
                    <a:pt x="182" y="81"/>
                    <a:pt x="185" y="79"/>
                  </a:cubicBezTo>
                  <a:cubicBezTo>
                    <a:pt x="186" y="74"/>
                    <a:pt x="187" y="69"/>
                    <a:pt x="193" y="70"/>
                  </a:cubicBezTo>
                  <a:cubicBezTo>
                    <a:pt x="193" y="71"/>
                    <a:pt x="194" y="71"/>
                    <a:pt x="194" y="72"/>
                  </a:cubicBezTo>
                  <a:cubicBezTo>
                    <a:pt x="191" y="87"/>
                    <a:pt x="175" y="101"/>
                    <a:pt x="157" y="93"/>
                  </a:cubicBezTo>
                  <a:cubicBezTo>
                    <a:pt x="155" y="95"/>
                    <a:pt x="152" y="95"/>
                    <a:pt x="151" y="98"/>
                  </a:cubicBezTo>
                  <a:cubicBezTo>
                    <a:pt x="152" y="105"/>
                    <a:pt x="160" y="107"/>
                    <a:pt x="163" y="112"/>
                  </a:cubicBezTo>
                  <a:cubicBezTo>
                    <a:pt x="165" y="116"/>
                    <a:pt x="164" y="121"/>
                    <a:pt x="168" y="126"/>
                  </a:cubicBezTo>
                  <a:cubicBezTo>
                    <a:pt x="168" y="123"/>
                    <a:pt x="166" y="123"/>
                    <a:pt x="167" y="120"/>
                  </a:cubicBezTo>
                  <a:cubicBezTo>
                    <a:pt x="172" y="112"/>
                    <a:pt x="182" y="107"/>
                    <a:pt x="189" y="100"/>
                  </a:cubicBezTo>
                  <a:cubicBezTo>
                    <a:pt x="188" y="96"/>
                    <a:pt x="184" y="95"/>
                    <a:pt x="184" y="90"/>
                  </a:cubicBezTo>
                  <a:cubicBezTo>
                    <a:pt x="186" y="89"/>
                    <a:pt x="187" y="87"/>
                    <a:pt x="190" y="87"/>
                  </a:cubicBezTo>
                  <a:cubicBezTo>
                    <a:pt x="194" y="86"/>
                    <a:pt x="193" y="90"/>
                    <a:pt x="196" y="90"/>
                  </a:cubicBezTo>
                  <a:cubicBezTo>
                    <a:pt x="201" y="82"/>
                    <a:pt x="208" y="77"/>
                    <a:pt x="208" y="63"/>
                  </a:cubicBezTo>
                  <a:cubicBezTo>
                    <a:pt x="203" y="55"/>
                    <a:pt x="177" y="70"/>
                    <a:pt x="179" y="51"/>
                  </a:cubicBezTo>
                  <a:cubicBezTo>
                    <a:pt x="192" y="45"/>
                    <a:pt x="205" y="48"/>
                    <a:pt x="218" y="49"/>
                  </a:cubicBezTo>
                  <a:cubicBezTo>
                    <a:pt x="223" y="46"/>
                    <a:pt x="226" y="41"/>
                    <a:pt x="224" y="35"/>
                  </a:cubicBezTo>
                  <a:close/>
                  <a:moveTo>
                    <a:pt x="305" y="38"/>
                  </a:moveTo>
                  <a:cubicBezTo>
                    <a:pt x="308" y="48"/>
                    <a:pt x="310" y="57"/>
                    <a:pt x="319" y="59"/>
                  </a:cubicBezTo>
                  <a:cubicBezTo>
                    <a:pt x="329" y="60"/>
                    <a:pt x="341" y="51"/>
                    <a:pt x="352" y="57"/>
                  </a:cubicBezTo>
                  <a:cubicBezTo>
                    <a:pt x="358" y="62"/>
                    <a:pt x="359" y="75"/>
                    <a:pt x="373" y="73"/>
                  </a:cubicBezTo>
                  <a:cubicBezTo>
                    <a:pt x="371" y="53"/>
                    <a:pt x="339" y="48"/>
                    <a:pt x="318" y="40"/>
                  </a:cubicBezTo>
                  <a:cubicBezTo>
                    <a:pt x="318" y="37"/>
                    <a:pt x="317" y="33"/>
                    <a:pt x="314" y="32"/>
                  </a:cubicBezTo>
                  <a:cubicBezTo>
                    <a:pt x="311" y="34"/>
                    <a:pt x="307" y="35"/>
                    <a:pt x="305" y="38"/>
                  </a:cubicBezTo>
                  <a:close/>
                  <a:moveTo>
                    <a:pt x="166" y="40"/>
                  </a:moveTo>
                  <a:cubicBezTo>
                    <a:pt x="159" y="42"/>
                    <a:pt x="145" y="45"/>
                    <a:pt x="144" y="55"/>
                  </a:cubicBezTo>
                  <a:cubicBezTo>
                    <a:pt x="149" y="60"/>
                    <a:pt x="152" y="55"/>
                    <a:pt x="158" y="52"/>
                  </a:cubicBezTo>
                  <a:cubicBezTo>
                    <a:pt x="165" y="48"/>
                    <a:pt x="172" y="42"/>
                    <a:pt x="176" y="39"/>
                  </a:cubicBezTo>
                  <a:cubicBezTo>
                    <a:pt x="179" y="38"/>
                    <a:pt x="182" y="40"/>
                    <a:pt x="181" y="35"/>
                  </a:cubicBezTo>
                  <a:cubicBezTo>
                    <a:pt x="175" y="37"/>
                    <a:pt x="170" y="39"/>
                    <a:pt x="166" y="40"/>
                  </a:cubicBezTo>
                  <a:close/>
                  <a:moveTo>
                    <a:pt x="394" y="48"/>
                  </a:moveTo>
                  <a:cubicBezTo>
                    <a:pt x="390" y="45"/>
                    <a:pt x="390" y="39"/>
                    <a:pt x="385" y="36"/>
                  </a:cubicBezTo>
                  <a:cubicBezTo>
                    <a:pt x="378" y="36"/>
                    <a:pt x="373" y="37"/>
                    <a:pt x="369" y="40"/>
                  </a:cubicBezTo>
                  <a:cubicBezTo>
                    <a:pt x="374" y="41"/>
                    <a:pt x="370" y="47"/>
                    <a:pt x="372" y="50"/>
                  </a:cubicBezTo>
                  <a:cubicBezTo>
                    <a:pt x="376" y="57"/>
                    <a:pt x="387" y="62"/>
                    <a:pt x="394" y="56"/>
                  </a:cubicBezTo>
                  <a:cubicBezTo>
                    <a:pt x="393" y="52"/>
                    <a:pt x="393" y="52"/>
                    <a:pt x="394" y="48"/>
                  </a:cubicBezTo>
                  <a:close/>
                  <a:moveTo>
                    <a:pt x="269" y="48"/>
                  </a:moveTo>
                  <a:cubicBezTo>
                    <a:pt x="269" y="50"/>
                    <a:pt x="272" y="49"/>
                    <a:pt x="271" y="52"/>
                  </a:cubicBezTo>
                  <a:cubicBezTo>
                    <a:pt x="276" y="54"/>
                    <a:pt x="281" y="56"/>
                    <a:pt x="283" y="59"/>
                  </a:cubicBezTo>
                  <a:cubicBezTo>
                    <a:pt x="288" y="54"/>
                    <a:pt x="293" y="49"/>
                    <a:pt x="296" y="42"/>
                  </a:cubicBezTo>
                  <a:cubicBezTo>
                    <a:pt x="289" y="35"/>
                    <a:pt x="272" y="37"/>
                    <a:pt x="269" y="48"/>
                  </a:cubicBezTo>
                  <a:close/>
                  <a:moveTo>
                    <a:pt x="423" y="56"/>
                  </a:moveTo>
                  <a:cubicBezTo>
                    <a:pt x="419" y="47"/>
                    <a:pt x="410" y="40"/>
                    <a:pt x="399" y="41"/>
                  </a:cubicBezTo>
                  <a:cubicBezTo>
                    <a:pt x="400" y="45"/>
                    <a:pt x="405" y="50"/>
                    <a:pt x="402" y="56"/>
                  </a:cubicBezTo>
                  <a:cubicBezTo>
                    <a:pt x="412" y="55"/>
                    <a:pt x="418" y="57"/>
                    <a:pt x="423" y="56"/>
                  </a:cubicBezTo>
                  <a:close/>
                  <a:moveTo>
                    <a:pt x="231" y="44"/>
                  </a:moveTo>
                  <a:cubicBezTo>
                    <a:pt x="229" y="52"/>
                    <a:pt x="223" y="56"/>
                    <a:pt x="213" y="56"/>
                  </a:cubicBezTo>
                  <a:cubicBezTo>
                    <a:pt x="214" y="60"/>
                    <a:pt x="216" y="63"/>
                    <a:pt x="216" y="66"/>
                  </a:cubicBezTo>
                  <a:cubicBezTo>
                    <a:pt x="216" y="69"/>
                    <a:pt x="213" y="77"/>
                    <a:pt x="211" y="82"/>
                  </a:cubicBezTo>
                  <a:cubicBezTo>
                    <a:pt x="211" y="82"/>
                    <a:pt x="208" y="82"/>
                    <a:pt x="208" y="83"/>
                  </a:cubicBezTo>
                  <a:cubicBezTo>
                    <a:pt x="207" y="84"/>
                    <a:pt x="207" y="88"/>
                    <a:pt x="206" y="89"/>
                  </a:cubicBezTo>
                  <a:cubicBezTo>
                    <a:pt x="204" y="93"/>
                    <a:pt x="199" y="96"/>
                    <a:pt x="198" y="99"/>
                  </a:cubicBezTo>
                  <a:cubicBezTo>
                    <a:pt x="198" y="98"/>
                    <a:pt x="201" y="103"/>
                    <a:pt x="201" y="104"/>
                  </a:cubicBezTo>
                  <a:cubicBezTo>
                    <a:pt x="206" y="123"/>
                    <a:pt x="188" y="134"/>
                    <a:pt x="181" y="144"/>
                  </a:cubicBezTo>
                  <a:cubicBezTo>
                    <a:pt x="177" y="149"/>
                    <a:pt x="174" y="162"/>
                    <a:pt x="174" y="170"/>
                  </a:cubicBezTo>
                  <a:cubicBezTo>
                    <a:pt x="174" y="185"/>
                    <a:pt x="181" y="191"/>
                    <a:pt x="190" y="198"/>
                  </a:cubicBezTo>
                  <a:cubicBezTo>
                    <a:pt x="198" y="205"/>
                    <a:pt x="205" y="209"/>
                    <a:pt x="212" y="218"/>
                  </a:cubicBezTo>
                  <a:cubicBezTo>
                    <a:pt x="214" y="220"/>
                    <a:pt x="217" y="225"/>
                    <a:pt x="217" y="227"/>
                  </a:cubicBezTo>
                  <a:cubicBezTo>
                    <a:pt x="219" y="234"/>
                    <a:pt x="212" y="246"/>
                    <a:pt x="205" y="247"/>
                  </a:cubicBezTo>
                  <a:cubicBezTo>
                    <a:pt x="206" y="239"/>
                    <a:pt x="210" y="235"/>
                    <a:pt x="209" y="228"/>
                  </a:cubicBezTo>
                  <a:cubicBezTo>
                    <a:pt x="207" y="223"/>
                    <a:pt x="199" y="216"/>
                    <a:pt x="193" y="211"/>
                  </a:cubicBezTo>
                  <a:cubicBezTo>
                    <a:pt x="187" y="205"/>
                    <a:pt x="180" y="200"/>
                    <a:pt x="175" y="196"/>
                  </a:cubicBezTo>
                  <a:cubicBezTo>
                    <a:pt x="181" y="201"/>
                    <a:pt x="181" y="210"/>
                    <a:pt x="176" y="216"/>
                  </a:cubicBezTo>
                  <a:cubicBezTo>
                    <a:pt x="186" y="217"/>
                    <a:pt x="187" y="226"/>
                    <a:pt x="191" y="233"/>
                  </a:cubicBezTo>
                  <a:cubicBezTo>
                    <a:pt x="186" y="243"/>
                    <a:pt x="194" y="254"/>
                    <a:pt x="198" y="261"/>
                  </a:cubicBezTo>
                  <a:cubicBezTo>
                    <a:pt x="207" y="254"/>
                    <a:pt x="221" y="263"/>
                    <a:pt x="232" y="260"/>
                  </a:cubicBezTo>
                  <a:cubicBezTo>
                    <a:pt x="234" y="250"/>
                    <a:pt x="238" y="241"/>
                    <a:pt x="241" y="232"/>
                  </a:cubicBezTo>
                  <a:cubicBezTo>
                    <a:pt x="239" y="232"/>
                    <a:pt x="239" y="235"/>
                    <a:pt x="235" y="234"/>
                  </a:cubicBezTo>
                  <a:cubicBezTo>
                    <a:pt x="233" y="233"/>
                    <a:pt x="231" y="232"/>
                    <a:pt x="230" y="229"/>
                  </a:cubicBezTo>
                  <a:cubicBezTo>
                    <a:pt x="228" y="226"/>
                    <a:pt x="226" y="217"/>
                    <a:pt x="226" y="215"/>
                  </a:cubicBezTo>
                  <a:cubicBezTo>
                    <a:pt x="226" y="212"/>
                    <a:pt x="227" y="209"/>
                    <a:pt x="227" y="205"/>
                  </a:cubicBezTo>
                  <a:cubicBezTo>
                    <a:pt x="226" y="199"/>
                    <a:pt x="222" y="194"/>
                    <a:pt x="221" y="188"/>
                  </a:cubicBezTo>
                  <a:cubicBezTo>
                    <a:pt x="211" y="181"/>
                    <a:pt x="209" y="167"/>
                    <a:pt x="205" y="155"/>
                  </a:cubicBezTo>
                  <a:cubicBezTo>
                    <a:pt x="206" y="150"/>
                    <a:pt x="208" y="146"/>
                    <a:pt x="209" y="142"/>
                  </a:cubicBezTo>
                  <a:cubicBezTo>
                    <a:pt x="214" y="141"/>
                    <a:pt x="215" y="136"/>
                    <a:pt x="218" y="133"/>
                  </a:cubicBezTo>
                  <a:cubicBezTo>
                    <a:pt x="225" y="128"/>
                    <a:pt x="237" y="127"/>
                    <a:pt x="239" y="116"/>
                  </a:cubicBezTo>
                  <a:cubicBezTo>
                    <a:pt x="225" y="111"/>
                    <a:pt x="212" y="109"/>
                    <a:pt x="212" y="94"/>
                  </a:cubicBezTo>
                  <a:cubicBezTo>
                    <a:pt x="212" y="92"/>
                    <a:pt x="212" y="88"/>
                    <a:pt x="213" y="86"/>
                  </a:cubicBezTo>
                  <a:cubicBezTo>
                    <a:pt x="219" y="70"/>
                    <a:pt x="246" y="58"/>
                    <a:pt x="265" y="59"/>
                  </a:cubicBezTo>
                  <a:cubicBezTo>
                    <a:pt x="267" y="57"/>
                    <a:pt x="261" y="53"/>
                    <a:pt x="262" y="48"/>
                  </a:cubicBezTo>
                  <a:cubicBezTo>
                    <a:pt x="252" y="45"/>
                    <a:pt x="243" y="40"/>
                    <a:pt x="231" y="44"/>
                  </a:cubicBezTo>
                  <a:close/>
                  <a:moveTo>
                    <a:pt x="276" y="67"/>
                  </a:moveTo>
                  <a:cubicBezTo>
                    <a:pt x="269" y="68"/>
                    <a:pt x="262" y="64"/>
                    <a:pt x="255" y="65"/>
                  </a:cubicBezTo>
                  <a:cubicBezTo>
                    <a:pt x="252" y="66"/>
                    <a:pt x="246" y="68"/>
                    <a:pt x="242" y="69"/>
                  </a:cubicBezTo>
                  <a:cubicBezTo>
                    <a:pt x="228" y="74"/>
                    <a:pt x="221" y="81"/>
                    <a:pt x="219" y="96"/>
                  </a:cubicBezTo>
                  <a:cubicBezTo>
                    <a:pt x="222" y="99"/>
                    <a:pt x="225" y="102"/>
                    <a:pt x="227" y="106"/>
                  </a:cubicBezTo>
                  <a:cubicBezTo>
                    <a:pt x="235" y="108"/>
                    <a:pt x="246" y="107"/>
                    <a:pt x="249" y="114"/>
                  </a:cubicBezTo>
                  <a:cubicBezTo>
                    <a:pt x="247" y="132"/>
                    <a:pt x="217" y="135"/>
                    <a:pt x="214" y="150"/>
                  </a:cubicBezTo>
                  <a:cubicBezTo>
                    <a:pt x="212" y="158"/>
                    <a:pt x="215" y="168"/>
                    <a:pt x="218" y="174"/>
                  </a:cubicBezTo>
                  <a:cubicBezTo>
                    <a:pt x="222" y="180"/>
                    <a:pt x="227" y="185"/>
                    <a:pt x="231" y="190"/>
                  </a:cubicBezTo>
                  <a:cubicBezTo>
                    <a:pt x="235" y="203"/>
                    <a:pt x="233" y="223"/>
                    <a:pt x="243" y="230"/>
                  </a:cubicBezTo>
                  <a:cubicBezTo>
                    <a:pt x="251" y="223"/>
                    <a:pt x="262" y="219"/>
                    <a:pt x="265" y="207"/>
                  </a:cubicBezTo>
                  <a:cubicBezTo>
                    <a:pt x="265" y="202"/>
                    <a:pt x="265" y="202"/>
                    <a:pt x="265" y="198"/>
                  </a:cubicBezTo>
                  <a:cubicBezTo>
                    <a:pt x="268" y="194"/>
                    <a:pt x="272" y="191"/>
                    <a:pt x="274" y="187"/>
                  </a:cubicBezTo>
                  <a:cubicBezTo>
                    <a:pt x="271" y="180"/>
                    <a:pt x="264" y="177"/>
                    <a:pt x="262" y="168"/>
                  </a:cubicBezTo>
                  <a:cubicBezTo>
                    <a:pt x="263" y="168"/>
                    <a:pt x="262" y="164"/>
                    <a:pt x="265" y="165"/>
                  </a:cubicBezTo>
                  <a:cubicBezTo>
                    <a:pt x="273" y="169"/>
                    <a:pt x="277" y="177"/>
                    <a:pt x="282" y="184"/>
                  </a:cubicBezTo>
                  <a:cubicBezTo>
                    <a:pt x="295" y="178"/>
                    <a:pt x="309" y="171"/>
                    <a:pt x="317" y="159"/>
                  </a:cubicBezTo>
                  <a:cubicBezTo>
                    <a:pt x="321" y="141"/>
                    <a:pt x="324" y="128"/>
                    <a:pt x="321" y="107"/>
                  </a:cubicBezTo>
                  <a:cubicBezTo>
                    <a:pt x="323" y="106"/>
                    <a:pt x="325" y="105"/>
                    <a:pt x="329" y="106"/>
                  </a:cubicBezTo>
                  <a:cubicBezTo>
                    <a:pt x="328" y="118"/>
                    <a:pt x="328" y="132"/>
                    <a:pt x="329" y="144"/>
                  </a:cubicBezTo>
                  <a:cubicBezTo>
                    <a:pt x="341" y="136"/>
                    <a:pt x="355" y="144"/>
                    <a:pt x="367" y="148"/>
                  </a:cubicBezTo>
                  <a:cubicBezTo>
                    <a:pt x="366" y="148"/>
                    <a:pt x="368" y="153"/>
                    <a:pt x="364" y="154"/>
                  </a:cubicBezTo>
                  <a:cubicBezTo>
                    <a:pt x="353" y="150"/>
                    <a:pt x="338" y="143"/>
                    <a:pt x="328" y="152"/>
                  </a:cubicBezTo>
                  <a:cubicBezTo>
                    <a:pt x="322" y="176"/>
                    <a:pt x="297" y="181"/>
                    <a:pt x="280" y="195"/>
                  </a:cubicBezTo>
                  <a:cubicBezTo>
                    <a:pt x="276" y="194"/>
                    <a:pt x="277" y="197"/>
                    <a:pt x="274" y="197"/>
                  </a:cubicBezTo>
                  <a:cubicBezTo>
                    <a:pt x="271" y="207"/>
                    <a:pt x="272" y="213"/>
                    <a:pt x="267" y="220"/>
                  </a:cubicBezTo>
                  <a:cubicBezTo>
                    <a:pt x="263" y="226"/>
                    <a:pt x="255" y="227"/>
                    <a:pt x="250" y="232"/>
                  </a:cubicBezTo>
                  <a:cubicBezTo>
                    <a:pt x="247" y="235"/>
                    <a:pt x="247" y="238"/>
                    <a:pt x="245" y="242"/>
                  </a:cubicBezTo>
                  <a:cubicBezTo>
                    <a:pt x="243" y="247"/>
                    <a:pt x="241" y="251"/>
                    <a:pt x="242" y="256"/>
                  </a:cubicBezTo>
                  <a:cubicBezTo>
                    <a:pt x="247" y="255"/>
                    <a:pt x="250" y="253"/>
                    <a:pt x="253" y="252"/>
                  </a:cubicBezTo>
                  <a:cubicBezTo>
                    <a:pt x="262" y="252"/>
                    <a:pt x="269" y="258"/>
                    <a:pt x="277" y="257"/>
                  </a:cubicBezTo>
                  <a:cubicBezTo>
                    <a:pt x="283" y="256"/>
                    <a:pt x="284" y="250"/>
                    <a:pt x="290" y="252"/>
                  </a:cubicBezTo>
                  <a:cubicBezTo>
                    <a:pt x="290" y="249"/>
                    <a:pt x="292" y="248"/>
                    <a:pt x="294" y="247"/>
                  </a:cubicBezTo>
                  <a:cubicBezTo>
                    <a:pt x="316" y="238"/>
                    <a:pt x="331" y="222"/>
                    <a:pt x="344" y="205"/>
                  </a:cubicBezTo>
                  <a:cubicBezTo>
                    <a:pt x="347" y="205"/>
                    <a:pt x="348" y="204"/>
                    <a:pt x="351" y="203"/>
                  </a:cubicBezTo>
                  <a:cubicBezTo>
                    <a:pt x="351" y="201"/>
                    <a:pt x="351" y="198"/>
                    <a:pt x="353" y="195"/>
                  </a:cubicBezTo>
                  <a:cubicBezTo>
                    <a:pt x="342" y="194"/>
                    <a:pt x="334" y="190"/>
                    <a:pt x="325" y="191"/>
                  </a:cubicBezTo>
                  <a:cubicBezTo>
                    <a:pt x="319" y="192"/>
                    <a:pt x="314" y="196"/>
                    <a:pt x="311" y="198"/>
                  </a:cubicBezTo>
                  <a:cubicBezTo>
                    <a:pt x="306" y="201"/>
                    <a:pt x="299" y="206"/>
                    <a:pt x="293" y="203"/>
                  </a:cubicBezTo>
                  <a:cubicBezTo>
                    <a:pt x="293" y="197"/>
                    <a:pt x="298" y="197"/>
                    <a:pt x="302" y="196"/>
                  </a:cubicBezTo>
                  <a:cubicBezTo>
                    <a:pt x="312" y="188"/>
                    <a:pt x="322" y="181"/>
                    <a:pt x="336" y="182"/>
                  </a:cubicBezTo>
                  <a:cubicBezTo>
                    <a:pt x="341" y="183"/>
                    <a:pt x="345" y="187"/>
                    <a:pt x="350" y="186"/>
                  </a:cubicBezTo>
                  <a:cubicBezTo>
                    <a:pt x="362" y="185"/>
                    <a:pt x="368" y="174"/>
                    <a:pt x="376" y="166"/>
                  </a:cubicBezTo>
                  <a:cubicBezTo>
                    <a:pt x="373" y="156"/>
                    <a:pt x="376" y="150"/>
                    <a:pt x="375" y="142"/>
                  </a:cubicBezTo>
                  <a:cubicBezTo>
                    <a:pt x="373" y="130"/>
                    <a:pt x="362" y="123"/>
                    <a:pt x="359" y="113"/>
                  </a:cubicBezTo>
                  <a:cubicBezTo>
                    <a:pt x="357" y="107"/>
                    <a:pt x="359" y="104"/>
                    <a:pt x="360" y="99"/>
                  </a:cubicBezTo>
                  <a:cubicBezTo>
                    <a:pt x="360" y="93"/>
                    <a:pt x="357" y="86"/>
                    <a:pt x="361" y="80"/>
                  </a:cubicBezTo>
                  <a:cubicBezTo>
                    <a:pt x="355" y="75"/>
                    <a:pt x="351" y="68"/>
                    <a:pt x="346" y="61"/>
                  </a:cubicBezTo>
                  <a:cubicBezTo>
                    <a:pt x="343" y="61"/>
                    <a:pt x="340" y="61"/>
                    <a:pt x="337" y="61"/>
                  </a:cubicBezTo>
                  <a:cubicBezTo>
                    <a:pt x="337" y="67"/>
                    <a:pt x="341" y="71"/>
                    <a:pt x="340" y="76"/>
                  </a:cubicBezTo>
                  <a:cubicBezTo>
                    <a:pt x="338" y="87"/>
                    <a:pt x="322" y="85"/>
                    <a:pt x="312" y="88"/>
                  </a:cubicBezTo>
                  <a:cubicBezTo>
                    <a:pt x="305" y="93"/>
                    <a:pt x="306" y="105"/>
                    <a:pt x="297" y="107"/>
                  </a:cubicBezTo>
                  <a:cubicBezTo>
                    <a:pt x="294" y="98"/>
                    <a:pt x="301" y="87"/>
                    <a:pt x="309" y="83"/>
                  </a:cubicBezTo>
                  <a:cubicBezTo>
                    <a:pt x="314" y="79"/>
                    <a:pt x="322" y="78"/>
                    <a:pt x="330" y="79"/>
                  </a:cubicBezTo>
                  <a:cubicBezTo>
                    <a:pt x="333" y="71"/>
                    <a:pt x="325" y="72"/>
                    <a:pt x="326" y="64"/>
                  </a:cubicBezTo>
                  <a:cubicBezTo>
                    <a:pt x="313" y="69"/>
                    <a:pt x="300" y="73"/>
                    <a:pt x="290" y="82"/>
                  </a:cubicBezTo>
                  <a:cubicBezTo>
                    <a:pt x="288" y="84"/>
                    <a:pt x="277" y="96"/>
                    <a:pt x="276" y="101"/>
                  </a:cubicBezTo>
                  <a:cubicBezTo>
                    <a:pt x="275" y="105"/>
                    <a:pt x="269" y="110"/>
                    <a:pt x="271" y="117"/>
                  </a:cubicBezTo>
                  <a:cubicBezTo>
                    <a:pt x="271" y="120"/>
                    <a:pt x="275" y="120"/>
                    <a:pt x="275" y="123"/>
                  </a:cubicBezTo>
                  <a:cubicBezTo>
                    <a:pt x="275" y="127"/>
                    <a:pt x="274" y="128"/>
                    <a:pt x="275" y="132"/>
                  </a:cubicBezTo>
                  <a:cubicBezTo>
                    <a:pt x="285" y="143"/>
                    <a:pt x="298" y="150"/>
                    <a:pt x="301" y="167"/>
                  </a:cubicBezTo>
                  <a:cubicBezTo>
                    <a:pt x="298" y="167"/>
                    <a:pt x="298" y="170"/>
                    <a:pt x="294" y="170"/>
                  </a:cubicBezTo>
                  <a:cubicBezTo>
                    <a:pt x="292" y="168"/>
                    <a:pt x="290" y="165"/>
                    <a:pt x="290" y="159"/>
                  </a:cubicBezTo>
                  <a:cubicBezTo>
                    <a:pt x="286" y="148"/>
                    <a:pt x="270" y="144"/>
                    <a:pt x="268" y="133"/>
                  </a:cubicBezTo>
                  <a:cubicBezTo>
                    <a:pt x="260" y="141"/>
                    <a:pt x="246" y="143"/>
                    <a:pt x="231" y="144"/>
                  </a:cubicBezTo>
                  <a:cubicBezTo>
                    <a:pt x="231" y="141"/>
                    <a:pt x="228" y="141"/>
                    <a:pt x="229" y="136"/>
                  </a:cubicBezTo>
                  <a:cubicBezTo>
                    <a:pt x="241" y="136"/>
                    <a:pt x="258" y="136"/>
                    <a:pt x="265" y="128"/>
                  </a:cubicBezTo>
                  <a:cubicBezTo>
                    <a:pt x="262" y="112"/>
                    <a:pt x="265" y="99"/>
                    <a:pt x="273" y="92"/>
                  </a:cubicBezTo>
                  <a:cubicBezTo>
                    <a:pt x="272" y="88"/>
                    <a:pt x="272" y="81"/>
                    <a:pt x="269" y="78"/>
                  </a:cubicBezTo>
                  <a:cubicBezTo>
                    <a:pt x="264" y="75"/>
                    <a:pt x="254" y="83"/>
                    <a:pt x="249" y="78"/>
                  </a:cubicBezTo>
                  <a:cubicBezTo>
                    <a:pt x="251" y="69"/>
                    <a:pt x="266" y="71"/>
                    <a:pt x="274" y="72"/>
                  </a:cubicBezTo>
                  <a:cubicBezTo>
                    <a:pt x="278" y="74"/>
                    <a:pt x="278" y="80"/>
                    <a:pt x="281" y="83"/>
                  </a:cubicBezTo>
                  <a:cubicBezTo>
                    <a:pt x="288" y="73"/>
                    <a:pt x="300" y="68"/>
                    <a:pt x="312" y="62"/>
                  </a:cubicBezTo>
                  <a:cubicBezTo>
                    <a:pt x="304" y="60"/>
                    <a:pt x="306" y="54"/>
                    <a:pt x="299" y="52"/>
                  </a:cubicBezTo>
                  <a:cubicBezTo>
                    <a:pt x="294" y="58"/>
                    <a:pt x="287" y="66"/>
                    <a:pt x="276" y="67"/>
                  </a:cubicBezTo>
                  <a:close/>
                  <a:moveTo>
                    <a:pt x="191" y="56"/>
                  </a:moveTo>
                  <a:cubicBezTo>
                    <a:pt x="193" y="55"/>
                    <a:pt x="196" y="55"/>
                    <a:pt x="197" y="54"/>
                  </a:cubicBezTo>
                  <a:cubicBezTo>
                    <a:pt x="195" y="52"/>
                    <a:pt x="191" y="53"/>
                    <a:pt x="191" y="56"/>
                  </a:cubicBezTo>
                  <a:close/>
                  <a:moveTo>
                    <a:pt x="491" y="159"/>
                  </a:moveTo>
                  <a:cubicBezTo>
                    <a:pt x="495" y="154"/>
                    <a:pt x="502" y="148"/>
                    <a:pt x="502" y="141"/>
                  </a:cubicBezTo>
                  <a:cubicBezTo>
                    <a:pt x="501" y="133"/>
                    <a:pt x="492" y="129"/>
                    <a:pt x="488" y="123"/>
                  </a:cubicBezTo>
                  <a:cubicBezTo>
                    <a:pt x="482" y="97"/>
                    <a:pt x="466" y="81"/>
                    <a:pt x="443" y="72"/>
                  </a:cubicBezTo>
                  <a:cubicBezTo>
                    <a:pt x="442" y="69"/>
                    <a:pt x="440" y="68"/>
                    <a:pt x="438" y="65"/>
                  </a:cubicBezTo>
                  <a:cubicBezTo>
                    <a:pt x="427" y="63"/>
                    <a:pt x="406" y="58"/>
                    <a:pt x="394" y="62"/>
                  </a:cubicBezTo>
                  <a:cubicBezTo>
                    <a:pt x="391" y="63"/>
                    <a:pt x="384" y="67"/>
                    <a:pt x="386" y="72"/>
                  </a:cubicBezTo>
                  <a:cubicBezTo>
                    <a:pt x="401" y="80"/>
                    <a:pt x="411" y="63"/>
                    <a:pt x="423" y="65"/>
                  </a:cubicBezTo>
                  <a:cubicBezTo>
                    <a:pt x="431" y="67"/>
                    <a:pt x="432" y="77"/>
                    <a:pt x="442" y="80"/>
                  </a:cubicBezTo>
                  <a:cubicBezTo>
                    <a:pt x="444" y="81"/>
                    <a:pt x="442" y="86"/>
                    <a:pt x="444" y="87"/>
                  </a:cubicBezTo>
                  <a:cubicBezTo>
                    <a:pt x="450" y="90"/>
                    <a:pt x="455" y="84"/>
                    <a:pt x="461" y="87"/>
                  </a:cubicBezTo>
                  <a:cubicBezTo>
                    <a:pt x="466" y="96"/>
                    <a:pt x="470" y="104"/>
                    <a:pt x="472" y="116"/>
                  </a:cubicBezTo>
                  <a:cubicBezTo>
                    <a:pt x="478" y="123"/>
                    <a:pt x="485" y="129"/>
                    <a:pt x="483" y="140"/>
                  </a:cubicBezTo>
                  <a:cubicBezTo>
                    <a:pt x="483" y="142"/>
                    <a:pt x="481" y="145"/>
                    <a:pt x="481" y="148"/>
                  </a:cubicBezTo>
                  <a:cubicBezTo>
                    <a:pt x="480" y="155"/>
                    <a:pt x="482" y="162"/>
                    <a:pt x="480" y="168"/>
                  </a:cubicBezTo>
                  <a:cubicBezTo>
                    <a:pt x="484" y="167"/>
                    <a:pt x="487" y="169"/>
                    <a:pt x="492" y="166"/>
                  </a:cubicBezTo>
                  <a:cubicBezTo>
                    <a:pt x="490" y="166"/>
                    <a:pt x="492" y="161"/>
                    <a:pt x="491" y="159"/>
                  </a:cubicBezTo>
                  <a:close/>
                  <a:moveTo>
                    <a:pt x="126" y="76"/>
                  </a:moveTo>
                  <a:cubicBezTo>
                    <a:pt x="135" y="75"/>
                    <a:pt x="140" y="70"/>
                    <a:pt x="150" y="71"/>
                  </a:cubicBezTo>
                  <a:cubicBezTo>
                    <a:pt x="150" y="67"/>
                    <a:pt x="152" y="65"/>
                    <a:pt x="153" y="62"/>
                  </a:cubicBezTo>
                  <a:cubicBezTo>
                    <a:pt x="145" y="64"/>
                    <a:pt x="133" y="69"/>
                    <a:pt x="126" y="76"/>
                  </a:cubicBezTo>
                  <a:close/>
                  <a:moveTo>
                    <a:pt x="118" y="69"/>
                  </a:moveTo>
                  <a:cubicBezTo>
                    <a:pt x="120" y="67"/>
                    <a:pt x="128" y="66"/>
                    <a:pt x="126" y="63"/>
                  </a:cubicBezTo>
                  <a:cubicBezTo>
                    <a:pt x="123" y="65"/>
                    <a:pt x="119" y="65"/>
                    <a:pt x="118" y="69"/>
                  </a:cubicBezTo>
                  <a:close/>
                  <a:moveTo>
                    <a:pt x="440" y="94"/>
                  </a:moveTo>
                  <a:cubicBezTo>
                    <a:pt x="439" y="91"/>
                    <a:pt x="436" y="91"/>
                    <a:pt x="434" y="87"/>
                  </a:cubicBezTo>
                  <a:cubicBezTo>
                    <a:pt x="434" y="86"/>
                    <a:pt x="434" y="83"/>
                    <a:pt x="433" y="82"/>
                  </a:cubicBezTo>
                  <a:cubicBezTo>
                    <a:pt x="431" y="78"/>
                    <a:pt x="424" y="71"/>
                    <a:pt x="420" y="70"/>
                  </a:cubicBezTo>
                  <a:cubicBezTo>
                    <a:pt x="414" y="69"/>
                    <a:pt x="408" y="77"/>
                    <a:pt x="399" y="79"/>
                  </a:cubicBezTo>
                  <a:cubicBezTo>
                    <a:pt x="396" y="79"/>
                    <a:pt x="392" y="79"/>
                    <a:pt x="388" y="79"/>
                  </a:cubicBezTo>
                  <a:cubicBezTo>
                    <a:pt x="386" y="78"/>
                    <a:pt x="382" y="75"/>
                    <a:pt x="381" y="75"/>
                  </a:cubicBezTo>
                  <a:cubicBezTo>
                    <a:pt x="380" y="75"/>
                    <a:pt x="377" y="79"/>
                    <a:pt x="374" y="80"/>
                  </a:cubicBezTo>
                  <a:cubicBezTo>
                    <a:pt x="370" y="81"/>
                    <a:pt x="369" y="80"/>
                    <a:pt x="366" y="81"/>
                  </a:cubicBezTo>
                  <a:cubicBezTo>
                    <a:pt x="365" y="90"/>
                    <a:pt x="362" y="104"/>
                    <a:pt x="363" y="111"/>
                  </a:cubicBezTo>
                  <a:cubicBezTo>
                    <a:pt x="366" y="128"/>
                    <a:pt x="389" y="136"/>
                    <a:pt x="382" y="160"/>
                  </a:cubicBezTo>
                  <a:cubicBezTo>
                    <a:pt x="394" y="171"/>
                    <a:pt x="431" y="164"/>
                    <a:pt x="427" y="144"/>
                  </a:cubicBezTo>
                  <a:cubicBezTo>
                    <a:pt x="429" y="142"/>
                    <a:pt x="429" y="138"/>
                    <a:pt x="432" y="136"/>
                  </a:cubicBezTo>
                  <a:cubicBezTo>
                    <a:pt x="437" y="131"/>
                    <a:pt x="448" y="137"/>
                    <a:pt x="452" y="136"/>
                  </a:cubicBezTo>
                  <a:cubicBezTo>
                    <a:pt x="437" y="131"/>
                    <a:pt x="441" y="107"/>
                    <a:pt x="430" y="99"/>
                  </a:cubicBezTo>
                  <a:cubicBezTo>
                    <a:pt x="426" y="99"/>
                    <a:pt x="425" y="102"/>
                    <a:pt x="423" y="104"/>
                  </a:cubicBezTo>
                  <a:cubicBezTo>
                    <a:pt x="426" y="113"/>
                    <a:pt x="433" y="125"/>
                    <a:pt x="424" y="133"/>
                  </a:cubicBezTo>
                  <a:cubicBezTo>
                    <a:pt x="428" y="138"/>
                    <a:pt x="425" y="148"/>
                    <a:pt x="418" y="148"/>
                  </a:cubicBezTo>
                  <a:cubicBezTo>
                    <a:pt x="413" y="145"/>
                    <a:pt x="418" y="142"/>
                    <a:pt x="416" y="138"/>
                  </a:cubicBezTo>
                  <a:cubicBezTo>
                    <a:pt x="413" y="139"/>
                    <a:pt x="411" y="139"/>
                    <a:pt x="409" y="137"/>
                  </a:cubicBezTo>
                  <a:cubicBezTo>
                    <a:pt x="408" y="142"/>
                    <a:pt x="406" y="148"/>
                    <a:pt x="401" y="150"/>
                  </a:cubicBezTo>
                  <a:cubicBezTo>
                    <a:pt x="402" y="147"/>
                    <a:pt x="396" y="150"/>
                    <a:pt x="397" y="148"/>
                  </a:cubicBezTo>
                  <a:cubicBezTo>
                    <a:pt x="395" y="143"/>
                    <a:pt x="403" y="141"/>
                    <a:pt x="401" y="133"/>
                  </a:cubicBezTo>
                  <a:cubicBezTo>
                    <a:pt x="397" y="130"/>
                    <a:pt x="394" y="127"/>
                    <a:pt x="392" y="123"/>
                  </a:cubicBezTo>
                  <a:cubicBezTo>
                    <a:pt x="386" y="122"/>
                    <a:pt x="379" y="122"/>
                    <a:pt x="380" y="114"/>
                  </a:cubicBezTo>
                  <a:cubicBezTo>
                    <a:pt x="384" y="111"/>
                    <a:pt x="388" y="115"/>
                    <a:pt x="392" y="116"/>
                  </a:cubicBezTo>
                  <a:cubicBezTo>
                    <a:pt x="392" y="112"/>
                    <a:pt x="394" y="111"/>
                    <a:pt x="393" y="107"/>
                  </a:cubicBezTo>
                  <a:cubicBezTo>
                    <a:pt x="384" y="106"/>
                    <a:pt x="376" y="104"/>
                    <a:pt x="376" y="94"/>
                  </a:cubicBezTo>
                  <a:cubicBezTo>
                    <a:pt x="378" y="94"/>
                    <a:pt x="378" y="92"/>
                    <a:pt x="381" y="92"/>
                  </a:cubicBezTo>
                  <a:cubicBezTo>
                    <a:pt x="385" y="95"/>
                    <a:pt x="387" y="101"/>
                    <a:pt x="395" y="101"/>
                  </a:cubicBezTo>
                  <a:cubicBezTo>
                    <a:pt x="399" y="97"/>
                    <a:pt x="406" y="87"/>
                    <a:pt x="412" y="92"/>
                  </a:cubicBezTo>
                  <a:cubicBezTo>
                    <a:pt x="410" y="101"/>
                    <a:pt x="400" y="101"/>
                    <a:pt x="400" y="112"/>
                  </a:cubicBezTo>
                  <a:cubicBezTo>
                    <a:pt x="403" y="116"/>
                    <a:pt x="404" y="118"/>
                    <a:pt x="402" y="123"/>
                  </a:cubicBezTo>
                  <a:cubicBezTo>
                    <a:pt x="405" y="127"/>
                    <a:pt x="409" y="131"/>
                    <a:pt x="415" y="131"/>
                  </a:cubicBezTo>
                  <a:cubicBezTo>
                    <a:pt x="417" y="129"/>
                    <a:pt x="422" y="126"/>
                    <a:pt x="422" y="121"/>
                  </a:cubicBezTo>
                  <a:cubicBezTo>
                    <a:pt x="422" y="116"/>
                    <a:pt x="415" y="112"/>
                    <a:pt x="415" y="106"/>
                  </a:cubicBezTo>
                  <a:cubicBezTo>
                    <a:pt x="416" y="95"/>
                    <a:pt x="430" y="89"/>
                    <a:pt x="439" y="95"/>
                  </a:cubicBezTo>
                  <a:cubicBezTo>
                    <a:pt x="442" y="105"/>
                    <a:pt x="448" y="113"/>
                    <a:pt x="449" y="125"/>
                  </a:cubicBezTo>
                  <a:cubicBezTo>
                    <a:pt x="454" y="128"/>
                    <a:pt x="458" y="132"/>
                    <a:pt x="463" y="135"/>
                  </a:cubicBezTo>
                  <a:cubicBezTo>
                    <a:pt x="461" y="138"/>
                    <a:pt x="457" y="142"/>
                    <a:pt x="453" y="138"/>
                  </a:cubicBezTo>
                  <a:cubicBezTo>
                    <a:pt x="459" y="144"/>
                    <a:pt x="450" y="152"/>
                    <a:pt x="451" y="158"/>
                  </a:cubicBezTo>
                  <a:cubicBezTo>
                    <a:pt x="452" y="172"/>
                    <a:pt x="468" y="174"/>
                    <a:pt x="474" y="164"/>
                  </a:cubicBezTo>
                  <a:cubicBezTo>
                    <a:pt x="473" y="152"/>
                    <a:pt x="473" y="145"/>
                    <a:pt x="477" y="136"/>
                  </a:cubicBezTo>
                  <a:cubicBezTo>
                    <a:pt x="474" y="128"/>
                    <a:pt x="467" y="124"/>
                    <a:pt x="464" y="116"/>
                  </a:cubicBezTo>
                  <a:cubicBezTo>
                    <a:pt x="461" y="109"/>
                    <a:pt x="463" y="98"/>
                    <a:pt x="455" y="94"/>
                  </a:cubicBezTo>
                  <a:cubicBezTo>
                    <a:pt x="449" y="95"/>
                    <a:pt x="445" y="95"/>
                    <a:pt x="440" y="94"/>
                  </a:cubicBezTo>
                  <a:close/>
                  <a:moveTo>
                    <a:pt x="69" y="120"/>
                  </a:moveTo>
                  <a:cubicBezTo>
                    <a:pt x="70" y="124"/>
                    <a:pt x="73" y="115"/>
                    <a:pt x="75" y="113"/>
                  </a:cubicBezTo>
                  <a:cubicBezTo>
                    <a:pt x="91" y="104"/>
                    <a:pt x="103" y="91"/>
                    <a:pt x="114" y="77"/>
                  </a:cubicBezTo>
                  <a:cubicBezTo>
                    <a:pt x="90" y="83"/>
                    <a:pt x="78" y="100"/>
                    <a:pt x="69" y="120"/>
                  </a:cubicBezTo>
                  <a:close/>
                  <a:moveTo>
                    <a:pt x="116" y="83"/>
                  </a:moveTo>
                  <a:cubicBezTo>
                    <a:pt x="105" y="98"/>
                    <a:pt x="92" y="109"/>
                    <a:pt x="77" y="120"/>
                  </a:cubicBezTo>
                  <a:cubicBezTo>
                    <a:pt x="77" y="124"/>
                    <a:pt x="76" y="128"/>
                    <a:pt x="76" y="132"/>
                  </a:cubicBezTo>
                  <a:cubicBezTo>
                    <a:pt x="75" y="137"/>
                    <a:pt x="67" y="141"/>
                    <a:pt x="70" y="146"/>
                  </a:cubicBezTo>
                  <a:cubicBezTo>
                    <a:pt x="73" y="140"/>
                    <a:pt x="81" y="146"/>
                    <a:pt x="85" y="148"/>
                  </a:cubicBezTo>
                  <a:cubicBezTo>
                    <a:pt x="85" y="143"/>
                    <a:pt x="86" y="144"/>
                    <a:pt x="85" y="140"/>
                  </a:cubicBezTo>
                  <a:cubicBezTo>
                    <a:pt x="95" y="126"/>
                    <a:pt x="107" y="115"/>
                    <a:pt x="123" y="107"/>
                  </a:cubicBezTo>
                  <a:cubicBezTo>
                    <a:pt x="125" y="103"/>
                    <a:pt x="129" y="101"/>
                    <a:pt x="130" y="96"/>
                  </a:cubicBezTo>
                  <a:cubicBezTo>
                    <a:pt x="139" y="91"/>
                    <a:pt x="148" y="87"/>
                    <a:pt x="152" y="77"/>
                  </a:cubicBezTo>
                  <a:cubicBezTo>
                    <a:pt x="140" y="77"/>
                    <a:pt x="132" y="85"/>
                    <a:pt x="116" y="83"/>
                  </a:cubicBezTo>
                  <a:close/>
                  <a:moveTo>
                    <a:pt x="131" y="109"/>
                  </a:moveTo>
                  <a:cubicBezTo>
                    <a:pt x="131" y="118"/>
                    <a:pt x="137" y="124"/>
                    <a:pt x="138" y="133"/>
                  </a:cubicBezTo>
                  <a:cubicBezTo>
                    <a:pt x="139" y="146"/>
                    <a:pt x="133" y="156"/>
                    <a:pt x="141" y="163"/>
                  </a:cubicBezTo>
                  <a:cubicBezTo>
                    <a:pt x="141" y="163"/>
                    <a:pt x="145" y="165"/>
                    <a:pt x="146" y="166"/>
                  </a:cubicBezTo>
                  <a:cubicBezTo>
                    <a:pt x="154" y="169"/>
                    <a:pt x="161" y="169"/>
                    <a:pt x="168" y="174"/>
                  </a:cubicBezTo>
                  <a:cubicBezTo>
                    <a:pt x="168" y="162"/>
                    <a:pt x="168" y="154"/>
                    <a:pt x="170" y="146"/>
                  </a:cubicBezTo>
                  <a:cubicBezTo>
                    <a:pt x="160" y="141"/>
                    <a:pt x="160" y="125"/>
                    <a:pt x="154" y="114"/>
                  </a:cubicBezTo>
                  <a:cubicBezTo>
                    <a:pt x="149" y="111"/>
                    <a:pt x="147" y="105"/>
                    <a:pt x="144" y="101"/>
                  </a:cubicBezTo>
                  <a:cubicBezTo>
                    <a:pt x="144" y="100"/>
                    <a:pt x="145" y="98"/>
                    <a:pt x="145" y="96"/>
                  </a:cubicBezTo>
                  <a:cubicBezTo>
                    <a:pt x="137" y="97"/>
                    <a:pt x="135" y="104"/>
                    <a:pt x="131" y="109"/>
                  </a:cubicBezTo>
                  <a:close/>
                  <a:moveTo>
                    <a:pt x="168" y="129"/>
                  </a:moveTo>
                  <a:cubicBezTo>
                    <a:pt x="170" y="131"/>
                    <a:pt x="170" y="135"/>
                    <a:pt x="172" y="137"/>
                  </a:cubicBezTo>
                  <a:cubicBezTo>
                    <a:pt x="176" y="137"/>
                    <a:pt x="182" y="134"/>
                    <a:pt x="185" y="131"/>
                  </a:cubicBezTo>
                  <a:cubicBezTo>
                    <a:pt x="186" y="129"/>
                    <a:pt x="186" y="127"/>
                    <a:pt x="187" y="125"/>
                  </a:cubicBezTo>
                  <a:cubicBezTo>
                    <a:pt x="188" y="124"/>
                    <a:pt x="190" y="123"/>
                    <a:pt x="191" y="122"/>
                  </a:cubicBezTo>
                  <a:cubicBezTo>
                    <a:pt x="194" y="118"/>
                    <a:pt x="194" y="107"/>
                    <a:pt x="193" y="106"/>
                  </a:cubicBezTo>
                  <a:cubicBezTo>
                    <a:pt x="183" y="112"/>
                    <a:pt x="180" y="125"/>
                    <a:pt x="168" y="129"/>
                  </a:cubicBezTo>
                  <a:close/>
                  <a:moveTo>
                    <a:pt x="94" y="153"/>
                  </a:moveTo>
                  <a:cubicBezTo>
                    <a:pt x="100" y="147"/>
                    <a:pt x="107" y="143"/>
                    <a:pt x="117" y="140"/>
                  </a:cubicBezTo>
                  <a:cubicBezTo>
                    <a:pt x="120" y="141"/>
                    <a:pt x="120" y="147"/>
                    <a:pt x="118" y="149"/>
                  </a:cubicBezTo>
                  <a:cubicBezTo>
                    <a:pt x="95" y="152"/>
                    <a:pt x="75" y="173"/>
                    <a:pt x="86" y="199"/>
                  </a:cubicBezTo>
                  <a:cubicBezTo>
                    <a:pt x="90" y="191"/>
                    <a:pt x="102" y="188"/>
                    <a:pt x="113" y="191"/>
                  </a:cubicBezTo>
                  <a:cubicBezTo>
                    <a:pt x="114" y="188"/>
                    <a:pt x="114" y="180"/>
                    <a:pt x="113" y="178"/>
                  </a:cubicBezTo>
                  <a:cubicBezTo>
                    <a:pt x="107" y="180"/>
                    <a:pt x="105" y="185"/>
                    <a:pt x="97" y="185"/>
                  </a:cubicBezTo>
                  <a:cubicBezTo>
                    <a:pt x="96" y="184"/>
                    <a:pt x="95" y="183"/>
                    <a:pt x="94" y="181"/>
                  </a:cubicBezTo>
                  <a:cubicBezTo>
                    <a:pt x="95" y="177"/>
                    <a:pt x="99" y="173"/>
                    <a:pt x="103" y="178"/>
                  </a:cubicBezTo>
                  <a:cubicBezTo>
                    <a:pt x="104" y="174"/>
                    <a:pt x="106" y="174"/>
                    <a:pt x="108" y="172"/>
                  </a:cubicBezTo>
                  <a:cubicBezTo>
                    <a:pt x="123" y="168"/>
                    <a:pt x="132" y="152"/>
                    <a:pt x="130" y="134"/>
                  </a:cubicBezTo>
                  <a:cubicBezTo>
                    <a:pt x="129" y="127"/>
                    <a:pt x="122" y="122"/>
                    <a:pt x="124" y="115"/>
                  </a:cubicBezTo>
                  <a:cubicBezTo>
                    <a:pt x="109" y="122"/>
                    <a:pt x="90" y="133"/>
                    <a:pt x="94" y="153"/>
                  </a:cubicBezTo>
                  <a:close/>
                  <a:moveTo>
                    <a:pt x="68" y="135"/>
                  </a:moveTo>
                  <a:cubicBezTo>
                    <a:pt x="68" y="135"/>
                    <a:pt x="70" y="130"/>
                    <a:pt x="68" y="130"/>
                  </a:cubicBezTo>
                  <a:cubicBezTo>
                    <a:pt x="67" y="130"/>
                    <a:pt x="66" y="135"/>
                    <a:pt x="68" y="135"/>
                  </a:cubicBezTo>
                  <a:close/>
                  <a:moveTo>
                    <a:pt x="55" y="135"/>
                  </a:moveTo>
                  <a:cubicBezTo>
                    <a:pt x="32" y="148"/>
                    <a:pt x="28" y="181"/>
                    <a:pt x="21" y="207"/>
                  </a:cubicBezTo>
                  <a:cubicBezTo>
                    <a:pt x="19" y="209"/>
                    <a:pt x="16" y="208"/>
                    <a:pt x="15" y="209"/>
                  </a:cubicBezTo>
                  <a:cubicBezTo>
                    <a:pt x="15" y="213"/>
                    <a:pt x="13" y="215"/>
                    <a:pt x="15" y="218"/>
                  </a:cubicBezTo>
                  <a:cubicBezTo>
                    <a:pt x="19" y="218"/>
                    <a:pt x="23" y="218"/>
                    <a:pt x="26" y="218"/>
                  </a:cubicBezTo>
                  <a:cubicBezTo>
                    <a:pt x="30" y="214"/>
                    <a:pt x="32" y="208"/>
                    <a:pt x="32" y="201"/>
                  </a:cubicBezTo>
                  <a:cubicBezTo>
                    <a:pt x="39" y="194"/>
                    <a:pt x="42" y="184"/>
                    <a:pt x="51" y="180"/>
                  </a:cubicBezTo>
                  <a:cubicBezTo>
                    <a:pt x="51" y="178"/>
                    <a:pt x="53" y="178"/>
                    <a:pt x="52" y="175"/>
                  </a:cubicBezTo>
                  <a:cubicBezTo>
                    <a:pt x="54" y="173"/>
                    <a:pt x="58" y="174"/>
                    <a:pt x="55" y="172"/>
                  </a:cubicBezTo>
                  <a:cubicBezTo>
                    <a:pt x="53" y="168"/>
                    <a:pt x="52" y="164"/>
                    <a:pt x="52" y="159"/>
                  </a:cubicBezTo>
                  <a:cubicBezTo>
                    <a:pt x="53" y="153"/>
                    <a:pt x="59" y="148"/>
                    <a:pt x="60" y="143"/>
                  </a:cubicBezTo>
                  <a:cubicBezTo>
                    <a:pt x="60" y="143"/>
                    <a:pt x="58" y="141"/>
                    <a:pt x="58" y="140"/>
                  </a:cubicBezTo>
                  <a:cubicBezTo>
                    <a:pt x="58" y="139"/>
                    <a:pt x="60" y="136"/>
                    <a:pt x="59" y="135"/>
                  </a:cubicBezTo>
                  <a:cubicBezTo>
                    <a:pt x="58" y="135"/>
                    <a:pt x="57" y="135"/>
                    <a:pt x="55" y="135"/>
                  </a:cubicBezTo>
                  <a:close/>
                  <a:moveTo>
                    <a:pt x="389" y="172"/>
                  </a:moveTo>
                  <a:cubicBezTo>
                    <a:pt x="390" y="182"/>
                    <a:pt x="384" y="193"/>
                    <a:pt x="381" y="203"/>
                  </a:cubicBezTo>
                  <a:cubicBezTo>
                    <a:pt x="386" y="206"/>
                    <a:pt x="391" y="210"/>
                    <a:pt x="392" y="218"/>
                  </a:cubicBezTo>
                  <a:cubicBezTo>
                    <a:pt x="402" y="209"/>
                    <a:pt x="416" y="206"/>
                    <a:pt x="433" y="211"/>
                  </a:cubicBezTo>
                  <a:cubicBezTo>
                    <a:pt x="433" y="198"/>
                    <a:pt x="438" y="188"/>
                    <a:pt x="447" y="183"/>
                  </a:cubicBezTo>
                  <a:cubicBezTo>
                    <a:pt x="454" y="184"/>
                    <a:pt x="459" y="190"/>
                    <a:pt x="457" y="198"/>
                  </a:cubicBezTo>
                  <a:cubicBezTo>
                    <a:pt x="461" y="197"/>
                    <a:pt x="457" y="188"/>
                    <a:pt x="458" y="184"/>
                  </a:cubicBezTo>
                  <a:cubicBezTo>
                    <a:pt x="460" y="181"/>
                    <a:pt x="464" y="179"/>
                    <a:pt x="466" y="176"/>
                  </a:cubicBezTo>
                  <a:cubicBezTo>
                    <a:pt x="462" y="176"/>
                    <a:pt x="457" y="178"/>
                    <a:pt x="454" y="177"/>
                  </a:cubicBezTo>
                  <a:cubicBezTo>
                    <a:pt x="452" y="176"/>
                    <a:pt x="444" y="163"/>
                    <a:pt x="444" y="162"/>
                  </a:cubicBezTo>
                  <a:cubicBezTo>
                    <a:pt x="443" y="155"/>
                    <a:pt x="450" y="149"/>
                    <a:pt x="447" y="142"/>
                  </a:cubicBezTo>
                  <a:cubicBezTo>
                    <a:pt x="444" y="139"/>
                    <a:pt x="437" y="139"/>
                    <a:pt x="434" y="142"/>
                  </a:cubicBezTo>
                  <a:cubicBezTo>
                    <a:pt x="433" y="147"/>
                    <a:pt x="433" y="149"/>
                    <a:pt x="433" y="155"/>
                  </a:cubicBezTo>
                  <a:cubicBezTo>
                    <a:pt x="424" y="166"/>
                    <a:pt x="409" y="171"/>
                    <a:pt x="389" y="172"/>
                  </a:cubicBezTo>
                  <a:close/>
                  <a:moveTo>
                    <a:pt x="61" y="165"/>
                  </a:moveTo>
                  <a:cubicBezTo>
                    <a:pt x="69" y="164"/>
                    <a:pt x="74" y="167"/>
                    <a:pt x="79" y="169"/>
                  </a:cubicBezTo>
                  <a:cubicBezTo>
                    <a:pt x="78" y="163"/>
                    <a:pt x="83" y="164"/>
                    <a:pt x="83" y="160"/>
                  </a:cubicBezTo>
                  <a:cubicBezTo>
                    <a:pt x="81" y="159"/>
                    <a:pt x="82" y="156"/>
                    <a:pt x="80" y="155"/>
                  </a:cubicBezTo>
                  <a:cubicBezTo>
                    <a:pt x="73" y="156"/>
                    <a:pt x="71" y="151"/>
                    <a:pt x="68" y="148"/>
                  </a:cubicBezTo>
                  <a:cubicBezTo>
                    <a:pt x="61" y="151"/>
                    <a:pt x="59" y="159"/>
                    <a:pt x="61" y="165"/>
                  </a:cubicBezTo>
                  <a:close/>
                  <a:moveTo>
                    <a:pt x="498" y="165"/>
                  </a:moveTo>
                  <a:cubicBezTo>
                    <a:pt x="501" y="164"/>
                    <a:pt x="501" y="161"/>
                    <a:pt x="505" y="160"/>
                  </a:cubicBezTo>
                  <a:cubicBezTo>
                    <a:pt x="507" y="160"/>
                    <a:pt x="509" y="163"/>
                    <a:pt x="511" y="160"/>
                  </a:cubicBezTo>
                  <a:cubicBezTo>
                    <a:pt x="511" y="156"/>
                    <a:pt x="508" y="155"/>
                    <a:pt x="507" y="151"/>
                  </a:cubicBezTo>
                  <a:cubicBezTo>
                    <a:pt x="501" y="152"/>
                    <a:pt x="497" y="160"/>
                    <a:pt x="498" y="165"/>
                  </a:cubicBezTo>
                  <a:close/>
                  <a:moveTo>
                    <a:pt x="123" y="195"/>
                  </a:moveTo>
                  <a:cubicBezTo>
                    <a:pt x="123" y="197"/>
                    <a:pt x="119" y="197"/>
                    <a:pt x="120" y="200"/>
                  </a:cubicBezTo>
                  <a:cubicBezTo>
                    <a:pt x="124" y="204"/>
                    <a:pt x="129" y="208"/>
                    <a:pt x="136" y="209"/>
                  </a:cubicBezTo>
                  <a:cubicBezTo>
                    <a:pt x="132" y="206"/>
                    <a:pt x="123" y="196"/>
                    <a:pt x="126" y="188"/>
                  </a:cubicBezTo>
                  <a:cubicBezTo>
                    <a:pt x="127" y="186"/>
                    <a:pt x="130" y="183"/>
                    <a:pt x="134" y="183"/>
                  </a:cubicBezTo>
                  <a:cubicBezTo>
                    <a:pt x="137" y="186"/>
                    <a:pt x="133" y="190"/>
                    <a:pt x="134" y="194"/>
                  </a:cubicBezTo>
                  <a:cubicBezTo>
                    <a:pt x="137" y="200"/>
                    <a:pt x="146" y="200"/>
                    <a:pt x="148" y="207"/>
                  </a:cubicBezTo>
                  <a:cubicBezTo>
                    <a:pt x="139" y="223"/>
                    <a:pt x="113" y="213"/>
                    <a:pt x="109" y="199"/>
                  </a:cubicBezTo>
                  <a:cubicBezTo>
                    <a:pt x="99" y="191"/>
                    <a:pt x="86" y="203"/>
                    <a:pt x="88" y="214"/>
                  </a:cubicBezTo>
                  <a:cubicBezTo>
                    <a:pt x="89" y="219"/>
                    <a:pt x="94" y="218"/>
                    <a:pt x="96" y="223"/>
                  </a:cubicBezTo>
                  <a:cubicBezTo>
                    <a:pt x="99" y="234"/>
                    <a:pt x="100" y="250"/>
                    <a:pt x="93" y="257"/>
                  </a:cubicBezTo>
                  <a:cubicBezTo>
                    <a:pt x="87" y="256"/>
                    <a:pt x="82" y="257"/>
                    <a:pt x="75" y="258"/>
                  </a:cubicBezTo>
                  <a:cubicBezTo>
                    <a:pt x="72" y="263"/>
                    <a:pt x="64" y="268"/>
                    <a:pt x="63" y="275"/>
                  </a:cubicBezTo>
                  <a:cubicBezTo>
                    <a:pt x="62" y="283"/>
                    <a:pt x="66" y="287"/>
                    <a:pt x="69" y="294"/>
                  </a:cubicBezTo>
                  <a:cubicBezTo>
                    <a:pt x="59" y="297"/>
                    <a:pt x="55" y="289"/>
                    <a:pt x="54" y="283"/>
                  </a:cubicBezTo>
                  <a:cubicBezTo>
                    <a:pt x="53" y="272"/>
                    <a:pt x="63" y="260"/>
                    <a:pt x="68" y="255"/>
                  </a:cubicBezTo>
                  <a:cubicBezTo>
                    <a:pt x="64" y="255"/>
                    <a:pt x="60" y="247"/>
                    <a:pt x="64" y="244"/>
                  </a:cubicBezTo>
                  <a:cubicBezTo>
                    <a:pt x="70" y="244"/>
                    <a:pt x="71" y="249"/>
                    <a:pt x="75" y="251"/>
                  </a:cubicBezTo>
                  <a:cubicBezTo>
                    <a:pt x="79" y="252"/>
                    <a:pt x="83" y="250"/>
                    <a:pt x="89" y="251"/>
                  </a:cubicBezTo>
                  <a:cubicBezTo>
                    <a:pt x="95" y="237"/>
                    <a:pt x="88" y="225"/>
                    <a:pt x="79" y="219"/>
                  </a:cubicBezTo>
                  <a:cubicBezTo>
                    <a:pt x="65" y="218"/>
                    <a:pt x="53" y="223"/>
                    <a:pt x="52" y="234"/>
                  </a:cubicBezTo>
                  <a:cubicBezTo>
                    <a:pt x="52" y="240"/>
                    <a:pt x="57" y="246"/>
                    <a:pt x="56" y="253"/>
                  </a:cubicBezTo>
                  <a:cubicBezTo>
                    <a:pt x="51" y="266"/>
                    <a:pt x="38" y="269"/>
                    <a:pt x="40" y="284"/>
                  </a:cubicBezTo>
                  <a:cubicBezTo>
                    <a:pt x="42" y="297"/>
                    <a:pt x="61" y="300"/>
                    <a:pt x="72" y="299"/>
                  </a:cubicBezTo>
                  <a:cubicBezTo>
                    <a:pt x="82" y="299"/>
                    <a:pt x="92" y="292"/>
                    <a:pt x="99" y="294"/>
                  </a:cubicBezTo>
                  <a:cubicBezTo>
                    <a:pt x="107" y="295"/>
                    <a:pt x="111" y="306"/>
                    <a:pt x="116" y="309"/>
                  </a:cubicBezTo>
                  <a:cubicBezTo>
                    <a:pt x="117" y="310"/>
                    <a:pt x="122" y="311"/>
                    <a:pt x="125" y="313"/>
                  </a:cubicBezTo>
                  <a:cubicBezTo>
                    <a:pt x="129" y="315"/>
                    <a:pt x="133" y="315"/>
                    <a:pt x="136" y="317"/>
                  </a:cubicBezTo>
                  <a:cubicBezTo>
                    <a:pt x="138" y="318"/>
                    <a:pt x="137" y="319"/>
                    <a:pt x="139" y="320"/>
                  </a:cubicBezTo>
                  <a:cubicBezTo>
                    <a:pt x="143" y="321"/>
                    <a:pt x="148" y="321"/>
                    <a:pt x="152" y="322"/>
                  </a:cubicBezTo>
                  <a:cubicBezTo>
                    <a:pt x="155" y="319"/>
                    <a:pt x="156" y="316"/>
                    <a:pt x="161" y="316"/>
                  </a:cubicBezTo>
                  <a:cubicBezTo>
                    <a:pt x="169" y="319"/>
                    <a:pt x="163" y="328"/>
                    <a:pt x="157" y="329"/>
                  </a:cubicBezTo>
                  <a:cubicBezTo>
                    <a:pt x="154" y="330"/>
                    <a:pt x="144" y="330"/>
                    <a:pt x="142" y="329"/>
                  </a:cubicBezTo>
                  <a:cubicBezTo>
                    <a:pt x="135" y="328"/>
                    <a:pt x="120" y="320"/>
                    <a:pt x="116" y="317"/>
                  </a:cubicBezTo>
                  <a:cubicBezTo>
                    <a:pt x="108" y="312"/>
                    <a:pt x="102" y="309"/>
                    <a:pt x="99" y="302"/>
                  </a:cubicBezTo>
                  <a:cubicBezTo>
                    <a:pt x="93" y="301"/>
                    <a:pt x="83" y="303"/>
                    <a:pt x="73" y="305"/>
                  </a:cubicBezTo>
                  <a:cubicBezTo>
                    <a:pt x="59" y="308"/>
                    <a:pt x="51" y="305"/>
                    <a:pt x="41" y="300"/>
                  </a:cubicBezTo>
                  <a:cubicBezTo>
                    <a:pt x="32" y="313"/>
                    <a:pt x="39" y="332"/>
                    <a:pt x="52" y="335"/>
                  </a:cubicBezTo>
                  <a:cubicBezTo>
                    <a:pt x="55" y="327"/>
                    <a:pt x="70" y="330"/>
                    <a:pt x="79" y="328"/>
                  </a:cubicBezTo>
                  <a:cubicBezTo>
                    <a:pt x="84" y="331"/>
                    <a:pt x="90" y="339"/>
                    <a:pt x="97" y="336"/>
                  </a:cubicBezTo>
                  <a:cubicBezTo>
                    <a:pt x="97" y="331"/>
                    <a:pt x="86" y="327"/>
                    <a:pt x="85" y="319"/>
                  </a:cubicBezTo>
                  <a:cubicBezTo>
                    <a:pt x="87" y="317"/>
                    <a:pt x="88" y="315"/>
                    <a:pt x="91" y="315"/>
                  </a:cubicBezTo>
                  <a:cubicBezTo>
                    <a:pt x="98" y="327"/>
                    <a:pt x="110" y="334"/>
                    <a:pt x="118" y="346"/>
                  </a:cubicBezTo>
                  <a:cubicBezTo>
                    <a:pt x="127" y="349"/>
                    <a:pt x="138" y="352"/>
                    <a:pt x="148" y="349"/>
                  </a:cubicBezTo>
                  <a:cubicBezTo>
                    <a:pt x="167" y="333"/>
                    <a:pt x="181" y="312"/>
                    <a:pt x="190" y="286"/>
                  </a:cubicBezTo>
                  <a:cubicBezTo>
                    <a:pt x="185" y="284"/>
                    <a:pt x="180" y="291"/>
                    <a:pt x="175" y="286"/>
                  </a:cubicBezTo>
                  <a:cubicBezTo>
                    <a:pt x="158" y="297"/>
                    <a:pt x="139" y="284"/>
                    <a:pt x="129" y="274"/>
                  </a:cubicBezTo>
                  <a:cubicBezTo>
                    <a:pt x="139" y="262"/>
                    <a:pt x="143" y="279"/>
                    <a:pt x="154" y="283"/>
                  </a:cubicBezTo>
                  <a:cubicBezTo>
                    <a:pt x="162" y="286"/>
                    <a:pt x="175" y="283"/>
                    <a:pt x="177" y="275"/>
                  </a:cubicBezTo>
                  <a:cubicBezTo>
                    <a:pt x="180" y="266"/>
                    <a:pt x="173" y="265"/>
                    <a:pt x="172" y="256"/>
                  </a:cubicBezTo>
                  <a:cubicBezTo>
                    <a:pt x="174" y="254"/>
                    <a:pt x="176" y="251"/>
                    <a:pt x="181" y="252"/>
                  </a:cubicBezTo>
                  <a:cubicBezTo>
                    <a:pt x="180" y="261"/>
                    <a:pt x="187" y="267"/>
                    <a:pt x="186" y="278"/>
                  </a:cubicBezTo>
                  <a:cubicBezTo>
                    <a:pt x="199" y="270"/>
                    <a:pt x="187" y="255"/>
                    <a:pt x="182" y="246"/>
                  </a:cubicBezTo>
                  <a:cubicBezTo>
                    <a:pt x="184" y="238"/>
                    <a:pt x="184" y="228"/>
                    <a:pt x="180" y="224"/>
                  </a:cubicBezTo>
                  <a:cubicBezTo>
                    <a:pt x="179" y="223"/>
                    <a:pt x="173" y="220"/>
                    <a:pt x="171" y="220"/>
                  </a:cubicBezTo>
                  <a:cubicBezTo>
                    <a:pt x="171" y="220"/>
                    <a:pt x="166" y="223"/>
                    <a:pt x="166" y="224"/>
                  </a:cubicBezTo>
                  <a:cubicBezTo>
                    <a:pt x="156" y="227"/>
                    <a:pt x="132" y="233"/>
                    <a:pt x="136" y="245"/>
                  </a:cubicBezTo>
                  <a:cubicBezTo>
                    <a:pt x="149" y="242"/>
                    <a:pt x="163" y="250"/>
                    <a:pt x="168" y="261"/>
                  </a:cubicBezTo>
                  <a:cubicBezTo>
                    <a:pt x="167" y="265"/>
                    <a:pt x="164" y="266"/>
                    <a:pt x="159" y="266"/>
                  </a:cubicBezTo>
                  <a:cubicBezTo>
                    <a:pt x="154" y="263"/>
                    <a:pt x="156" y="257"/>
                    <a:pt x="150" y="253"/>
                  </a:cubicBezTo>
                  <a:cubicBezTo>
                    <a:pt x="142" y="249"/>
                    <a:pt x="122" y="254"/>
                    <a:pt x="119" y="257"/>
                  </a:cubicBezTo>
                  <a:cubicBezTo>
                    <a:pt x="118" y="258"/>
                    <a:pt x="115" y="264"/>
                    <a:pt x="115" y="263"/>
                  </a:cubicBezTo>
                  <a:cubicBezTo>
                    <a:pt x="114" y="266"/>
                    <a:pt x="115" y="272"/>
                    <a:pt x="116" y="275"/>
                  </a:cubicBezTo>
                  <a:cubicBezTo>
                    <a:pt x="117" y="273"/>
                    <a:pt x="121" y="275"/>
                    <a:pt x="122" y="275"/>
                  </a:cubicBezTo>
                  <a:cubicBezTo>
                    <a:pt x="122" y="282"/>
                    <a:pt x="133" y="288"/>
                    <a:pt x="134" y="295"/>
                  </a:cubicBezTo>
                  <a:cubicBezTo>
                    <a:pt x="135" y="301"/>
                    <a:pt x="132" y="311"/>
                    <a:pt x="123" y="305"/>
                  </a:cubicBezTo>
                  <a:cubicBezTo>
                    <a:pt x="123" y="301"/>
                    <a:pt x="126" y="300"/>
                    <a:pt x="127" y="297"/>
                  </a:cubicBezTo>
                  <a:cubicBezTo>
                    <a:pt x="122" y="294"/>
                    <a:pt x="121" y="288"/>
                    <a:pt x="118" y="284"/>
                  </a:cubicBezTo>
                  <a:cubicBezTo>
                    <a:pt x="104" y="293"/>
                    <a:pt x="81" y="288"/>
                    <a:pt x="76" y="274"/>
                  </a:cubicBezTo>
                  <a:cubicBezTo>
                    <a:pt x="78" y="272"/>
                    <a:pt x="78" y="269"/>
                    <a:pt x="80" y="269"/>
                  </a:cubicBezTo>
                  <a:cubicBezTo>
                    <a:pt x="84" y="271"/>
                    <a:pt x="87" y="274"/>
                    <a:pt x="89" y="278"/>
                  </a:cubicBezTo>
                  <a:cubicBezTo>
                    <a:pt x="95" y="280"/>
                    <a:pt x="101" y="283"/>
                    <a:pt x="108" y="280"/>
                  </a:cubicBezTo>
                  <a:cubicBezTo>
                    <a:pt x="102" y="262"/>
                    <a:pt x="113" y="250"/>
                    <a:pt x="127" y="247"/>
                  </a:cubicBezTo>
                  <a:cubicBezTo>
                    <a:pt x="128" y="243"/>
                    <a:pt x="123" y="245"/>
                    <a:pt x="124" y="241"/>
                  </a:cubicBezTo>
                  <a:cubicBezTo>
                    <a:pt x="130" y="233"/>
                    <a:pt x="138" y="226"/>
                    <a:pt x="149" y="222"/>
                  </a:cubicBezTo>
                  <a:cubicBezTo>
                    <a:pt x="159" y="218"/>
                    <a:pt x="170" y="218"/>
                    <a:pt x="172" y="208"/>
                  </a:cubicBezTo>
                  <a:cubicBezTo>
                    <a:pt x="165" y="201"/>
                    <a:pt x="165" y="188"/>
                    <a:pt x="162" y="179"/>
                  </a:cubicBezTo>
                  <a:cubicBezTo>
                    <a:pt x="151" y="174"/>
                    <a:pt x="137" y="172"/>
                    <a:pt x="130" y="163"/>
                  </a:cubicBezTo>
                  <a:cubicBezTo>
                    <a:pt x="123" y="170"/>
                    <a:pt x="117" y="183"/>
                    <a:pt x="123" y="195"/>
                  </a:cubicBezTo>
                  <a:close/>
                  <a:moveTo>
                    <a:pt x="506" y="167"/>
                  </a:moveTo>
                  <a:cubicBezTo>
                    <a:pt x="506" y="171"/>
                    <a:pt x="504" y="175"/>
                    <a:pt x="501" y="177"/>
                  </a:cubicBezTo>
                  <a:cubicBezTo>
                    <a:pt x="506" y="181"/>
                    <a:pt x="510" y="190"/>
                    <a:pt x="520" y="186"/>
                  </a:cubicBezTo>
                  <a:cubicBezTo>
                    <a:pt x="522" y="177"/>
                    <a:pt x="518" y="163"/>
                    <a:pt x="506" y="167"/>
                  </a:cubicBezTo>
                  <a:close/>
                  <a:moveTo>
                    <a:pt x="65" y="173"/>
                  </a:moveTo>
                  <a:cubicBezTo>
                    <a:pt x="55" y="188"/>
                    <a:pt x="38" y="196"/>
                    <a:pt x="36" y="219"/>
                  </a:cubicBezTo>
                  <a:cubicBezTo>
                    <a:pt x="33" y="222"/>
                    <a:pt x="29" y="224"/>
                    <a:pt x="25" y="227"/>
                  </a:cubicBezTo>
                  <a:cubicBezTo>
                    <a:pt x="28" y="230"/>
                    <a:pt x="29" y="229"/>
                    <a:pt x="33" y="229"/>
                  </a:cubicBezTo>
                  <a:cubicBezTo>
                    <a:pt x="40" y="225"/>
                    <a:pt x="41" y="215"/>
                    <a:pt x="43" y="204"/>
                  </a:cubicBezTo>
                  <a:cubicBezTo>
                    <a:pt x="47" y="201"/>
                    <a:pt x="59" y="189"/>
                    <a:pt x="66" y="198"/>
                  </a:cubicBezTo>
                  <a:cubicBezTo>
                    <a:pt x="58" y="198"/>
                    <a:pt x="56" y="203"/>
                    <a:pt x="50" y="205"/>
                  </a:cubicBezTo>
                  <a:cubicBezTo>
                    <a:pt x="49" y="217"/>
                    <a:pt x="42" y="237"/>
                    <a:pt x="32" y="238"/>
                  </a:cubicBezTo>
                  <a:cubicBezTo>
                    <a:pt x="26" y="239"/>
                    <a:pt x="23" y="233"/>
                    <a:pt x="16" y="231"/>
                  </a:cubicBezTo>
                  <a:cubicBezTo>
                    <a:pt x="11" y="242"/>
                    <a:pt x="2" y="260"/>
                    <a:pt x="14" y="270"/>
                  </a:cubicBezTo>
                  <a:cubicBezTo>
                    <a:pt x="15" y="263"/>
                    <a:pt x="14" y="256"/>
                    <a:pt x="18" y="251"/>
                  </a:cubicBezTo>
                  <a:cubicBezTo>
                    <a:pt x="21" y="246"/>
                    <a:pt x="32" y="241"/>
                    <a:pt x="36" y="249"/>
                  </a:cubicBezTo>
                  <a:cubicBezTo>
                    <a:pt x="34" y="252"/>
                    <a:pt x="30" y="254"/>
                    <a:pt x="26" y="255"/>
                  </a:cubicBezTo>
                  <a:cubicBezTo>
                    <a:pt x="24" y="259"/>
                    <a:pt x="24" y="266"/>
                    <a:pt x="22" y="271"/>
                  </a:cubicBezTo>
                  <a:cubicBezTo>
                    <a:pt x="28" y="269"/>
                    <a:pt x="30" y="275"/>
                    <a:pt x="33" y="279"/>
                  </a:cubicBezTo>
                  <a:cubicBezTo>
                    <a:pt x="33" y="268"/>
                    <a:pt x="47" y="262"/>
                    <a:pt x="48" y="249"/>
                  </a:cubicBezTo>
                  <a:cubicBezTo>
                    <a:pt x="48" y="242"/>
                    <a:pt x="44" y="235"/>
                    <a:pt x="47" y="227"/>
                  </a:cubicBezTo>
                  <a:cubicBezTo>
                    <a:pt x="47" y="226"/>
                    <a:pt x="49" y="227"/>
                    <a:pt x="50" y="226"/>
                  </a:cubicBezTo>
                  <a:cubicBezTo>
                    <a:pt x="52" y="224"/>
                    <a:pt x="52" y="222"/>
                    <a:pt x="52" y="221"/>
                  </a:cubicBezTo>
                  <a:cubicBezTo>
                    <a:pt x="57" y="216"/>
                    <a:pt x="59" y="217"/>
                    <a:pt x="66" y="215"/>
                  </a:cubicBezTo>
                  <a:cubicBezTo>
                    <a:pt x="71" y="214"/>
                    <a:pt x="74" y="211"/>
                    <a:pt x="80" y="211"/>
                  </a:cubicBezTo>
                  <a:cubicBezTo>
                    <a:pt x="79" y="198"/>
                    <a:pt x="67" y="189"/>
                    <a:pt x="75" y="177"/>
                  </a:cubicBezTo>
                  <a:cubicBezTo>
                    <a:pt x="73" y="175"/>
                    <a:pt x="69" y="173"/>
                    <a:pt x="65" y="173"/>
                  </a:cubicBezTo>
                  <a:close/>
                  <a:moveTo>
                    <a:pt x="445" y="228"/>
                  </a:moveTo>
                  <a:cubicBezTo>
                    <a:pt x="445" y="240"/>
                    <a:pt x="430" y="246"/>
                    <a:pt x="435" y="259"/>
                  </a:cubicBezTo>
                  <a:cubicBezTo>
                    <a:pt x="432" y="265"/>
                    <a:pt x="430" y="272"/>
                    <a:pt x="426" y="276"/>
                  </a:cubicBezTo>
                  <a:cubicBezTo>
                    <a:pt x="426" y="277"/>
                    <a:pt x="426" y="279"/>
                    <a:pt x="427" y="277"/>
                  </a:cubicBezTo>
                  <a:cubicBezTo>
                    <a:pt x="432" y="274"/>
                    <a:pt x="440" y="272"/>
                    <a:pt x="447" y="273"/>
                  </a:cubicBezTo>
                  <a:cubicBezTo>
                    <a:pt x="447" y="266"/>
                    <a:pt x="451" y="264"/>
                    <a:pt x="454" y="260"/>
                  </a:cubicBezTo>
                  <a:cubicBezTo>
                    <a:pt x="457" y="260"/>
                    <a:pt x="461" y="259"/>
                    <a:pt x="461" y="262"/>
                  </a:cubicBezTo>
                  <a:cubicBezTo>
                    <a:pt x="457" y="266"/>
                    <a:pt x="455" y="272"/>
                    <a:pt x="452" y="277"/>
                  </a:cubicBezTo>
                  <a:cubicBezTo>
                    <a:pt x="443" y="280"/>
                    <a:pt x="425" y="279"/>
                    <a:pt x="430" y="293"/>
                  </a:cubicBezTo>
                  <a:cubicBezTo>
                    <a:pt x="439" y="289"/>
                    <a:pt x="450" y="283"/>
                    <a:pt x="460" y="287"/>
                  </a:cubicBezTo>
                  <a:cubicBezTo>
                    <a:pt x="466" y="282"/>
                    <a:pt x="471" y="278"/>
                    <a:pt x="481" y="277"/>
                  </a:cubicBezTo>
                  <a:cubicBezTo>
                    <a:pt x="481" y="275"/>
                    <a:pt x="483" y="274"/>
                    <a:pt x="484" y="273"/>
                  </a:cubicBezTo>
                  <a:cubicBezTo>
                    <a:pt x="499" y="267"/>
                    <a:pt x="519" y="255"/>
                    <a:pt x="519" y="238"/>
                  </a:cubicBezTo>
                  <a:cubicBezTo>
                    <a:pt x="516" y="237"/>
                    <a:pt x="516" y="234"/>
                    <a:pt x="512" y="233"/>
                  </a:cubicBezTo>
                  <a:cubicBezTo>
                    <a:pt x="495" y="238"/>
                    <a:pt x="486" y="251"/>
                    <a:pt x="464" y="251"/>
                  </a:cubicBezTo>
                  <a:cubicBezTo>
                    <a:pt x="461" y="248"/>
                    <a:pt x="457" y="247"/>
                    <a:pt x="457" y="241"/>
                  </a:cubicBezTo>
                  <a:cubicBezTo>
                    <a:pt x="459" y="241"/>
                    <a:pt x="459" y="240"/>
                    <a:pt x="460" y="239"/>
                  </a:cubicBezTo>
                  <a:cubicBezTo>
                    <a:pt x="466" y="238"/>
                    <a:pt x="466" y="243"/>
                    <a:pt x="469" y="245"/>
                  </a:cubicBezTo>
                  <a:cubicBezTo>
                    <a:pt x="488" y="242"/>
                    <a:pt x="500" y="227"/>
                    <a:pt x="519" y="227"/>
                  </a:cubicBezTo>
                  <a:cubicBezTo>
                    <a:pt x="520" y="221"/>
                    <a:pt x="519" y="218"/>
                    <a:pt x="516" y="216"/>
                  </a:cubicBezTo>
                  <a:cubicBezTo>
                    <a:pt x="510" y="216"/>
                    <a:pt x="508" y="217"/>
                    <a:pt x="502" y="216"/>
                  </a:cubicBezTo>
                  <a:cubicBezTo>
                    <a:pt x="496" y="207"/>
                    <a:pt x="498" y="190"/>
                    <a:pt x="483" y="190"/>
                  </a:cubicBezTo>
                  <a:cubicBezTo>
                    <a:pt x="479" y="197"/>
                    <a:pt x="482" y="204"/>
                    <a:pt x="483" y="212"/>
                  </a:cubicBezTo>
                  <a:cubicBezTo>
                    <a:pt x="480" y="219"/>
                    <a:pt x="470" y="219"/>
                    <a:pt x="463" y="222"/>
                  </a:cubicBezTo>
                  <a:cubicBezTo>
                    <a:pt x="458" y="224"/>
                    <a:pt x="451" y="231"/>
                    <a:pt x="446" y="226"/>
                  </a:cubicBezTo>
                  <a:cubicBezTo>
                    <a:pt x="446" y="224"/>
                    <a:pt x="446" y="222"/>
                    <a:pt x="446" y="221"/>
                  </a:cubicBezTo>
                  <a:cubicBezTo>
                    <a:pt x="449" y="220"/>
                    <a:pt x="451" y="220"/>
                    <a:pt x="454" y="221"/>
                  </a:cubicBezTo>
                  <a:cubicBezTo>
                    <a:pt x="457" y="215"/>
                    <a:pt x="468" y="216"/>
                    <a:pt x="474" y="212"/>
                  </a:cubicBezTo>
                  <a:cubicBezTo>
                    <a:pt x="474" y="211"/>
                    <a:pt x="474" y="210"/>
                    <a:pt x="475" y="210"/>
                  </a:cubicBezTo>
                  <a:cubicBezTo>
                    <a:pt x="475" y="206"/>
                    <a:pt x="472" y="194"/>
                    <a:pt x="476" y="188"/>
                  </a:cubicBezTo>
                  <a:cubicBezTo>
                    <a:pt x="486" y="179"/>
                    <a:pt x="497" y="188"/>
                    <a:pt x="504" y="196"/>
                  </a:cubicBezTo>
                  <a:cubicBezTo>
                    <a:pt x="504" y="202"/>
                    <a:pt x="505" y="206"/>
                    <a:pt x="508" y="209"/>
                  </a:cubicBezTo>
                  <a:cubicBezTo>
                    <a:pt x="513" y="211"/>
                    <a:pt x="515" y="209"/>
                    <a:pt x="521" y="209"/>
                  </a:cubicBezTo>
                  <a:cubicBezTo>
                    <a:pt x="521" y="203"/>
                    <a:pt x="523" y="197"/>
                    <a:pt x="520" y="193"/>
                  </a:cubicBezTo>
                  <a:cubicBezTo>
                    <a:pt x="501" y="197"/>
                    <a:pt x="497" y="178"/>
                    <a:pt x="484" y="173"/>
                  </a:cubicBezTo>
                  <a:cubicBezTo>
                    <a:pt x="478" y="178"/>
                    <a:pt x="470" y="175"/>
                    <a:pt x="466" y="185"/>
                  </a:cubicBezTo>
                  <a:cubicBezTo>
                    <a:pt x="463" y="192"/>
                    <a:pt x="467" y="204"/>
                    <a:pt x="460" y="206"/>
                  </a:cubicBezTo>
                  <a:cubicBezTo>
                    <a:pt x="457" y="208"/>
                    <a:pt x="452" y="206"/>
                    <a:pt x="450" y="203"/>
                  </a:cubicBezTo>
                  <a:cubicBezTo>
                    <a:pt x="451" y="200"/>
                    <a:pt x="449" y="196"/>
                    <a:pt x="450" y="191"/>
                  </a:cubicBezTo>
                  <a:cubicBezTo>
                    <a:pt x="446" y="192"/>
                    <a:pt x="443" y="194"/>
                    <a:pt x="441" y="199"/>
                  </a:cubicBezTo>
                  <a:cubicBezTo>
                    <a:pt x="440" y="203"/>
                    <a:pt x="442" y="210"/>
                    <a:pt x="438" y="212"/>
                  </a:cubicBezTo>
                  <a:cubicBezTo>
                    <a:pt x="442" y="219"/>
                    <a:pt x="445" y="222"/>
                    <a:pt x="445" y="228"/>
                  </a:cubicBezTo>
                  <a:close/>
                  <a:moveTo>
                    <a:pt x="361" y="188"/>
                  </a:moveTo>
                  <a:cubicBezTo>
                    <a:pt x="364" y="193"/>
                    <a:pt x="363" y="196"/>
                    <a:pt x="361" y="201"/>
                  </a:cubicBezTo>
                  <a:cubicBezTo>
                    <a:pt x="364" y="200"/>
                    <a:pt x="368" y="201"/>
                    <a:pt x="370" y="202"/>
                  </a:cubicBezTo>
                  <a:cubicBezTo>
                    <a:pt x="374" y="194"/>
                    <a:pt x="384" y="184"/>
                    <a:pt x="379" y="174"/>
                  </a:cubicBezTo>
                  <a:cubicBezTo>
                    <a:pt x="375" y="180"/>
                    <a:pt x="368" y="184"/>
                    <a:pt x="361" y="188"/>
                  </a:cubicBezTo>
                  <a:close/>
                  <a:moveTo>
                    <a:pt x="354" y="275"/>
                  </a:moveTo>
                  <a:cubicBezTo>
                    <a:pt x="359" y="274"/>
                    <a:pt x="361" y="270"/>
                    <a:pt x="367" y="269"/>
                  </a:cubicBezTo>
                  <a:cubicBezTo>
                    <a:pt x="375" y="257"/>
                    <a:pt x="378" y="240"/>
                    <a:pt x="385" y="227"/>
                  </a:cubicBezTo>
                  <a:cubicBezTo>
                    <a:pt x="383" y="224"/>
                    <a:pt x="385" y="222"/>
                    <a:pt x="385" y="217"/>
                  </a:cubicBezTo>
                  <a:cubicBezTo>
                    <a:pt x="378" y="204"/>
                    <a:pt x="356" y="204"/>
                    <a:pt x="345" y="212"/>
                  </a:cubicBezTo>
                  <a:cubicBezTo>
                    <a:pt x="338" y="226"/>
                    <a:pt x="326" y="235"/>
                    <a:pt x="313" y="243"/>
                  </a:cubicBezTo>
                  <a:cubicBezTo>
                    <a:pt x="305" y="247"/>
                    <a:pt x="294" y="254"/>
                    <a:pt x="293" y="259"/>
                  </a:cubicBezTo>
                  <a:cubicBezTo>
                    <a:pt x="293" y="267"/>
                    <a:pt x="303" y="273"/>
                    <a:pt x="312" y="269"/>
                  </a:cubicBezTo>
                  <a:cubicBezTo>
                    <a:pt x="313" y="271"/>
                    <a:pt x="315" y="272"/>
                    <a:pt x="315" y="275"/>
                  </a:cubicBezTo>
                  <a:cubicBezTo>
                    <a:pt x="303" y="291"/>
                    <a:pt x="313" y="310"/>
                    <a:pt x="315" y="331"/>
                  </a:cubicBezTo>
                  <a:cubicBezTo>
                    <a:pt x="327" y="324"/>
                    <a:pt x="315" y="307"/>
                    <a:pt x="320" y="293"/>
                  </a:cubicBezTo>
                  <a:cubicBezTo>
                    <a:pt x="325" y="286"/>
                    <a:pt x="332" y="282"/>
                    <a:pt x="342" y="280"/>
                  </a:cubicBezTo>
                  <a:cubicBezTo>
                    <a:pt x="340" y="279"/>
                    <a:pt x="338" y="280"/>
                    <a:pt x="336" y="278"/>
                  </a:cubicBezTo>
                  <a:cubicBezTo>
                    <a:pt x="333" y="277"/>
                    <a:pt x="331" y="271"/>
                    <a:pt x="329" y="270"/>
                  </a:cubicBezTo>
                  <a:cubicBezTo>
                    <a:pt x="324" y="267"/>
                    <a:pt x="320" y="268"/>
                    <a:pt x="315" y="266"/>
                  </a:cubicBezTo>
                  <a:cubicBezTo>
                    <a:pt x="315" y="261"/>
                    <a:pt x="316" y="258"/>
                    <a:pt x="320" y="257"/>
                  </a:cubicBezTo>
                  <a:cubicBezTo>
                    <a:pt x="332" y="260"/>
                    <a:pt x="340" y="276"/>
                    <a:pt x="354" y="275"/>
                  </a:cubicBezTo>
                  <a:close/>
                  <a:moveTo>
                    <a:pt x="411" y="294"/>
                  </a:moveTo>
                  <a:cubicBezTo>
                    <a:pt x="414" y="285"/>
                    <a:pt x="416" y="281"/>
                    <a:pt x="419" y="275"/>
                  </a:cubicBezTo>
                  <a:cubicBezTo>
                    <a:pt x="421" y="271"/>
                    <a:pt x="425" y="268"/>
                    <a:pt x="426" y="265"/>
                  </a:cubicBezTo>
                  <a:cubicBezTo>
                    <a:pt x="428" y="258"/>
                    <a:pt x="425" y="252"/>
                    <a:pt x="428" y="244"/>
                  </a:cubicBezTo>
                  <a:cubicBezTo>
                    <a:pt x="430" y="241"/>
                    <a:pt x="435" y="239"/>
                    <a:pt x="435" y="237"/>
                  </a:cubicBezTo>
                  <a:cubicBezTo>
                    <a:pt x="444" y="218"/>
                    <a:pt x="420" y="211"/>
                    <a:pt x="407" y="216"/>
                  </a:cubicBezTo>
                  <a:cubicBezTo>
                    <a:pt x="387" y="224"/>
                    <a:pt x="387" y="251"/>
                    <a:pt x="376" y="267"/>
                  </a:cubicBezTo>
                  <a:cubicBezTo>
                    <a:pt x="377" y="270"/>
                    <a:pt x="379" y="266"/>
                    <a:pt x="380" y="265"/>
                  </a:cubicBezTo>
                  <a:cubicBezTo>
                    <a:pt x="386" y="260"/>
                    <a:pt x="393" y="256"/>
                    <a:pt x="400" y="253"/>
                  </a:cubicBezTo>
                  <a:cubicBezTo>
                    <a:pt x="401" y="251"/>
                    <a:pt x="401" y="248"/>
                    <a:pt x="405" y="248"/>
                  </a:cubicBezTo>
                  <a:cubicBezTo>
                    <a:pt x="405" y="249"/>
                    <a:pt x="408" y="248"/>
                    <a:pt x="408" y="251"/>
                  </a:cubicBezTo>
                  <a:cubicBezTo>
                    <a:pt x="408" y="259"/>
                    <a:pt x="398" y="261"/>
                    <a:pt x="393" y="264"/>
                  </a:cubicBezTo>
                  <a:cubicBezTo>
                    <a:pt x="384" y="270"/>
                    <a:pt x="380" y="274"/>
                    <a:pt x="377" y="285"/>
                  </a:cubicBezTo>
                  <a:cubicBezTo>
                    <a:pt x="384" y="285"/>
                    <a:pt x="390" y="278"/>
                    <a:pt x="399" y="276"/>
                  </a:cubicBezTo>
                  <a:cubicBezTo>
                    <a:pt x="404" y="276"/>
                    <a:pt x="406" y="275"/>
                    <a:pt x="409" y="275"/>
                  </a:cubicBezTo>
                  <a:cubicBezTo>
                    <a:pt x="411" y="273"/>
                    <a:pt x="412" y="270"/>
                    <a:pt x="416" y="271"/>
                  </a:cubicBezTo>
                  <a:cubicBezTo>
                    <a:pt x="419" y="286"/>
                    <a:pt x="394" y="280"/>
                    <a:pt x="386" y="288"/>
                  </a:cubicBezTo>
                  <a:cubicBezTo>
                    <a:pt x="385" y="290"/>
                    <a:pt x="383" y="293"/>
                    <a:pt x="382" y="295"/>
                  </a:cubicBezTo>
                  <a:cubicBezTo>
                    <a:pt x="380" y="295"/>
                    <a:pt x="378" y="297"/>
                    <a:pt x="375" y="297"/>
                  </a:cubicBezTo>
                  <a:cubicBezTo>
                    <a:pt x="376" y="303"/>
                    <a:pt x="369" y="306"/>
                    <a:pt x="372" y="310"/>
                  </a:cubicBezTo>
                  <a:cubicBezTo>
                    <a:pt x="379" y="306"/>
                    <a:pt x="378" y="318"/>
                    <a:pt x="382" y="320"/>
                  </a:cubicBezTo>
                  <a:cubicBezTo>
                    <a:pt x="390" y="311"/>
                    <a:pt x="402" y="306"/>
                    <a:pt x="413" y="300"/>
                  </a:cubicBezTo>
                  <a:cubicBezTo>
                    <a:pt x="413" y="297"/>
                    <a:pt x="412" y="296"/>
                    <a:pt x="411" y="294"/>
                  </a:cubicBezTo>
                  <a:close/>
                  <a:moveTo>
                    <a:pt x="240" y="265"/>
                  </a:moveTo>
                  <a:cubicBezTo>
                    <a:pt x="241" y="265"/>
                    <a:pt x="242" y="265"/>
                    <a:pt x="242" y="266"/>
                  </a:cubicBezTo>
                  <a:cubicBezTo>
                    <a:pt x="234" y="282"/>
                    <a:pt x="241" y="307"/>
                    <a:pt x="254" y="313"/>
                  </a:cubicBezTo>
                  <a:cubicBezTo>
                    <a:pt x="256" y="310"/>
                    <a:pt x="258" y="307"/>
                    <a:pt x="259" y="302"/>
                  </a:cubicBezTo>
                  <a:cubicBezTo>
                    <a:pt x="260" y="297"/>
                    <a:pt x="256" y="289"/>
                    <a:pt x="263" y="288"/>
                  </a:cubicBezTo>
                  <a:cubicBezTo>
                    <a:pt x="269" y="295"/>
                    <a:pt x="265" y="309"/>
                    <a:pt x="262" y="316"/>
                  </a:cubicBezTo>
                  <a:cubicBezTo>
                    <a:pt x="269" y="315"/>
                    <a:pt x="274" y="312"/>
                    <a:pt x="281" y="311"/>
                  </a:cubicBezTo>
                  <a:cubicBezTo>
                    <a:pt x="282" y="308"/>
                    <a:pt x="284" y="305"/>
                    <a:pt x="289" y="305"/>
                  </a:cubicBezTo>
                  <a:cubicBezTo>
                    <a:pt x="290" y="307"/>
                    <a:pt x="293" y="306"/>
                    <a:pt x="292" y="308"/>
                  </a:cubicBezTo>
                  <a:cubicBezTo>
                    <a:pt x="287" y="318"/>
                    <a:pt x="276" y="322"/>
                    <a:pt x="262" y="323"/>
                  </a:cubicBezTo>
                  <a:cubicBezTo>
                    <a:pt x="258" y="341"/>
                    <a:pt x="246" y="350"/>
                    <a:pt x="243" y="370"/>
                  </a:cubicBezTo>
                  <a:cubicBezTo>
                    <a:pt x="247" y="372"/>
                    <a:pt x="249" y="377"/>
                    <a:pt x="250" y="382"/>
                  </a:cubicBezTo>
                  <a:cubicBezTo>
                    <a:pt x="258" y="388"/>
                    <a:pt x="276" y="384"/>
                    <a:pt x="284" y="378"/>
                  </a:cubicBezTo>
                  <a:cubicBezTo>
                    <a:pt x="300" y="382"/>
                    <a:pt x="308" y="369"/>
                    <a:pt x="320" y="367"/>
                  </a:cubicBezTo>
                  <a:cubicBezTo>
                    <a:pt x="322" y="364"/>
                    <a:pt x="326" y="362"/>
                    <a:pt x="327" y="359"/>
                  </a:cubicBezTo>
                  <a:cubicBezTo>
                    <a:pt x="319" y="358"/>
                    <a:pt x="314" y="353"/>
                    <a:pt x="312" y="347"/>
                  </a:cubicBezTo>
                  <a:cubicBezTo>
                    <a:pt x="306" y="352"/>
                    <a:pt x="295" y="353"/>
                    <a:pt x="285" y="351"/>
                  </a:cubicBezTo>
                  <a:cubicBezTo>
                    <a:pt x="279" y="354"/>
                    <a:pt x="272" y="360"/>
                    <a:pt x="265" y="358"/>
                  </a:cubicBezTo>
                  <a:cubicBezTo>
                    <a:pt x="265" y="357"/>
                    <a:pt x="265" y="357"/>
                    <a:pt x="265" y="356"/>
                  </a:cubicBezTo>
                  <a:cubicBezTo>
                    <a:pt x="267" y="350"/>
                    <a:pt x="275" y="350"/>
                    <a:pt x="281" y="347"/>
                  </a:cubicBezTo>
                  <a:cubicBezTo>
                    <a:pt x="283" y="346"/>
                    <a:pt x="284" y="344"/>
                    <a:pt x="287" y="344"/>
                  </a:cubicBezTo>
                  <a:cubicBezTo>
                    <a:pt x="295" y="342"/>
                    <a:pt x="306" y="348"/>
                    <a:pt x="311" y="339"/>
                  </a:cubicBezTo>
                  <a:cubicBezTo>
                    <a:pt x="309" y="338"/>
                    <a:pt x="307" y="336"/>
                    <a:pt x="307" y="333"/>
                  </a:cubicBezTo>
                  <a:cubicBezTo>
                    <a:pt x="309" y="317"/>
                    <a:pt x="298" y="304"/>
                    <a:pt x="301" y="287"/>
                  </a:cubicBezTo>
                  <a:cubicBezTo>
                    <a:pt x="304" y="285"/>
                    <a:pt x="305" y="281"/>
                    <a:pt x="306" y="277"/>
                  </a:cubicBezTo>
                  <a:cubicBezTo>
                    <a:pt x="295" y="278"/>
                    <a:pt x="289" y="272"/>
                    <a:pt x="287" y="261"/>
                  </a:cubicBezTo>
                  <a:cubicBezTo>
                    <a:pt x="271" y="268"/>
                    <a:pt x="251" y="254"/>
                    <a:pt x="240" y="265"/>
                  </a:cubicBezTo>
                  <a:close/>
                  <a:moveTo>
                    <a:pt x="203" y="269"/>
                  </a:moveTo>
                  <a:cubicBezTo>
                    <a:pt x="198" y="274"/>
                    <a:pt x="200" y="284"/>
                    <a:pt x="197" y="291"/>
                  </a:cubicBezTo>
                  <a:cubicBezTo>
                    <a:pt x="196" y="294"/>
                    <a:pt x="193" y="297"/>
                    <a:pt x="192" y="300"/>
                  </a:cubicBezTo>
                  <a:cubicBezTo>
                    <a:pt x="186" y="311"/>
                    <a:pt x="180" y="322"/>
                    <a:pt x="174" y="330"/>
                  </a:cubicBezTo>
                  <a:cubicBezTo>
                    <a:pt x="175" y="334"/>
                    <a:pt x="176" y="336"/>
                    <a:pt x="174" y="339"/>
                  </a:cubicBezTo>
                  <a:cubicBezTo>
                    <a:pt x="172" y="339"/>
                    <a:pt x="170" y="339"/>
                    <a:pt x="169" y="340"/>
                  </a:cubicBezTo>
                  <a:cubicBezTo>
                    <a:pt x="165" y="347"/>
                    <a:pt x="165" y="357"/>
                    <a:pt x="169" y="365"/>
                  </a:cubicBezTo>
                  <a:cubicBezTo>
                    <a:pt x="179" y="374"/>
                    <a:pt x="197" y="378"/>
                    <a:pt x="213" y="376"/>
                  </a:cubicBezTo>
                  <a:cubicBezTo>
                    <a:pt x="209" y="366"/>
                    <a:pt x="216" y="361"/>
                    <a:pt x="216" y="351"/>
                  </a:cubicBezTo>
                  <a:cubicBezTo>
                    <a:pt x="213" y="347"/>
                    <a:pt x="207" y="345"/>
                    <a:pt x="205" y="340"/>
                  </a:cubicBezTo>
                  <a:cubicBezTo>
                    <a:pt x="200" y="327"/>
                    <a:pt x="211" y="310"/>
                    <a:pt x="213" y="298"/>
                  </a:cubicBezTo>
                  <a:cubicBezTo>
                    <a:pt x="211" y="292"/>
                    <a:pt x="212" y="289"/>
                    <a:pt x="217" y="288"/>
                  </a:cubicBezTo>
                  <a:cubicBezTo>
                    <a:pt x="223" y="290"/>
                    <a:pt x="220" y="299"/>
                    <a:pt x="217" y="301"/>
                  </a:cubicBezTo>
                  <a:cubicBezTo>
                    <a:pt x="215" y="313"/>
                    <a:pt x="210" y="325"/>
                    <a:pt x="213" y="338"/>
                  </a:cubicBezTo>
                  <a:cubicBezTo>
                    <a:pt x="217" y="343"/>
                    <a:pt x="223" y="344"/>
                    <a:pt x="224" y="351"/>
                  </a:cubicBezTo>
                  <a:cubicBezTo>
                    <a:pt x="225" y="358"/>
                    <a:pt x="218" y="364"/>
                    <a:pt x="220" y="372"/>
                  </a:cubicBezTo>
                  <a:cubicBezTo>
                    <a:pt x="224" y="376"/>
                    <a:pt x="227" y="379"/>
                    <a:pt x="233" y="381"/>
                  </a:cubicBezTo>
                  <a:cubicBezTo>
                    <a:pt x="235" y="375"/>
                    <a:pt x="234" y="367"/>
                    <a:pt x="235" y="364"/>
                  </a:cubicBezTo>
                  <a:cubicBezTo>
                    <a:pt x="235" y="363"/>
                    <a:pt x="237" y="362"/>
                    <a:pt x="238" y="361"/>
                  </a:cubicBezTo>
                  <a:cubicBezTo>
                    <a:pt x="238" y="359"/>
                    <a:pt x="237" y="356"/>
                    <a:pt x="238" y="355"/>
                  </a:cubicBezTo>
                  <a:cubicBezTo>
                    <a:pt x="240" y="350"/>
                    <a:pt x="245" y="346"/>
                    <a:pt x="243" y="341"/>
                  </a:cubicBezTo>
                  <a:cubicBezTo>
                    <a:pt x="241" y="333"/>
                    <a:pt x="228" y="337"/>
                    <a:pt x="223" y="329"/>
                  </a:cubicBezTo>
                  <a:cubicBezTo>
                    <a:pt x="227" y="320"/>
                    <a:pt x="238" y="331"/>
                    <a:pt x="245" y="330"/>
                  </a:cubicBezTo>
                  <a:cubicBezTo>
                    <a:pt x="247" y="332"/>
                    <a:pt x="248" y="334"/>
                    <a:pt x="250" y="335"/>
                  </a:cubicBezTo>
                  <a:cubicBezTo>
                    <a:pt x="251" y="330"/>
                    <a:pt x="253" y="327"/>
                    <a:pt x="254" y="323"/>
                  </a:cubicBezTo>
                  <a:cubicBezTo>
                    <a:pt x="241" y="315"/>
                    <a:pt x="229" y="303"/>
                    <a:pt x="232" y="285"/>
                  </a:cubicBezTo>
                  <a:cubicBezTo>
                    <a:pt x="229" y="284"/>
                    <a:pt x="230" y="279"/>
                    <a:pt x="229" y="276"/>
                  </a:cubicBezTo>
                  <a:cubicBezTo>
                    <a:pt x="230" y="272"/>
                    <a:pt x="237" y="268"/>
                    <a:pt x="236" y="265"/>
                  </a:cubicBezTo>
                  <a:cubicBezTo>
                    <a:pt x="224" y="271"/>
                    <a:pt x="211" y="260"/>
                    <a:pt x="203" y="269"/>
                  </a:cubicBezTo>
                  <a:close/>
                  <a:moveTo>
                    <a:pt x="346" y="281"/>
                  </a:moveTo>
                  <a:cubicBezTo>
                    <a:pt x="345" y="282"/>
                    <a:pt x="349" y="287"/>
                    <a:pt x="344" y="288"/>
                  </a:cubicBezTo>
                  <a:cubicBezTo>
                    <a:pt x="322" y="283"/>
                    <a:pt x="325" y="309"/>
                    <a:pt x="329" y="325"/>
                  </a:cubicBezTo>
                  <a:cubicBezTo>
                    <a:pt x="325" y="332"/>
                    <a:pt x="319" y="339"/>
                    <a:pt x="321" y="348"/>
                  </a:cubicBezTo>
                  <a:cubicBezTo>
                    <a:pt x="328" y="351"/>
                    <a:pt x="332" y="356"/>
                    <a:pt x="340" y="357"/>
                  </a:cubicBezTo>
                  <a:cubicBezTo>
                    <a:pt x="347" y="342"/>
                    <a:pt x="361" y="335"/>
                    <a:pt x="372" y="324"/>
                  </a:cubicBezTo>
                  <a:cubicBezTo>
                    <a:pt x="371" y="322"/>
                    <a:pt x="372" y="318"/>
                    <a:pt x="370" y="316"/>
                  </a:cubicBezTo>
                  <a:cubicBezTo>
                    <a:pt x="367" y="316"/>
                    <a:pt x="365" y="317"/>
                    <a:pt x="361" y="316"/>
                  </a:cubicBezTo>
                  <a:cubicBezTo>
                    <a:pt x="352" y="321"/>
                    <a:pt x="359" y="337"/>
                    <a:pt x="347" y="338"/>
                  </a:cubicBezTo>
                  <a:cubicBezTo>
                    <a:pt x="337" y="338"/>
                    <a:pt x="339" y="327"/>
                    <a:pt x="336" y="318"/>
                  </a:cubicBezTo>
                  <a:cubicBezTo>
                    <a:pt x="337" y="314"/>
                    <a:pt x="344" y="313"/>
                    <a:pt x="346" y="317"/>
                  </a:cubicBezTo>
                  <a:cubicBezTo>
                    <a:pt x="346" y="321"/>
                    <a:pt x="344" y="327"/>
                    <a:pt x="348" y="329"/>
                  </a:cubicBezTo>
                  <a:cubicBezTo>
                    <a:pt x="347" y="322"/>
                    <a:pt x="350" y="320"/>
                    <a:pt x="351" y="315"/>
                  </a:cubicBezTo>
                  <a:cubicBezTo>
                    <a:pt x="360" y="312"/>
                    <a:pt x="369" y="306"/>
                    <a:pt x="365" y="294"/>
                  </a:cubicBezTo>
                  <a:cubicBezTo>
                    <a:pt x="362" y="292"/>
                    <a:pt x="358" y="292"/>
                    <a:pt x="356" y="289"/>
                  </a:cubicBezTo>
                  <a:cubicBezTo>
                    <a:pt x="356" y="285"/>
                    <a:pt x="358" y="283"/>
                    <a:pt x="361" y="282"/>
                  </a:cubicBezTo>
                  <a:cubicBezTo>
                    <a:pt x="364" y="284"/>
                    <a:pt x="367" y="286"/>
                    <a:pt x="369" y="288"/>
                  </a:cubicBezTo>
                  <a:cubicBezTo>
                    <a:pt x="369" y="280"/>
                    <a:pt x="374" y="273"/>
                    <a:pt x="374" y="269"/>
                  </a:cubicBezTo>
                  <a:cubicBezTo>
                    <a:pt x="370" y="278"/>
                    <a:pt x="359" y="281"/>
                    <a:pt x="346" y="281"/>
                  </a:cubicBezTo>
                  <a:close/>
                  <a:moveTo>
                    <a:pt x="13" y="286"/>
                  </a:moveTo>
                  <a:cubicBezTo>
                    <a:pt x="8" y="300"/>
                    <a:pt x="18" y="312"/>
                    <a:pt x="30" y="306"/>
                  </a:cubicBezTo>
                  <a:cubicBezTo>
                    <a:pt x="29" y="300"/>
                    <a:pt x="35" y="300"/>
                    <a:pt x="36" y="296"/>
                  </a:cubicBezTo>
                  <a:cubicBezTo>
                    <a:pt x="35" y="290"/>
                    <a:pt x="33" y="286"/>
                    <a:pt x="31" y="281"/>
                  </a:cubicBezTo>
                  <a:cubicBezTo>
                    <a:pt x="27" y="287"/>
                    <a:pt x="23" y="294"/>
                    <a:pt x="28" y="301"/>
                  </a:cubicBezTo>
                  <a:cubicBezTo>
                    <a:pt x="26" y="304"/>
                    <a:pt x="26" y="305"/>
                    <a:pt x="23" y="305"/>
                  </a:cubicBezTo>
                  <a:cubicBezTo>
                    <a:pt x="11" y="305"/>
                    <a:pt x="24" y="283"/>
                    <a:pt x="20" y="279"/>
                  </a:cubicBezTo>
                  <a:cubicBezTo>
                    <a:pt x="19" y="283"/>
                    <a:pt x="15" y="284"/>
                    <a:pt x="13" y="286"/>
                  </a:cubicBezTo>
                  <a:close/>
                  <a:moveTo>
                    <a:pt x="442" y="309"/>
                  </a:moveTo>
                  <a:cubicBezTo>
                    <a:pt x="446" y="307"/>
                    <a:pt x="460" y="300"/>
                    <a:pt x="459" y="296"/>
                  </a:cubicBezTo>
                  <a:cubicBezTo>
                    <a:pt x="459" y="292"/>
                    <a:pt x="451" y="292"/>
                    <a:pt x="446" y="293"/>
                  </a:cubicBezTo>
                  <a:cubicBezTo>
                    <a:pt x="431" y="295"/>
                    <a:pt x="420" y="307"/>
                    <a:pt x="408" y="309"/>
                  </a:cubicBezTo>
                  <a:cubicBezTo>
                    <a:pt x="395" y="318"/>
                    <a:pt x="382" y="325"/>
                    <a:pt x="370" y="335"/>
                  </a:cubicBezTo>
                  <a:cubicBezTo>
                    <a:pt x="368" y="342"/>
                    <a:pt x="367" y="344"/>
                    <a:pt x="369" y="351"/>
                  </a:cubicBezTo>
                  <a:cubicBezTo>
                    <a:pt x="381" y="360"/>
                    <a:pt x="404" y="354"/>
                    <a:pt x="415" y="350"/>
                  </a:cubicBezTo>
                  <a:cubicBezTo>
                    <a:pt x="418" y="350"/>
                    <a:pt x="421" y="350"/>
                    <a:pt x="423" y="349"/>
                  </a:cubicBezTo>
                  <a:cubicBezTo>
                    <a:pt x="425" y="349"/>
                    <a:pt x="427" y="346"/>
                    <a:pt x="430" y="346"/>
                  </a:cubicBezTo>
                  <a:cubicBezTo>
                    <a:pt x="439" y="342"/>
                    <a:pt x="445" y="343"/>
                    <a:pt x="449" y="337"/>
                  </a:cubicBezTo>
                  <a:cubicBezTo>
                    <a:pt x="452" y="338"/>
                    <a:pt x="452" y="336"/>
                    <a:pt x="455" y="336"/>
                  </a:cubicBezTo>
                  <a:cubicBezTo>
                    <a:pt x="465" y="328"/>
                    <a:pt x="487" y="309"/>
                    <a:pt x="491" y="295"/>
                  </a:cubicBezTo>
                  <a:cubicBezTo>
                    <a:pt x="491" y="295"/>
                    <a:pt x="491" y="292"/>
                    <a:pt x="491" y="292"/>
                  </a:cubicBezTo>
                  <a:cubicBezTo>
                    <a:pt x="489" y="279"/>
                    <a:pt x="475" y="285"/>
                    <a:pt x="466" y="291"/>
                  </a:cubicBezTo>
                  <a:cubicBezTo>
                    <a:pt x="469" y="291"/>
                    <a:pt x="471" y="293"/>
                    <a:pt x="471" y="296"/>
                  </a:cubicBezTo>
                  <a:cubicBezTo>
                    <a:pt x="463" y="306"/>
                    <a:pt x="448" y="311"/>
                    <a:pt x="437" y="320"/>
                  </a:cubicBezTo>
                  <a:cubicBezTo>
                    <a:pt x="428" y="320"/>
                    <a:pt x="416" y="337"/>
                    <a:pt x="409" y="327"/>
                  </a:cubicBezTo>
                  <a:cubicBezTo>
                    <a:pt x="410" y="321"/>
                    <a:pt x="418" y="321"/>
                    <a:pt x="423" y="320"/>
                  </a:cubicBezTo>
                  <a:cubicBezTo>
                    <a:pt x="428" y="314"/>
                    <a:pt x="434" y="313"/>
                    <a:pt x="442" y="309"/>
                  </a:cubicBezTo>
                  <a:close/>
                  <a:moveTo>
                    <a:pt x="501" y="292"/>
                  </a:moveTo>
                  <a:cubicBezTo>
                    <a:pt x="497" y="298"/>
                    <a:pt x="497" y="303"/>
                    <a:pt x="493" y="308"/>
                  </a:cubicBezTo>
                  <a:cubicBezTo>
                    <a:pt x="489" y="314"/>
                    <a:pt x="486" y="315"/>
                    <a:pt x="481" y="320"/>
                  </a:cubicBezTo>
                  <a:cubicBezTo>
                    <a:pt x="480" y="321"/>
                    <a:pt x="478" y="324"/>
                    <a:pt x="477" y="325"/>
                  </a:cubicBezTo>
                  <a:cubicBezTo>
                    <a:pt x="460" y="342"/>
                    <a:pt x="442" y="351"/>
                    <a:pt x="420" y="357"/>
                  </a:cubicBezTo>
                  <a:cubicBezTo>
                    <a:pt x="401" y="362"/>
                    <a:pt x="360" y="371"/>
                    <a:pt x="359" y="346"/>
                  </a:cubicBezTo>
                  <a:cubicBezTo>
                    <a:pt x="353" y="349"/>
                    <a:pt x="346" y="354"/>
                    <a:pt x="348" y="363"/>
                  </a:cubicBezTo>
                  <a:cubicBezTo>
                    <a:pt x="349" y="368"/>
                    <a:pt x="352" y="369"/>
                    <a:pt x="357" y="371"/>
                  </a:cubicBezTo>
                  <a:cubicBezTo>
                    <a:pt x="365" y="376"/>
                    <a:pt x="381" y="379"/>
                    <a:pt x="392" y="378"/>
                  </a:cubicBezTo>
                  <a:cubicBezTo>
                    <a:pt x="394" y="378"/>
                    <a:pt x="395" y="376"/>
                    <a:pt x="396" y="376"/>
                  </a:cubicBezTo>
                  <a:cubicBezTo>
                    <a:pt x="406" y="376"/>
                    <a:pt x="415" y="378"/>
                    <a:pt x="420" y="377"/>
                  </a:cubicBezTo>
                  <a:cubicBezTo>
                    <a:pt x="424" y="377"/>
                    <a:pt x="430" y="372"/>
                    <a:pt x="434" y="374"/>
                  </a:cubicBezTo>
                  <a:cubicBezTo>
                    <a:pt x="454" y="368"/>
                    <a:pt x="474" y="355"/>
                    <a:pt x="485" y="341"/>
                  </a:cubicBezTo>
                  <a:cubicBezTo>
                    <a:pt x="489" y="337"/>
                    <a:pt x="489" y="333"/>
                    <a:pt x="492" y="328"/>
                  </a:cubicBezTo>
                  <a:cubicBezTo>
                    <a:pt x="496" y="322"/>
                    <a:pt x="498" y="319"/>
                    <a:pt x="500" y="313"/>
                  </a:cubicBezTo>
                  <a:cubicBezTo>
                    <a:pt x="503" y="304"/>
                    <a:pt x="505" y="296"/>
                    <a:pt x="501" y="287"/>
                  </a:cubicBezTo>
                  <a:cubicBezTo>
                    <a:pt x="499" y="287"/>
                    <a:pt x="499" y="286"/>
                    <a:pt x="498" y="286"/>
                  </a:cubicBezTo>
                  <a:cubicBezTo>
                    <a:pt x="498" y="289"/>
                    <a:pt x="500" y="289"/>
                    <a:pt x="501" y="292"/>
                  </a:cubicBezTo>
                  <a:close/>
                  <a:moveTo>
                    <a:pt x="43" y="350"/>
                  </a:moveTo>
                  <a:cubicBezTo>
                    <a:pt x="49" y="351"/>
                    <a:pt x="57" y="358"/>
                    <a:pt x="63" y="353"/>
                  </a:cubicBezTo>
                  <a:cubicBezTo>
                    <a:pt x="51" y="349"/>
                    <a:pt x="46" y="338"/>
                    <a:pt x="35" y="334"/>
                  </a:cubicBezTo>
                  <a:cubicBezTo>
                    <a:pt x="34" y="343"/>
                    <a:pt x="40" y="345"/>
                    <a:pt x="43" y="350"/>
                  </a:cubicBezTo>
                  <a:close/>
                  <a:moveTo>
                    <a:pt x="55" y="339"/>
                  </a:moveTo>
                  <a:cubicBezTo>
                    <a:pt x="62" y="348"/>
                    <a:pt x="80" y="354"/>
                    <a:pt x="90" y="343"/>
                  </a:cubicBezTo>
                  <a:cubicBezTo>
                    <a:pt x="80" y="337"/>
                    <a:pt x="68" y="331"/>
                    <a:pt x="55" y="339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rot="21428299">
            <a:off x="-233466" y="2245479"/>
            <a:ext cx="5364285" cy="4933950"/>
          </a:xfrm>
          <a:prstGeom prst="rect">
            <a:avLst/>
          </a:prstGeom>
        </p:spPr>
      </p:pic>
      <p:pic>
        <p:nvPicPr>
          <p:cNvPr id="17" name="38_39_Have Another Meetin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839200" y="7010400"/>
            <a:ext cx="304800" cy="304800"/>
          </a:xfrm>
          <a:prstGeom prst="rect">
            <a:avLst/>
          </a:prstGeom>
        </p:spPr>
      </p:pic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5238750" y="684213"/>
            <a:ext cx="3162300" cy="1058862"/>
            <a:chOff x="3300" y="431"/>
            <a:chExt cx="1992" cy="667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300" y="431"/>
              <a:ext cx="1992" cy="667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" name="Freeform 5"/>
            <p:cNvSpPr>
              <a:spLocks noEditPoints="1"/>
            </p:cNvSpPr>
            <p:nvPr/>
          </p:nvSpPr>
          <p:spPr bwMode="auto">
            <a:xfrm>
              <a:off x="3292" y="428"/>
              <a:ext cx="417" cy="619"/>
            </a:xfrm>
            <a:custGeom>
              <a:avLst/>
              <a:gdLst/>
              <a:ahLst/>
              <a:cxnLst>
                <a:cxn ang="0">
                  <a:pos x="135" y="60"/>
                </a:cxn>
                <a:cxn ang="0">
                  <a:pos x="69" y="96"/>
                </a:cxn>
                <a:cxn ang="0">
                  <a:pos x="55" y="239"/>
                </a:cxn>
                <a:cxn ang="0">
                  <a:pos x="25" y="243"/>
                </a:cxn>
                <a:cxn ang="0">
                  <a:pos x="4" y="240"/>
                </a:cxn>
                <a:cxn ang="0">
                  <a:pos x="9" y="216"/>
                </a:cxn>
                <a:cxn ang="0">
                  <a:pos x="19" y="153"/>
                </a:cxn>
                <a:cxn ang="0">
                  <a:pos x="2" y="69"/>
                </a:cxn>
                <a:cxn ang="0">
                  <a:pos x="25" y="5"/>
                </a:cxn>
                <a:cxn ang="0">
                  <a:pos x="164" y="1"/>
                </a:cxn>
                <a:cxn ang="0">
                  <a:pos x="157" y="59"/>
                </a:cxn>
                <a:cxn ang="0">
                  <a:pos x="9" y="60"/>
                </a:cxn>
                <a:cxn ang="0">
                  <a:pos x="45" y="65"/>
                </a:cxn>
                <a:cxn ang="0">
                  <a:pos x="39" y="118"/>
                </a:cxn>
                <a:cxn ang="0">
                  <a:pos x="37" y="127"/>
                </a:cxn>
                <a:cxn ang="0">
                  <a:pos x="25" y="232"/>
                </a:cxn>
                <a:cxn ang="0">
                  <a:pos x="49" y="208"/>
                </a:cxn>
                <a:cxn ang="0">
                  <a:pos x="54" y="160"/>
                </a:cxn>
                <a:cxn ang="0">
                  <a:pos x="67" y="69"/>
                </a:cxn>
                <a:cxn ang="0">
                  <a:pos x="151" y="52"/>
                </a:cxn>
                <a:cxn ang="0">
                  <a:pos x="158" y="7"/>
                </a:cxn>
                <a:cxn ang="0">
                  <a:pos x="35" y="67"/>
                </a:cxn>
                <a:cxn ang="0">
                  <a:pos x="41" y="59"/>
                </a:cxn>
                <a:cxn ang="0">
                  <a:pos x="35" y="67"/>
                </a:cxn>
                <a:cxn ang="0">
                  <a:pos x="37" y="79"/>
                </a:cxn>
                <a:cxn ang="0">
                  <a:pos x="34" y="74"/>
                </a:cxn>
                <a:cxn ang="0">
                  <a:pos x="32" y="89"/>
                </a:cxn>
                <a:cxn ang="0">
                  <a:pos x="32" y="86"/>
                </a:cxn>
                <a:cxn ang="0">
                  <a:pos x="31" y="100"/>
                </a:cxn>
                <a:cxn ang="0">
                  <a:pos x="35" y="97"/>
                </a:cxn>
                <a:cxn ang="0">
                  <a:pos x="31" y="100"/>
                </a:cxn>
                <a:cxn ang="0">
                  <a:pos x="33" y="111"/>
                </a:cxn>
                <a:cxn ang="0">
                  <a:pos x="29" y="107"/>
                </a:cxn>
                <a:cxn ang="0">
                  <a:pos x="29" y="123"/>
                </a:cxn>
                <a:cxn ang="0">
                  <a:pos x="29" y="118"/>
                </a:cxn>
                <a:cxn ang="0">
                  <a:pos x="31" y="131"/>
                </a:cxn>
                <a:cxn ang="0">
                  <a:pos x="31" y="131"/>
                </a:cxn>
                <a:cxn ang="0">
                  <a:pos x="26" y="139"/>
                </a:cxn>
                <a:cxn ang="0">
                  <a:pos x="27" y="158"/>
                </a:cxn>
                <a:cxn ang="0">
                  <a:pos x="27" y="158"/>
                </a:cxn>
                <a:cxn ang="0">
                  <a:pos x="24" y="165"/>
                </a:cxn>
                <a:cxn ang="0">
                  <a:pos x="19" y="200"/>
                </a:cxn>
                <a:cxn ang="0">
                  <a:pos x="19" y="200"/>
                </a:cxn>
                <a:cxn ang="0">
                  <a:pos x="20" y="207"/>
                </a:cxn>
                <a:cxn ang="0">
                  <a:pos x="19" y="215"/>
                </a:cxn>
              </a:cxnLst>
              <a:rect l="0" t="0" r="r" b="b"/>
              <a:pathLst>
                <a:path w="165" h="245">
                  <a:moveTo>
                    <a:pt x="157" y="59"/>
                  </a:moveTo>
                  <a:cubicBezTo>
                    <a:pt x="151" y="61"/>
                    <a:pt x="143" y="60"/>
                    <a:pt x="135" y="60"/>
                  </a:cubicBezTo>
                  <a:cubicBezTo>
                    <a:pt x="115" y="61"/>
                    <a:pt x="93" y="65"/>
                    <a:pt x="75" y="63"/>
                  </a:cubicBezTo>
                  <a:cubicBezTo>
                    <a:pt x="70" y="73"/>
                    <a:pt x="71" y="84"/>
                    <a:pt x="69" y="96"/>
                  </a:cubicBezTo>
                  <a:cubicBezTo>
                    <a:pt x="65" y="123"/>
                    <a:pt x="59" y="152"/>
                    <a:pt x="57" y="181"/>
                  </a:cubicBezTo>
                  <a:cubicBezTo>
                    <a:pt x="55" y="200"/>
                    <a:pt x="59" y="219"/>
                    <a:pt x="55" y="239"/>
                  </a:cubicBezTo>
                  <a:cubicBezTo>
                    <a:pt x="47" y="239"/>
                    <a:pt x="38" y="238"/>
                    <a:pt x="30" y="240"/>
                  </a:cubicBezTo>
                  <a:cubicBezTo>
                    <a:pt x="28" y="240"/>
                    <a:pt x="27" y="242"/>
                    <a:pt x="25" y="243"/>
                  </a:cubicBezTo>
                  <a:cubicBezTo>
                    <a:pt x="23" y="243"/>
                    <a:pt x="19" y="241"/>
                    <a:pt x="20" y="244"/>
                  </a:cubicBezTo>
                  <a:cubicBezTo>
                    <a:pt x="15" y="243"/>
                    <a:pt x="6" y="245"/>
                    <a:pt x="4" y="240"/>
                  </a:cubicBezTo>
                  <a:cubicBezTo>
                    <a:pt x="4" y="235"/>
                    <a:pt x="6" y="228"/>
                    <a:pt x="10" y="222"/>
                  </a:cubicBezTo>
                  <a:cubicBezTo>
                    <a:pt x="10" y="219"/>
                    <a:pt x="8" y="219"/>
                    <a:pt x="9" y="216"/>
                  </a:cubicBezTo>
                  <a:cubicBezTo>
                    <a:pt x="12" y="209"/>
                    <a:pt x="14" y="197"/>
                    <a:pt x="12" y="189"/>
                  </a:cubicBezTo>
                  <a:cubicBezTo>
                    <a:pt x="16" y="182"/>
                    <a:pt x="18" y="165"/>
                    <a:pt x="19" y="153"/>
                  </a:cubicBezTo>
                  <a:cubicBezTo>
                    <a:pt x="22" y="125"/>
                    <a:pt x="23" y="92"/>
                    <a:pt x="29" y="62"/>
                  </a:cubicBezTo>
                  <a:cubicBezTo>
                    <a:pt x="21" y="62"/>
                    <a:pt x="12" y="68"/>
                    <a:pt x="2" y="69"/>
                  </a:cubicBezTo>
                  <a:cubicBezTo>
                    <a:pt x="0" y="56"/>
                    <a:pt x="7" y="44"/>
                    <a:pt x="12" y="35"/>
                  </a:cubicBezTo>
                  <a:cubicBezTo>
                    <a:pt x="15" y="23"/>
                    <a:pt x="18" y="13"/>
                    <a:pt x="25" y="5"/>
                  </a:cubicBezTo>
                  <a:cubicBezTo>
                    <a:pt x="70" y="8"/>
                    <a:pt x="117" y="10"/>
                    <a:pt x="162" y="0"/>
                  </a:cubicBezTo>
                  <a:cubicBezTo>
                    <a:pt x="163" y="0"/>
                    <a:pt x="163" y="1"/>
                    <a:pt x="164" y="1"/>
                  </a:cubicBezTo>
                  <a:cubicBezTo>
                    <a:pt x="165" y="14"/>
                    <a:pt x="156" y="31"/>
                    <a:pt x="156" y="47"/>
                  </a:cubicBezTo>
                  <a:cubicBezTo>
                    <a:pt x="156" y="51"/>
                    <a:pt x="159" y="55"/>
                    <a:pt x="157" y="59"/>
                  </a:cubicBezTo>
                  <a:close/>
                  <a:moveTo>
                    <a:pt x="24" y="11"/>
                  </a:moveTo>
                  <a:cubicBezTo>
                    <a:pt x="20" y="28"/>
                    <a:pt x="13" y="43"/>
                    <a:pt x="9" y="60"/>
                  </a:cubicBezTo>
                  <a:cubicBezTo>
                    <a:pt x="25" y="58"/>
                    <a:pt x="35" y="50"/>
                    <a:pt x="49" y="51"/>
                  </a:cubicBezTo>
                  <a:cubicBezTo>
                    <a:pt x="51" y="56"/>
                    <a:pt x="46" y="60"/>
                    <a:pt x="45" y="65"/>
                  </a:cubicBezTo>
                  <a:cubicBezTo>
                    <a:pt x="41" y="80"/>
                    <a:pt x="42" y="96"/>
                    <a:pt x="38" y="111"/>
                  </a:cubicBezTo>
                  <a:cubicBezTo>
                    <a:pt x="36" y="113"/>
                    <a:pt x="41" y="114"/>
                    <a:pt x="39" y="118"/>
                  </a:cubicBezTo>
                  <a:cubicBezTo>
                    <a:pt x="39" y="120"/>
                    <a:pt x="36" y="119"/>
                    <a:pt x="36" y="122"/>
                  </a:cubicBezTo>
                  <a:cubicBezTo>
                    <a:pt x="35" y="125"/>
                    <a:pt x="40" y="125"/>
                    <a:pt x="37" y="127"/>
                  </a:cubicBezTo>
                  <a:cubicBezTo>
                    <a:pt x="33" y="137"/>
                    <a:pt x="33" y="151"/>
                    <a:pt x="32" y="164"/>
                  </a:cubicBezTo>
                  <a:cubicBezTo>
                    <a:pt x="29" y="188"/>
                    <a:pt x="26" y="210"/>
                    <a:pt x="25" y="232"/>
                  </a:cubicBezTo>
                  <a:cubicBezTo>
                    <a:pt x="35" y="232"/>
                    <a:pt x="42" y="230"/>
                    <a:pt x="50" y="230"/>
                  </a:cubicBezTo>
                  <a:cubicBezTo>
                    <a:pt x="50" y="223"/>
                    <a:pt x="53" y="215"/>
                    <a:pt x="49" y="208"/>
                  </a:cubicBezTo>
                  <a:cubicBezTo>
                    <a:pt x="52" y="197"/>
                    <a:pt x="50" y="183"/>
                    <a:pt x="52" y="170"/>
                  </a:cubicBezTo>
                  <a:cubicBezTo>
                    <a:pt x="52" y="166"/>
                    <a:pt x="53" y="163"/>
                    <a:pt x="54" y="160"/>
                  </a:cubicBezTo>
                  <a:cubicBezTo>
                    <a:pt x="56" y="134"/>
                    <a:pt x="62" y="115"/>
                    <a:pt x="64" y="92"/>
                  </a:cubicBezTo>
                  <a:cubicBezTo>
                    <a:pt x="65" y="82"/>
                    <a:pt x="66" y="76"/>
                    <a:pt x="67" y="69"/>
                  </a:cubicBezTo>
                  <a:cubicBezTo>
                    <a:pt x="68" y="64"/>
                    <a:pt x="68" y="58"/>
                    <a:pt x="71" y="54"/>
                  </a:cubicBezTo>
                  <a:cubicBezTo>
                    <a:pt x="94" y="61"/>
                    <a:pt x="125" y="56"/>
                    <a:pt x="151" y="52"/>
                  </a:cubicBezTo>
                  <a:cubicBezTo>
                    <a:pt x="149" y="41"/>
                    <a:pt x="158" y="24"/>
                    <a:pt x="155" y="13"/>
                  </a:cubicBezTo>
                  <a:cubicBezTo>
                    <a:pt x="156" y="12"/>
                    <a:pt x="158" y="10"/>
                    <a:pt x="158" y="7"/>
                  </a:cubicBezTo>
                  <a:cubicBezTo>
                    <a:pt x="121" y="13"/>
                    <a:pt x="66" y="16"/>
                    <a:pt x="24" y="11"/>
                  </a:cubicBezTo>
                  <a:close/>
                  <a:moveTo>
                    <a:pt x="35" y="67"/>
                  </a:moveTo>
                  <a:cubicBezTo>
                    <a:pt x="36" y="67"/>
                    <a:pt x="38" y="67"/>
                    <a:pt x="39" y="67"/>
                  </a:cubicBezTo>
                  <a:cubicBezTo>
                    <a:pt x="41" y="65"/>
                    <a:pt x="39" y="61"/>
                    <a:pt x="41" y="59"/>
                  </a:cubicBezTo>
                  <a:cubicBezTo>
                    <a:pt x="40" y="59"/>
                    <a:pt x="38" y="59"/>
                    <a:pt x="36" y="59"/>
                  </a:cubicBezTo>
                  <a:cubicBezTo>
                    <a:pt x="35" y="61"/>
                    <a:pt x="36" y="65"/>
                    <a:pt x="35" y="67"/>
                  </a:cubicBezTo>
                  <a:close/>
                  <a:moveTo>
                    <a:pt x="32" y="78"/>
                  </a:moveTo>
                  <a:cubicBezTo>
                    <a:pt x="35" y="78"/>
                    <a:pt x="34" y="80"/>
                    <a:pt x="37" y="79"/>
                  </a:cubicBezTo>
                  <a:cubicBezTo>
                    <a:pt x="37" y="76"/>
                    <a:pt x="38" y="76"/>
                    <a:pt x="38" y="74"/>
                  </a:cubicBezTo>
                  <a:cubicBezTo>
                    <a:pt x="37" y="74"/>
                    <a:pt x="35" y="74"/>
                    <a:pt x="34" y="74"/>
                  </a:cubicBezTo>
                  <a:cubicBezTo>
                    <a:pt x="33" y="75"/>
                    <a:pt x="33" y="77"/>
                    <a:pt x="32" y="78"/>
                  </a:cubicBezTo>
                  <a:close/>
                  <a:moveTo>
                    <a:pt x="32" y="89"/>
                  </a:moveTo>
                  <a:cubicBezTo>
                    <a:pt x="33" y="89"/>
                    <a:pt x="35" y="89"/>
                    <a:pt x="35" y="88"/>
                  </a:cubicBezTo>
                  <a:cubicBezTo>
                    <a:pt x="34" y="88"/>
                    <a:pt x="34" y="85"/>
                    <a:pt x="32" y="86"/>
                  </a:cubicBezTo>
                  <a:cubicBezTo>
                    <a:pt x="32" y="87"/>
                    <a:pt x="32" y="88"/>
                    <a:pt x="32" y="89"/>
                  </a:cubicBezTo>
                  <a:close/>
                  <a:moveTo>
                    <a:pt x="31" y="100"/>
                  </a:moveTo>
                  <a:cubicBezTo>
                    <a:pt x="31" y="99"/>
                    <a:pt x="33" y="100"/>
                    <a:pt x="35" y="100"/>
                  </a:cubicBezTo>
                  <a:cubicBezTo>
                    <a:pt x="34" y="98"/>
                    <a:pt x="35" y="97"/>
                    <a:pt x="35" y="97"/>
                  </a:cubicBezTo>
                  <a:cubicBezTo>
                    <a:pt x="34" y="97"/>
                    <a:pt x="33" y="96"/>
                    <a:pt x="32" y="96"/>
                  </a:cubicBezTo>
                  <a:cubicBezTo>
                    <a:pt x="32" y="97"/>
                    <a:pt x="28" y="100"/>
                    <a:pt x="31" y="100"/>
                  </a:cubicBezTo>
                  <a:close/>
                  <a:moveTo>
                    <a:pt x="30" y="112"/>
                  </a:moveTo>
                  <a:cubicBezTo>
                    <a:pt x="30" y="111"/>
                    <a:pt x="31" y="111"/>
                    <a:pt x="33" y="111"/>
                  </a:cubicBezTo>
                  <a:cubicBezTo>
                    <a:pt x="33" y="110"/>
                    <a:pt x="33" y="108"/>
                    <a:pt x="33" y="107"/>
                  </a:cubicBezTo>
                  <a:cubicBezTo>
                    <a:pt x="31" y="107"/>
                    <a:pt x="30" y="107"/>
                    <a:pt x="29" y="107"/>
                  </a:cubicBezTo>
                  <a:cubicBezTo>
                    <a:pt x="29" y="109"/>
                    <a:pt x="28" y="112"/>
                    <a:pt x="30" y="112"/>
                  </a:cubicBezTo>
                  <a:close/>
                  <a:moveTo>
                    <a:pt x="29" y="123"/>
                  </a:moveTo>
                  <a:cubicBezTo>
                    <a:pt x="29" y="121"/>
                    <a:pt x="32" y="122"/>
                    <a:pt x="32" y="119"/>
                  </a:cubicBezTo>
                  <a:cubicBezTo>
                    <a:pt x="30" y="119"/>
                    <a:pt x="30" y="117"/>
                    <a:pt x="29" y="118"/>
                  </a:cubicBezTo>
                  <a:cubicBezTo>
                    <a:pt x="30" y="120"/>
                    <a:pt x="26" y="122"/>
                    <a:pt x="29" y="123"/>
                  </a:cubicBezTo>
                  <a:close/>
                  <a:moveTo>
                    <a:pt x="31" y="131"/>
                  </a:moveTo>
                  <a:cubicBezTo>
                    <a:pt x="32" y="129"/>
                    <a:pt x="27" y="129"/>
                    <a:pt x="27" y="130"/>
                  </a:cubicBezTo>
                  <a:cubicBezTo>
                    <a:pt x="28" y="131"/>
                    <a:pt x="29" y="132"/>
                    <a:pt x="31" y="131"/>
                  </a:cubicBezTo>
                  <a:close/>
                  <a:moveTo>
                    <a:pt x="28" y="145"/>
                  </a:moveTo>
                  <a:cubicBezTo>
                    <a:pt x="30" y="144"/>
                    <a:pt x="29" y="138"/>
                    <a:pt x="26" y="139"/>
                  </a:cubicBezTo>
                  <a:cubicBezTo>
                    <a:pt x="26" y="141"/>
                    <a:pt x="24" y="146"/>
                    <a:pt x="28" y="145"/>
                  </a:cubicBezTo>
                  <a:close/>
                  <a:moveTo>
                    <a:pt x="27" y="158"/>
                  </a:moveTo>
                  <a:cubicBezTo>
                    <a:pt x="26" y="156"/>
                    <a:pt x="28" y="151"/>
                    <a:pt x="25" y="152"/>
                  </a:cubicBezTo>
                  <a:cubicBezTo>
                    <a:pt x="25" y="155"/>
                    <a:pt x="22" y="158"/>
                    <a:pt x="27" y="158"/>
                  </a:cubicBezTo>
                  <a:close/>
                  <a:moveTo>
                    <a:pt x="23" y="184"/>
                  </a:moveTo>
                  <a:cubicBezTo>
                    <a:pt x="23" y="178"/>
                    <a:pt x="27" y="167"/>
                    <a:pt x="24" y="165"/>
                  </a:cubicBezTo>
                  <a:cubicBezTo>
                    <a:pt x="23" y="170"/>
                    <a:pt x="19" y="180"/>
                    <a:pt x="23" y="184"/>
                  </a:cubicBezTo>
                  <a:close/>
                  <a:moveTo>
                    <a:pt x="19" y="200"/>
                  </a:moveTo>
                  <a:cubicBezTo>
                    <a:pt x="22" y="200"/>
                    <a:pt x="24" y="191"/>
                    <a:pt x="20" y="191"/>
                  </a:cubicBezTo>
                  <a:cubicBezTo>
                    <a:pt x="18" y="193"/>
                    <a:pt x="19" y="197"/>
                    <a:pt x="19" y="200"/>
                  </a:cubicBezTo>
                  <a:close/>
                  <a:moveTo>
                    <a:pt x="19" y="215"/>
                  </a:moveTo>
                  <a:cubicBezTo>
                    <a:pt x="21" y="213"/>
                    <a:pt x="19" y="210"/>
                    <a:pt x="20" y="207"/>
                  </a:cubicBezTo>
                  <a:cubicBezTo>
                    <a:pt x="19" y="207"/>
                    <a:pt x="18" y="207"/>
                    <a:pt x="17" y="207"/>
                  </a:cubicBezTo>
                  <a:cubicBezTo>
                    <a:pt x="18" y="209"/>
                    <a:pt x="15" y="215"/>
                    <a:pt x="19" y="21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" name="Freeform 6"/>
            <p:cNvSpPr>
              <a:spLocks noEditPoints="1"/>
            </p:cNvSpPr>
            <p:nvPr/>
          </p:nvSpPr>
          <p:spPr bwMode="auto">
            <a:xfrm>
              <a:off x="3446" y="439"/>
              <a:ext cx="402" cy="608"/>
            </a:xfrm>
            <a:custGeom>
              <a:avLst/>
              <a:gdLst/>
              <a:ahLst/>
              <a:cxnLst>
                <a:cxn ang="0">
                  <a:pos x="153" y="28"/>
                </a:cxn>
                <a:cxn ang="0">
                  <a:pos x="122" y="200"/>
                </a:cxn>
                <a:cxn ang="0">
                  <a:pos x="104" y="236"/>
                </a:cxn>
                <a:cxn ang="0">
                  <a:pos x="80" y="172"/>
                </a:cxn>
                <a:cxn ang="0">
                  <a:pos x="52" y="231"/>
                </a:cxn>
                <a:cxn ang="0">
                  <a:pos x="1" y="229"/>
                </a:cxn>
                <a:cxn ang="0">
                  <a:pos x="6" y="159"/>
                </a:cxn>
                <a:cxn ang="0">
                  <a:pos x="12" y="114"/>
                </a:cxn>
                <a:cxn ang="0">
                  <a:pos x="29" y="71"/>
                </a:cxn>
                <a:cxn ang="0">
                  <a:pos x="63" y="127"/>
                </a:cxn>
                <a:cxn ang="0">
                  <a:pos x="94" y="112"/>
                </a:cxn>
                <a:cxn ang="0">
                  <a:pos x="110" y="43"/>
                </a:cxn>
                <a:cxn ang="0">
                  <a:pos x="155" y="0"/>
                </a:cxn>
                <a:cxn ang="0">
                  <a:pos x="116" y="39"/>
                </a:cxn>
                <a:cxn ang="0">
                  <a:pos x="101" y="107"/>
                </a:cxn>
                <a:cxn ang="0">
                  <a:pos x="80" y="135"/>
                </a:cxn>
                <a:cxn ang="0">
                  <a:pos x="62" y="75"/>
                </a:cxn>
                <a:cxn ang="0">
                  <a:pos x="33" y="92"/>
                </a:cxn>
                <a:cxn ang="0">
                  <a:pos x="31" y="102"/>
                </a:cxn>
                <a:cxn ang="0">
                  <a:pos x="46" y="224"/>
                </a:cxn>
                <a:cxn ang="0">
                  <a:pos x="90" y="166"/>
                </a:cxn>
                <a:cxn ang="0">
                  <a:pos x="113" y="231"/>
                </a:cxn>
                <a:cxn ang="0">
                  <a:pos x="132" y="104"/>
                </a:cxn>
                <a:cxn ang="0">
                  <a:pos x="122" y="9"/>
                </a:cxn>
                <a:cxn ang="0">
                  <a:pos x="27" y="81"/>
                </a:cxn>
                <a:cxn ang="0">
                  <a:pos x="20" y="112"/>
                </a:cxn>
                <a:cxn ang="0">
                  <a:pos x="22" y="103"/>
                </a:cxn>
                <a:cxn ang="0">
                  <a:pos x="19" y="121"/>
                </a:cxn>
                <a:cxn ang="0">
                  <a:pos x="19" y="121"/>
                </a:cxn>
                <a:cxn ang="0">
                  <a:pos x="21" y="127"/>
                </a:cxn>
                <a:cxn ang="0">
                  <a:pos x="16" y="145"/>
                </a:cxn>
                <a:cxn ang="0">
                  <a:pos x="20" y="142"/>
                </a:cxn>
                <a:cxn ang="0">
                  <a:pos x="14" y="156"/>
                </a:cxn>
                <a:cxn ang="0">
                  <a:pos x="20" y="159"/>
                </a:cxn>
                <a:cxn ang="0">
                  <a:pos x="14" y="156"/>
                </a:cxn>
                <a:cxn ang="0">
                  <a:pos x="12" y="178"/>
                </a:cxn>
                <a:cxn ang="0">
                  <a:pos x="19" y="168"/>
                </a:cxn>
                <a:cxn ang="0">
                  <a:pos x="11" y="199"/>
                </a:cxn>
                <a:cxn ang="0">
                  <a:pos x="11" y="199"/>
                </a:cxn>
                <a:cxn ang="0">
                  <a:pos x="12" y="207"/>
                </a:cxn>
              </a:cxnLst>
              <a:rect l="0" t="0" r="r" b="b"/>
              <a:pathLst>
                <a:path w="159" h="241">
                  <a:moveTo>
                    <a:pt x="155" y="0"/>
                  </a:moveTo>
                  <a:cubicBezTo>
                    <a:pt x="159" y="9"/>
                    <a:pt x="155" y="19"/>
                    <a:pt x="153" y="28"/>
                  </a:cubicBezTo>
                  <a:cubicBezTo>
                    <a:pt x="149" y="46"/>
                    <a:pt x="143" y="64"/>
                    <a:pt x="141" y="84"/>
                  </a:cubicBezTo>
                  <a:cubicBezTo>
                    <a:pt x="136" y="122"/>
                    <a:pt x="129" y="163"/>
                    <a:pt x="122" y="200"/>
                  </a:cubicBezTo>
                  <a:cubicBezTo>
                    <a:pt x="120" y="213"/>
                    <a:pt x="118" y="225"/>
                    <a:pt x="118" y="239"/>
                  </a:cubicBezTo>
                  <a:cubicBezTo>
                    <a:pt x="113" y="241"/>
                    <a:pt x="109" y="237"/>
                    <a:pt x="104" y="236"/>
                  </a:cubicBezTo>
                  <a:cubicBezTo>
                    <a:pt x="96" y="234"/>
                    <a:pt x="88" y="237"/>
                    <a:pt x="80" y="235"/>
                  </a:cubicBezTo>
                  <a:cubicBezTo>
                    <a:pt x="74" y="217"/>
                    <a:pt x="80" y="192"/>
                    <a:pt x="80" y="172"/>
                  </a:cubicBezTo>
                  <a:cubicBezTo>
                    <a:pt x="78" y="168"/>
                    <a:pt x="69" y="168"/>
                    <a:pt x="64" y="169"/>
                  </a:cubicBezTo>
                  <a:cubicBezTo>
                    <a:pt x="54" y="184"/>
                    <a:pt x="57" y="211"/>
                    <a:pt x="52" y="231"/>
                  </a:cubicBezTo>
                  <a:cubicBezTo>
                    <a:pt x="41" y="233"/>
                    <a:pt x="23" y="225"/>
                    <a:pt x="15" y="233"/>
                  </a:cubicBezTo>
                  <a:cubicBezTo>
                    <a:pt x="11" y="231"/>
                    <a:pt x="6" y="230"/>
                    <a:pt x="1" y="229"/>
                  </a:cubicBezTo>
                  <a:cubicBezTo>
                    <a:pt x="0" y="214"/>
                    <a:pt x="5" y="195"/>
                    <a:pt x="6" y="174"/>
                  </a:cubicBezTo>
                  <a:cubicBezTo>
                    <a:pt x="6" y="169"/>
                    <a:pt x="6" y="164"/>
                    <a:pt x="6" y="159"/>
                  </a:cubicBezTo>
                  <a:cubicBezTo>
                    <a:pt x="7" y="150"/>
                    <a:pt x="10" y="140"/>
                    <a:pt x="11" y="130"/>
                  </a:cubicBezTo>
                  <a:cubicBezTo>
                    <a:pt x="12" y="124"/>
                    <a:pt x="11" y="119"/>
                    <a:pt x="12" y="114"/>
                  </a:cubicBezTo>
                  <a:cubicBezTo>
                    <a:pt x="13" y="109"/>
                    <a:pt x="15" y="105"/>
                    <a:pt x="16" y="101"/>
                  </a:cubicBezTo>
                  <a:cubicBezTo>
                    <a:pt x="18" y="88"/>
                    <a:pt x="19" y="75"/>
                    <a:pt x="29" y="71"/>
                  </a:cubicBezTo>
                  <a:cubicBezTo>
                    <a:pt x="42" y="72"/>
                    <a:pt x="56" y="67"/>
                    <a:pt x="69" y="69"/>
                  </a:cubicBezTo>
                  <a:cubicBezTo>
                    <a:pt x="70" y="86"/>
                    <a:pt x="62" y="106"/>
                    <a:pt x="63" y="127"/>
                  </a:cubicBezTo>
                  <a:cubicBezTo>
                    <a:pt x="72" y="130"/>
                    <a:pt x="81" y="120"/>
                    <a:pt x="90" y="123"/>
                  </a:cubicBezTo>
                  <a:cubicBezTo>
                    <a:pt x="93" y="121"/>
                    <a:pt x="93" y="116"/>
                    <a:pt x="94" y="112"/>
                  </a:cubicBezTo>
                  <a:cubicBezTo>
                    <a:pt x="98" y="97"/>
                    <a:pt x="100" y="78"/>
                    <a:pt x="105" y="60"/>
                  </a:cubicBezTo>
                  <a:cubicBezTo>
                    <a:pt x="107" y="54"/>
                    <a:pt x="109" y="48"/>
                    <a:pt x="110" y="43"/>
                  </a:cubicBezTo>
                  <a:cubicBezTo>
                    <a:pt x="113" y="29"/>
                    <a:pt x="117" y="16"/>
                    <a:pt x="115" y="2"/>
                  </a:cubicBezTo>
                  <a:cubicBezTo>
                    <a:pt x="125" y="0"/>
                    <a:pt x="140" y="3"/>
                    <a:pt x="155" y="0"/>
                  </a:cubicBezTo>
                  <a:close/>
                  <a:moveTo>
                    <a:pt x="122" y="9"/>
                  </a:moveTo>
                  <a:cubicBezTo>
                    <a:pt x="123" y="22"/>
                    <a:pt x="118" y="30"/>
                    <a:pt x="116" y="39"/>
                  </a:cubicBezTo>
                  <a:cubicBezTo>
                    <a:pt x="114" y="47"/>
                    <a:pt x="113" y="55"/>
                    <a:pt x="111" y="63"/>
                  </a:cubicBezTo>
                  <a:cubicBezTo>
                    <a:pt x="107" y="77"/>
                    <a:pt x="104" y="94"/>
                    <a:pt x="101" y="107"/>
                  </a:cubicBezTo>
                  <a:cubicBezTo>
                    <a:pt x="99" y="115"/>
                    <a:pt x="100" y="124"/>
                    <a:pt x="96" y="131"/>
                  </a:cubicBezTo>
                  <a:cubicBezTo>
                    <a:pt x="90" y="131"/>
                    <a:pt x="85" y="133"/>
                    <a:pt x="80" y="135"/>
                  </a:cubicBezTo>
                  <a:cubicBezTo>
                    <a:pt x="73" y="130"/>
                    <a:pt x="64" y="137"/>
                    <a:pt x="56" y="134"/>
                  </a:cubicBezTo>
                  <a:cubicBezTo>
                    <a:pt x="55" y="119"/>
                    <a:pt x="62" y="93"/>
                    <a:pt x="62" y="75"/>
                  </a:cubicBezTo>
                  <a:cubicBezTo>
                    <a:pt x="51" y="75"/>
                    <a:pt x="43" y="77"/>
                    <a:pt x="35" y="79"/>
                  </a:cubicBezTo>
                  <a:cubicBezTo>
                    <a:pt x="35" y="84"/>
                    <a:pt x="33" y="87"/>
                    <a:pt x="33" y="92"/>
                  </a:cubicBezTo>
                  <a:cubicBezTo>
                    <a:pt x="32" y="95"/>
                    <a:pt x="37" y="92"/>
                    <a:pt x="36" y="96"/>
                  </a:cubicBezTo>
                  <a:cubicBezTo>
                    <a:pt x="36" y="100"/>
                    <a:pt x="31" y="98"/>
                    <a:pt x="31" y="102"/>
                  </a:cubicBezTo>
                  <a:cubicBezTo>
                    <a:pt x="29" y="143"/>
                    <a:pt x="20" y="186"/>
                    <a:pt x="21" y="223"/>
                  </a:cubicBezTo>
                  <a:cubicBezTo>
                    <a:pt x="29" y="224"/>
                    <a:pt x="40" y="222"/>
                    <a:pt x="46" y="224"/>
                  </a:cubicBezTo>
                  <a:cubicBezTo>
                    <a:pt x="52" y="205"/>
                    <a:pt x="49" y="179"/>
                    <a:pt x="58" y="164"/>
                  </a:cubicBezTo>
                  <a:cubicBezTo>
                    <a:pt x="70" y="162"/>
                    <a:pt x="83" y="159"/>
                    <a:pt x="90" y="166"/>
                  </a:cubicBezTo>
                  <a:cubicBezTo>
                    <a:pt x="85" y="183"/>
                    <a:pt x="80" y="208"/>
                    <a:pt x="85" y="229"/>
                  </a:cubicBezTo>
                  <a:cubicBezTo>
                    <a:pt x="95" y="229"/>
                    <a:pt x="105" y="229"/>
                    <a:pt x="113" y="231"/>
                  </a:cubicBezTo>
                  <a:cubicBezTo>
                    <a:pt x="119" y="204"/>
                    <a:pt x="122" y="177"/>
                    <a:pt x="126" y="148"/>
                  </a:cubicBezTo>
                  <a:cubicBezTo>
                    <a:pt x="128" y="134"/>
                    <a:pt x="130" y="119"/>
                    <a:pt x="132" y="104"/>
                  </a:cubicBezTo>
                  <a:cubicBezTo>
                    <a:pt x="137" y="70"/>
                    <a:pt x="146" y="41"/>
                    <a:pt x="150" y="7"/>
                  </a:cubicBezTo>
                  <a:cubicBezTo>
                    <a:pt x="142" y="6"/>
                    <a:pt x="130" y="8"/>
                    <a:pt x="122" y="9"/>
                  </a:cubicBezTo>
                  <a:close/>
                  <a:moveTo>
                    <a:pt x="23" y="97"/>
                  </a:moveTo>
                  <a:cubicBezTo>
                    <a:pt x="27" y="95"/>
                    <a:pt x="29" y="85"/>
                    <a:pt x="27" y="81"/>
                  </a:cubicBezTo>
                  <a:cubicBezTo>
                    <a:pt x="26" y="86"/>
                    <a:pt x="23" y="94"/>
                    <a:pt x="23" y="97"/>
                  </a:cubicBezTo>
                  <a:close/>
                  <a:moveTo>
                    <a:pt x="20" y="112"/>
                  </a:moveTo>
                  <a:cubicBezTo>
                    <a:pt x="24" y="111"/>
                    <a:pt x="25" y="108"/>
                    <a:pt x="24" y="103"/>
                  </a:cubicBezTo>
                  <a:cubicBezTo>
                    <a:pt x="23" y="103"/>
                    <a:pt x="22" y="103"/>
                    <a:pt x="22" y="103"/>
                  </a:cubicBezTo>
                  <a:cubicBezTo>
                    <a:pt x="22" y="107"/>
                    <a:pt x="21" y="109"/>
                    <a:pt x="20" y="112"/>
                  </a:cubicBezTo>
                  <a:close/>
                  <a:moveTo>
                    <a:pt x="19" y="121"/>
                  </a:moveTo>
                  <a:cubicBezTo>
                    <a:pt x="21" y="121"/>
                    <a:pt x="22" y="120"/>
                    <a:pt x="23" y="119"/>
                  </a:cubicBezTo>
                  <a:cubicBezTo>
                    <a:pt x="21" y="119"/>
                    <a:pt x="19" y="119"/>
                    <a:pt x="19" y="121"/>
                  </a:cubicBezTo>
                  <a:close/>
                  <a:moveTo>
                    <a:pt x="18" y="136"/>
                  </a:moveTo>
                  <a:cubicBezTo>
                    <a:pt x="19" y="134"/>
                    <a:pt x="25" y="129"/>
                    <a:pt x="21" y="127"/>
                  </a:cubicBezTo>
                  <a:cubicBezTo>
                    <a:pt x="19" y="129"/>
                    <a:pt x="14" y="133"/>
                    <a:pt x="18" y="136"/>
                  </a:cubicBezTo>
                  <a:close/>
                  <a:moveTo>
                    <a:pt x="16" y="145"/>
                  </a:moveTo>
                  <a:cubicBezTo>
                    <a:pt x="16" y="147"/>
                    <a:pt x="18" y="146"/>
                    <a:pt x="20" y="146"/>
                  </a:cubicBezTo>
                  <a:cubicBezTo>
                    <a:pt x="20" y="146"/>
                    <a:pt x="22" y="142"/>
                    <a:pt x="20" y="142"/>
                  </a:cubicBezTo>
                  <a:cubicBezTo>
                    <a:pt x="20" y="145"/>
                    <a:pt x="15" y="142"/>
                    <a:pt x="16" y="145"/>
                  </a:cubicBezTo>
                  <a:close/>
                  <a:moveTo>
                    <a:pt x="14" y="156"/>
                  </a:moveTo>
                  <a:cubicBezTo>
                    <a:pt x="14" y="158"/>
                    <a:pt x="14" y="159"/>
                    <a:pt x="14" y="161"/>
                  </a:cubicBezTo>
                  <a:cubicBezTo>
                    <a:pt x="16" y="160"/>
                    <a:pt x="18" y="160"/>
                    <a:pt x="20" y="159"/>
                  </a:cubicBezTo>
                  <a:cubicBezTo>
                    <a:pt x="20" y="156"/>
                    <a:pt x="20" y="154"/>
                    <a:pt x="18" y="154"/>
                  </a:cubicBezTo>
                  <a:cubicBezTo>
                    <a:pt x="17" y="156"/>
                    <a:pt x="16" y="156"/>
                    <a:pt x="14" y="156"/>
                  </a:cubicBezTo>
                  <a:close/>
                  <a:moveTo>
                    <a:pt x="13" y="169"/>
                  </a:moveTo>
                  <a:cubicBezTo>
                    <a:pt x="13" y="172"/>
                    <a:pt x="14" y="176"/>
                    <a:pt x="12" y="178"/>
                  </a:cubicBezTo>
                  <a:cubicBezTo>
                    <a:pt x="15" y="178"/>
                    <a:pt x="16" y="176"/>
                    <a:pt x="18" y="175"/>
                  </a:cubicBezTo>
                  <a:cubicBezTo>
                    <a:pt x="17" y="172"/>
                    <a:pt x="18" y="170"/>
                    <a:pt x="19" y="168"/>
                  </a:cubicBezTo>
                  <a:cubicBezTo>
                    <a:pt x="16" y="167"/>
                    <a:pt x="16" y="170"/>
                    <a:pt x="13" y="169"/>
                  </a:cubicBezTo>
                  <a:close/>
                  <a:moveTo>
                    <a:pt x="11" y="199"/>
                  </a:moveTo>
                  <a:cubicBezTo>
                    <a:pt x="14" y="199"/>
                    <a:pt x="16" y="196"/>
                    <a:pt x="16" y="192"/>
                  </a:cubicBezTo>
                  <a:cubicBezTo>
                    <a:pt x="13" y="193"/>
                    <a:pt x="11" y="195"/>
                    <a:pt x="11" y="199"/>
                  </a:cubicBezTo>
                  <a:close/>
                  <a:moveTo>
                    <a:pt x="13" y="222"/>
                  </a:moveTo>
                  <a:cubicBezTo>
                    <a:pt x="13" y="217"/>
                    <a:pt x="17" y="211"/>
                    <a:pt x="12" y="207"/>
                  </a:cubicBezTo>
                  <a:cubicBezTo>
                    <a:pt x="9" y="210"/>
                    <a:pt x="6" y="220"/>
                    <a:pt x="13" y="222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7"/>
            <p:cNvSpPr>
              <a:spLocks noEditPoints="1"/>
            </p:cNvSpPr>
            <p:nvPr/>
          </p:nvSpPr>
          <p:spPr bwMode="auto">
            <a:xfrm>
              <a:off x="3790" y="431"/>
              <a:ext cx="1189" cy="672"/>
            </a:xfrm>
            <a:custGeom>
              <a:avLst/>
              <a:gdLst/>
              <a:ahLst/>
              <a:cxnLst>
                <a:cxn ang="0">
                  <a:pos x="119" y="171"/>
                </a:cxn>
                <a:cxn ang="0">
                  <a:pos x="15" y="228"/>
                </a:cxn>
                <a:cxn ang="0">
                  <a:pos x="26" y="56"/>
                </a:cxn>
                <a:cxn ang="0">
                  <a:pos x="30" y="61"/>
                </a:cxn>
                <a:cxn ang="0">
                  <a:pos x="102" y="162"/>
                </a:cxn>
                <a:cxn ang="0">
                  <a:pos x="67" y="1"/>
                </a:cxn>
                <a:cxn ang="0">
                  <a:pos x="144" y="12"/>
                </a:cxn>
                <a:cxn ang="0">
                  <a:pos x="166" y="110"/>
                </a:cxn>
                <a:cxn ang="0">
                  <a:pos x="229" y="24"/>
                </a:cxn>
                <a:cxn ang="0">
                  <a:pos x="287" y="23"/>
                </a:cxn>
                <a:cxn ang="0">
                  <a:pos x="323" y="112"/>
                </a:cxn>
                <a:cxn ang="0">
                  <a:pos x="283" y="170"/>
                </a:cxn>
                <a:cxn ang="0">
                  <a:pos x="362" y="16"/>
                </a:cxn>
                <a:cxn ang="0">
                  <a:pos x="406" y="130"/>
                </a:cxn>
                <a:cxn ang="0">
                  <a:pos x="471" y="22"/>
                </a:cxn>
                <a:cxn ang="0">
                  <a:pos x="436" y="256"/>
                </a:cxn>
                <a:cxn ang="0">
                  <a:pos x="363" y="257"/>
                </a:cxn>
                <a:cxn ang="0">
                  <a:pos x="332" y="216"/>
                </a:cxn>
                <a:cxn ang="0">
                  <a:pos x="231" y="244"/>
                </a:cxn>
                <a:cxn ang="0">
                  <a:pos x="376" y="251"/>
                </a:cxn>
                <a:cxn ang="0">
                  <a:pos x="449" y="209"/>
                </a:cxn>
                <a:cxn ang="0">
                  <a:pos x="432" y="98"/>
                </a:cxn>
                <a:cxn ang="0">
                  <a:pos x="404" y="71"/>
                </a:cxn>
                <a:cxn ang="0">
                  <a:pos x="142" y="116"/>
                </a:cxn>
                <a:cxn ang="0">
                  <a:pos x="204" y="189"/>
                </a:cxn>
                <a:cxn ang="0">
                  <a:pos x="219" y="28"/>
                </a:cxn>
                <a:cxn ang="0">
                  <a:pos x="166" y="77"/>
                </a:cxn>
                <a:cxn ang="0">
                  <a:pos x="294" y="26"/>
                </a:cxn>
                <a:cxn ang="0">
                  <a:pos x="323" y="215"/>
                </a:cxn>
                <a:cxn ang="0">
                  <a:pos x="311" y="161"/>
                </a:cxn>
                <a:cxn ang="0">
                  <a:pos x="256" y="159"/>
                </a:cxn>
                <a:cxn ang="0">
                  <a:pos x="295" y="26"/>
                </a:cxn>
                <a:cxn ang="0">
                  <a:pos x="355" y="75"/>
                </a:cxn>
                <a:cxn ang="0">
                  <a:pos x="354" y="88"/>
                </a:cxn>
                <a:cxn ang="0">
                  <a:pos x="126" y="89"/>
                </a:cxn>
                <a:cxn ang="0">
                  <a:pos x="359" y="93"/>
                </a:cxn>
                <a:cxn ang="0">
                  <a:pos x="130" y="109"/>
                </a:cxn>
                <a:cxn ang="0">
                  <a:pos x="125" y="108"/>
                </a:cxn>
                <a:cxn ang="0">
                  <a:pos x="350" y="111"/>
                </a:cxn>
                <a:cxn ang="0">
                  <a:pos x="348" y="135"/>
                </a:cxn>
                <a:cxn ang="0">
                  <a:pos x="230" y="132"/>
                </a:cxn>
                <a:cxn ang="0">
                  <a:pos x="127" y="137"/>
                </a:cxn>
                <a:cxn ang="0">
                  <a:pos x="348" y="148"/>
                </a:cxn>
                <a:cxn ang="0">
                  <a:pos x="133" y="150"/>
                </a:cxn>
                <a:cxn ang="0">
                  <a:pos x="345" y="165"/>
                </a:cxn>
                <a:cxn ang="0">
                  <a:pos x="127" y="165"/>
                </a:cxn>
                <a:cxn ang="0">
                  <a:pos x="228" y="168"/>
                </a:cxn>
                <a:cxn ang="0">
                  <a:pos x="350" y="170"/>
                </a:cxn>
                <a:cxn ang="0">
                  <a:pos x="128" y="171"/>
                </a:cxn>
                <a:cxn ang="0">
                  <a:pos x="222" y="176"/>
                </a:cxn>
                <a:cxn ang="0">
                  <a:pos x="343" y="187"/>
                </a:cxn>
                <a:cxn ang="0">
                  <a:pos x="130" y="194"/>
                </a:cxn>
                <a:cxn ang="0">
                  <a:pos x="222" y="199"/>
                </a:cxn>
                <a:cxn ang="0">
                  <a:pos x="135" y="206"/>
                </a:cxn>
                <a:cxn ang="0">
                  <a:pos x="347" y="208"/>
                </a:cxn>
                <a:cxn ang="0">
                  <a:pos x="231" y="208"/>
                </a:cxn>
                <a:cxn ang="0">
                  <a:pos x="141" y="213"/>
                </a:cxn>
                <a:cxn ang="0">
                  <a:pos x="340" y="217"/>
                </a:cxn>
                <a:cxn ang="0">
                  <a:pos x="232" y="233"/>
                </a:cxn>
                <a:cxn ang="0">
                  <a:pos x="345" y="229"/>
                </a:cxn>
                <a:cxn ang="0">
                  <a:pos x="337" y="245"/>
                </a:cxn>
              </a:cxnLst>
              <a:rect l="0" t="0" r="r" b="b"/>
              <a:pathLst>
                <a:path w="471" h="266">
                  <a:moveTo>
                    <a:pt x="217" y="177"/>
                  </a:moveTo>
                  <a:cubicBezTo>
                    <a:pt x="208" y="200"/>
                    <a:pt x="199" y="224"/>
                    <a:pt x="180" y="237"/>
                  </a:cubicBezTo>
                  <a:cubicBezTo>
                    <a:pt x="168" y="234"/>
                    <a:pt x="156" y="233"/>
                    <a:pt x="147" y="228"/>
                  </a:cubicBezTo>
                  <a:cubicBezTo>
                    <a:pt x="138" y="224"/>
                    <a:pt x="134" y="215"/>
                    <a:pt x="127" y="210"/>
                  </a:cubicBezTo>
                  <a:cubicBezTo>
                    <a:pt x="123" y="198"/>
                    <a:pt x="123" y="182"/>
                    <a:pt x="119" y="171"/>
                  </a:cubicBezTo>
                  <a:cubicBezTo>
                    <a:pt x="122" y="157"/>
                    <a:pt x="120" y="136"/>
                    <a:pt x="123" y="123"/>
                  </a:cubicBezTo>
                  <a:cubicBezTo>
                    <a:pt x="120" y="139"/>
                    <a:pt x="111" y="158"/>
                    <a:pt x="102" y="176"/>
                  </a:cubicBezTo>
                  <a:cubicBezTo>
                    <a:pt x="93" y="197"/>
                    <a:pt x="81" y="216"/>
                    <a:pt x="65" y="228"/>
                  </a:cubicBezTo>
                  <a:cubicBezTo>
                    <a:pt x="58" y="233"/>
                    <a:pt x="47" y="239"/>
                    <a:pt x="36" y="238"/>
                  </a:cubicBezTo>
                  <a:cubicBezTo>
                    <a:pt x="27" y="237"/>
                    <a:pt x="23" y="232"/>
                    <a:pt x="15" y="228"/>
                  </a:cubicBezTo>
                  <a:cubicBezTo>
                    <a:pt x="4" y="210"/>
                    <a:pt x="0" y="180"/>
                    <a:pt x="3" y="155"/>
                  </a:cubicBezTo>
                  <a:cubicBezTo>
                    <a:pt x="4" y="139"/>
                    <a:pt x="4" y="124"/>
                    <a:pt x="7" y="108"/>
                  </a:cubicBezTo>
                  <a:cubicBezTo>
                    <a:pt x="8" y="104"/>
                    <a:pt x="11" y="100"/>
                    <a:pt x="12" y="95"/>
                  </a:cubicBezTo>
                  <a:cubicBezTo>
                    <a:pt x="14" y="90"/>
                    <a:pt x="14" y="85"/>
                    <a:pt x="15" y="80"/>
                  </a:cubicBezTo>
                  <a:cubicBezTo>
                    <a:pt x="18" y="72"/>
                    <a:pt x="23" y="64"/>
                    <a:pt x="26" y="56"/>
                  </a:cubicBezTo>
                  <a:cubicBezTo>
                    <a:pt x="28" y="49"/>
                    <a:pt x="29" y="42"/>
                    <a:pt x="31" y="35"/>
                  </a:cubicBezTo>
                  <a:cubicBezTo>
                    <a:pt x="32" y="33"/>
                    <a:pt x="34" y="31"/>
                    <a:pt x="34" y="29"/>
                  </a:cubicBezTo>
                  <a:cubicBezTo>
                    <a:pt x="38" y="21"/>
                    <a:pt x="41" y="12"/>
                    <a:pt x="50" y="10"/>
                  </a:cubicBezTo>
                  <a:cubicBezTo>
                    <a:pt x="49" y="21"/>
                    <a:pt x="41" y="28"/>
                    <a:pt x="37" y="38"/>
                  </a:cubicBezTo>
                  <a:cubicBezTo>
                    <a:pt x="34" y="45"/>
                    <a:pt x="33" y="53"/>
                    <a:pt x="30" y="61"/>
                  </a:cubicBezTo>
                  <a:cubicBezTo>
                    <a:pt x="28" y="68"/>
                    <a:pt x="24" y="74"/>
                    <a:pt x="22" y="81"/>
                  </a:cubicBezTo>
                  <a:cubicBezTo>
                    <a:pt x="14" y="104"/>
                    <a:pt x="10" y="127"/>
                    <a:pt x="8" y="156"/>
                  </a:cubicBezTo>
                  <a:cubicBezTo>
                    <a:pt x="7" y="188"/>
                    <a:pt x="12" y="238"/>
                    <a:pt x="47" y="229"/>
                  </a:cubicBezTo>
                  <a:cubicBezTo>
                    <a:pt x="55" y="227"/>
                    <a:pt x="64" y="220"/>
                    <a:pt x="71" y="213"/>
                  </a:cubicBezTo>
                  <a:cubicBezTo>
                    <a:pt x="83" y="200"/>
                    <a:pt x="94" y="181"/>
                    <a:pt x="102" y="162"/>
                  </a:cubicBezTo>
                  <a:cubicBezTo>
                    <a:pt x="110" y="146"/>
                    <a:pt x="117" y="125"/>
                    <a:pt x="120" y="101"/>
                  </a:cubicBezTo>
                  <a:cubicBezTo>
                    <a:pt x="123" y="71"/>
                    <a:pt x="115" y="42"/>
                    <a:pt x="102" y="23"/>
                  </a:cubicBezTo>
                  <a:cubicBezTo>
                    <a:pt x="96" y="14"/>
                    <a:pt x="82" y="3"/>
                    <a:pt x="67" y="7"/>
                  </a:cubicBezTo>
                  <a:cubicBezTo>
                    <a:pt x="58" y="10"/>
                    <a:pt x="58" y="18"/>
                    <a:pt x="48" y="23"/>
                  </a:cubicBezTo>
                  <a:cubicBezTo>
                    <a:pt x="50" y="12"/>
                    <a:pt x="57" y="3"/>
                    <a:pt x="67" y="1"/>
                  </a:cubicBezTo>
                  <a:cubicBezTo>
                    <a:pt x="72" y="0"/>
                    <a:pt x="89" y="2"/>
                    <a:pt x="95" y="4"/>
                  </a:cubicBezTo>
                  <a:cubicBezTo>
                    <a:pt x="107" y="10"/>
                    <a:pt x="122" y="42"/>
                    <a:pt x="125" y="60"/>
                  </a:cubicBezTo>
                  <a:cubicBezTo>
                    <a:pt x="126" y="69"/>
                    <a:pt x="124" y="77"/>
                    <a:pt x="126" y="84"/>
                  </a:cubicBezTo>
                  <a:cubicBezTo>
                    <a:pt x="131" y="67"/>
                    <a:pt x="131" y="41"/>
                    <a:pt x="138" y="24"/>
                  </a:cubicBezTo>
                  <a:cubicBezTo>
                    <a:pt x="140" y="19"/>
                    <a:pt x="142" y="14"/>
                    <a:pt x="144" y="12"/>
                  </a:cubicBezTo>
                  <a:cubicBezTo>
                    <a:pt x="145" y="11"/>
                    <a:pt x="150" y="12"/>
                    <a:pt x="149" y="8"/>
                  </a:cubicBezTo>
                  <a:cubicBezTo>
                    <a:pt x="153" y="20"/>
                    <a:pt x="173" y="17"/>
                    <a:pt x="182" y="24"/>
                  </a:cubicBezTo>
                  <a:cubicBezTo>
                    <a:pt x="184" y="35"/>
                    <a:pt x="181" y="47"/>
                    <a:pt x="178" y="59"/>
                  </a:cubicBezTo>
                  <a:cubicBezTo>
                    <a:pt x="176" y="70"/>
                    <a:pt x="170" y="80"/>
                    <a:pt x="168" y="90"/>
                  </a:cubicBezTo>
                  <a:cubicBezTo>
                    <a:pt x="166" y="97"/>
                    <a:pt x="165" y="104"/>
                    <a:pt x="166" y="110"/>
                  </a:cubicBezTo>
                  <a:cubicBezTo>
                    <a:pt x="167" y="116"/>
                    <a:pt x="174" y="125"/>
                    <a:pt x="181" y="123"/>
                  </a:cubicBezTo>
                  <a:cubicBezTo>
                    <a:pt x="188" y="120"/>
                    <a:pt x="191" y="101"/>
                    <a:pt x="194" y="88"/>
                  </a:cubicBezTo>
                  <a:cubicBezTo>
                    <a:pt x="196" y="73"/>
                    <a:pt x="199" y="57"/>
                    <a:pt x="199" y="48"/>
                  </a:cubicBezTo>
                  <a:cubicBezTo>
                    <a:pt x="200" y="36"/>
                    <a:pt x="201" y="29"/>
                    <a:pt x="208" y="24"/>
                  </a:cubicBezTo>
                  <a:cubicBezTo>
                    <a:pt x="217" y="23"/>
                    <a:pt x="222" y="21"/>
                    <a:pt x="229" y="24"/>
                  </a:cubicBezTo>
                  <a:cubicBezTo>
                    <a:pt x="231" y="29"/>
                    <a:pt x="234" y="33"/>
                    <a:pt x="237" y="37"/>
                  </a:cubicBezTo>
                  <a:cubicBezTo>
                    <a:pt x="240" y="61"/>
                    <a:pt x="235" y="85"/>
                    <a:pt x="231" y="107"/>
                  </a:cubicBezTo>
                  <a:cubicBezTo>
                    <a:pt x="234" y="106"/>
                    <a:pt x="234" y="103"/>
                    <a:pt x="235" y="100"/>
                  </a:cubicBezTo>
                  <a:cubicBezTo>
                    <a:pt x="242" y="86"/>
                    <a:pt x="251" y="72"/>
                    <a:pt x="260" y="58"/>
                  </a:cubicBezTo>
                  <a:cubicBezTo>
                    <a:pt x="269" y="45"/>
                    <a:pt x="274" y="33"/>
                    <a:pt x="287" y="23"/>
                  </a:cubicBezTo>
                  <a:cubicBezTo>
                    <a:pt x="291" y="19"/>
                    <a:pt x="297" y="15"/>
                    <a:pt x="302" y="13"/>
                  </a:cubicBezTo>
                  <a:cubicBezTo>
                    <a:pt x="307" y="20"/>
                    <a:pt x="304" y="26"/>
                    <a:pt x="304" y="34"/>
                  </a:cubicBezTo>
                  <a:cubicBezTo>
                    <a:pt x="304" y="41"/>
                    <a:pt x="307" y="47"/>
                    <a:pt x="309" y="54"/>
                  </a:cubicBezTo>
                  <a:cubicBezTo>
                    <a:pt x="310" y="61"/>
                    <a:pt x="312" y="68"/>
                    <a:pt x="314" y="75"/>
                  </a:cubicBezTo>
                  <a:cubicBezTo>
                    <a:pt x="318" y="87"/>
                    <a:pt x="323" y="100"/>
                    <a:pt x="323" y="112"/>
                  </a:cubicBezTo>
                  <a:cubicBezTo>
                    <a:pt x="321" y="115"/>
                    <a:pt x="316" y="114"/>
                    <a:pt x="313" y="115"/>
                  </a:cubicBezTo>
                  <a:cubicBezTo>
                    <a:pt x="298" y="118"/>
                    <a:pt x="276" y="121"/>
                    <a:pt x="268" y="135"/>
                  </a:cubicBezTo>
                  <a:cubicBezTo>
                    <a:pt x="258" y="151"/>
                    <a:pt x="263" y="176"/>
                    <a:pt x="276" y="182"/>
                  </a:cubicBezTo>
                  <a:cubicBezTo>
                    <a:pt x="289" y="188"/>
                    <a:pt x="316" y="186"/>
                    <a:pt x="312" y="169"/>
                  </a:cubicBezTo>
                  <a:cubicBezTo>
                    <a:pt x="305" y="168"/>
                    <a:pt x="291" y="177"/>
                    <a:pt x="283" y="170"/>
                  </a:cubicBezTo>
                  <a:cubicBezTo>
                    <a:pt x="279" y="162"/>
                    <a:pt x="283" y="154"/>
                    <a:pt x="282" y="144"/>
                  </a:cubicBezTo>
                  <a:cubicBezTo>
                    <a:pt x="301" y="139"/>
                    <a:pt x="324" y="140"/>
                    <a:pt x="341" y="147"/>
                  </a:cubicBezTo>
                  <a:cubicBezTo>
                    <a:pt x="345" y="114"/>
                    <a:pt x="346" y="79"/>
                    <a:pt x="353" y="46"/>
                  </a:cubicBezTo>
                  <a:cubicBezTo>
                    <a:pt x="354" y="41"/>
                    <a:pt x="356" y="38"/>
                    <a:pt x="357" y="33"/>
                  </a:cubicBezTo>
                  <a:cubicBezTo>
                    <a:pt x="358" y="28"/>
                    <a:pt x="355" y="19"/>
                    <a:pt x="362" y="16"/>
                  </a:cubicBezTo>
                  <a:cubicBezTo>
                    <a:pt x="364" y="29"/>
                    <a:pt x="360" y="43"/>
                    <a:pt x="358" y="54"/>
                  </a:cubicBezTo>
                  <a:cubicBezTo>
                    <a:pt x="364" y="54"/>
                    <a:pt x="362" y="45"/>
                    <a:pt x="363" y="40"/>
                  </a:cubicBezTo>
                  <a:cubicBezTo>
                    <a:pt x="364" y="29"/>
                    <a:pt x="365" y="17"/>
                    <a:pt x="365" y="11"/>
                  </a:cubicBezTo>
                  <a:cubicBezTo>
                    <a:pt x="382" y="8"/>
                    <a:pt x="399" y="7"/>
                    <a:pt x="418" y="9"/>
                  </a:cubicBezTo>
                  <a:cubicBezTo>
                    <a:pt x="414" y="51"/>
                    <a:pt x="406" y="87"/>
                    <a:pt x="406" y="130"/>
                  </a:cubicBezTo>
                  <a:cubicBezTo>
                    <a:pt x="409" y="134"/>
                    <a:pt x="416" y="132"/>
                    <a:pt x="420" y="134"/>
                  </a:cubicBezTo>
                  <a:cubicBezTo>
                    <a:pt x="425" y="127"/>
                    <a:pt x="423" y="119"/>
                    <a:pt x="424" y="111"/>
                  </a:cubicBezTo>
                  <a:cubicBezTo>
                    <a:pt x="425" y="97"/>
                    <a:pt x="429" y="79"/>
                    <a:pt x="431" y="63"/>
                  </a:cubicBezTo>
                  <a:cubicBezTo>
                    <a:pt x="433" y="48"/>
                    <a:pt x="436" y="35"/>
                    <a:pt x="436" y="21"/>
                  </a:cubicBezTo>
                  <a:cubicBezTo>
                    <a:pt x="446" y="17"/>
                    <a:pt x="457" y="25"/>
                    <a:pt x="471" y="22"/>
                  </a:cubicBezTo>
                  <a:cubicBezTo>
                    <a:pt x="471" y="59"/>
                    <a:pt x="457" y="91"/>
                    <a:pt x="455" y="126"/>
                  </a:cubicBezTo>
                  <a:cubicBezTo>
                    <a:pt x="454" y="135"/>
                    <a:pt x="454" y="144"/>
                    <a:pt x="454" y="152"/>
                  </a:cubicBezTo>
                  <a:cubicBezTo>
                    <a:pt x="454" y="174"/>
                    <a:pt x="453" y="198"/>
                    <a:pt x="456" y="219"/>
                  </a:cubicBezTo>
                  <a:cubicBezTo>
                    <a:pt x="457" y="230"/>
                    <a:pt x="461" y="241"/>
                    <a:pt x="460" y="251"/>
                  </a:cubicBezTo>
                  <a:cubicBezTo>
                    <a:pt x="454" y="256"/>
                    <a:pt x="443" y="252"/>
                    <a:pt x="436" y="256"/>
                  </a:cubicBezTo>
                  <a:cubicBezTo>
                    <a:pt x="430" y="255"/>
                    <a:pt x="425" y="253"/>
                    <a:pt x="419" y="255"/>
                  </a:cubicBezTo>
                  <a:cubicBezTo>
                    <a:pt x="406" y="239"/>
                    <a:pt x="414" y="212"/>
                    <a:pt x="414" y="188"/>
                  </a:cubicBezTo>
                  <a:cubicBezTo>
                    <a:pt x="411" y="184"/>
                    <a:pt x="404" y="183"/>
                    <a:pt x="399" y="180"/>
                  </a:cubicBezTo>
                  <a:cubicBezTo>
                    <a:pt x="386" y="198"/>
                    <a:pt x="386" y="235"/>
                    <a:pt x="382" y="259"/>
                  </a:cubicBezTo>
                  <a:cubicBezTo>
                    <a:pt x="374" y="259"/>
                    <a:pt x="369" y="256"/>
                    <a:pt x="363" y="257"/>
                  </a:cubicBezTo>
                  <a:cubicBezTo>
                    <a:pt x="358" y="257"/>
                    <a:pt x="354" y="261"/>
                    <a:pt x="349" y="263"/>
                  </a:cubicBezTo>
                  <a:cubicBezTo>
                    <a:pt x="348" y="263"/>
                    <a:pt x="347" y="262"/>
                    <a:pt x="344" y="262"/>
                  </a:cubicBezTo>
                  <a:cubicBezTo>
                    <a:pt x="342" y="262"/>
                    <a:pt x="338" y="266"/>
                    <a:pt x="335" y="263"/>
                  </a:cubicBezTo>
                  <a:cubicBezTo>
                    <a:pt x="327" y="260"/>
                    <a:pt x="329" y="250"/>
                    <a:pt x="326" y="243"/>
                  </a:cubicBezTo>
                  <a:cubicBezTo>
                    <a:pt x="332" y="236"/>
                    <a:pt x="330" y="227"/>
                    <a:pt x="332" y="216"/>
                  </a:cubicBezTo>
                  <a:cubicBezTo>
                    <a:pt x="332" y="215"/>
                    <a:pt x="333" y="215"/>
                    <a:pt x="333" y="214"/>
                  </a:cubicBezTo>
                  <a:cubicBezTo>
                    <a:pt x="320" y="226"/>
                    <a:pt x="312" y="237"/>
                    <a:pt x="292" y="243"/>
                  </a:cubicBezTo>
                  <a:cubicBezTo>
                    <a:pt x="287" y="244"/>
                    <a:pt x="281" y="244"/>
                    <a:pt x="275" y="245"/>
                  </a:cubicBezTo>
                  <a:cubicBezTo>
                    <a:pt x="272" y="246"/>
                    <a:pt x="269" y="249"/>
                    <a:pt x="266" y="250"/>
                  </a:cubicBezTo>
                  <a:cubicBezTo>
                    <a:pt x="257" y="252"/>
                    <a:pt x="237" y="248"/>
                    <a:pt x="231" y="244"/>
                  </a:cubicBezTo>
                  <a:cubicBezTo>
                    <a:pt x="231" y="244"/>
                    <a:pt x="225" y="239"/>
                    <a:pt x="224" y="238"/>
                  </a:cubicBezTo>
                  <a:cubicBezTo>
                    <a:pt x="214" y="223"/>
                    <a:pt x="215" y="198"/>
                    <a:pt x="217" y="177"/>
                  </a:cubicBezTo>
                  <a:close/>
                  <a:moveTo>
                    <a:pt x="370" y="18"/>
                  </a:moveTo>
                  <a:cubicBezTo>
                    <a:pt x="370" y="99"/>
                    <a:pt x="353" y="178"/>
                    <a:pt x="351" y="254"/>
                  </a:cubicBezTo>
                  <a:cubicBezTo>
                    <a:pt x="360" y="254"/>
                    <a:pt x="366" y="251"/>
                    <a:pt x="376" y="251"/>
                  </a:cubicBezTo>
                  <a:cubicBezTo>
                    <a:pt x="380" y="227"/>
                    <a:pt x="383" y="193"/>
                    <a:pt x="394" y="172"/>
                  </a:cubicBezTo>
                  <a:cubicBezTo>
                    <a:pt x="405" y="174"/>
                    <a:pt x="412" y="179"/>
                    <a:pt x="421" y="180"/>
                  </a:cubicBezTo>
                  <a:cubicBezTo>
                    <a:pt x="421" y="200"/>
                    <a:pt x="411" y="232"/>
                    <a:pt x="422" y="248"/>
                  </a:cubicBezTo>
                  <a:cubicBezTo>
                    <a:pt x="432" y="251"/>
                    <a:pt x="445" y="250"/>
                    <a:pt x="454" y="246"/>
                  </a:cubicBezTo>
                  <a:cubicBezTo>
                    <a:pt x="453" y="233"/>
                    <a:pt x="449" y="220"/>
                    <a:pt x="449" y="209"/>
                  </a:cubicBezTo>
                  <a:cubicBezTo>
                    <a:pt x="448" y="176"/>
                    <a:pt x="448" y="147"/>
                    <a:pt x="450" y="117"/>
                  </a:cubicBezTo>
                  <a:cubicBezTo>
                    <a:pt x="452" y="86"/>
                    <a:pt x="465" y="56"/>
                    <a:pt x="464" y="27"/>
                  </a:cubicBezTo>
                  <a:cubicBezTo>
                    <a:pt x="456" y="28"/>
                    <a:pt x="450" y="27"/>
                    <a:pt x="442" y="27"/>
                  </a:cubicBezTo>
                  <a:cubicBezTo>
                    <a:pt x="438" y="32"/>
                    <a:pt x="440" y="39"/>
                    <a:pt x="439" y="46"/>
                  </a:cubicBezTo>
                  <a:cubicBezTo>
                    <a:pt x="437" y="63"/>
                    <a:pt x="434" y="80"/>
                    <a:pt x="432" y="98"/>
                  </a:cubicBezTo>
                  <a:cubicBezTo>
                    <a:pt x="431" y="106"/>
                    <a:pt x="430" y="114"/>
                    <a:pt x="430" y="122"/>
                  </a:cubicBezTo>
                  <a:cubicBezTo>
                    <a:pt x="429" y="129"/>
                    <a:pt x="429" y="139"/>
                    <a:pt x="422" y="142"/>
                  </a:cubicBezTo>
                  <a:cubicBezTo>
                    <a:pt x="414" y="139"/>
                    <a:pt x="406" y="141"/>
                    <a:pt x="399" y="140"/>
                  </a:cubicBezTo>
                  <a:cubicBezTo>
                    <a:pt x="398" y="133"/>
                    <a:pt x="399" y="125"/>
                    <a:pt x="399" y="118"/>
                  </a:cubicBezTo>
                  <a:cubicBezTo>
                    <a:pt x="400" y="101"/>
                    <a:pt x="402" y="86"/>
                    <a:pt x="404" y="71"/>
                  </a:cubicBezTo>
                  <a:cubicBezTo>
                    <a:pt x="405" y="62"/>
                    <a:pt x="405" y="54"/>
                    <a:pt x="406" y="46"/>
                  </a:cubicBezTo>
                  <a:cubicBezTo>
                    <a:pt x="407" y="36"/>
                    <a:pt x="413" y="26"/>
                    <a:pt x="411" y="15"/>
                  </a:cubicBezTo>
                  <a:cubicBezTo>
                    <a:pt x="395" y="13"/>
                    <a:pt x="383" y="14"/>
                    <a:pt x="370" y="18"/>
                  </a:cubicBezTo>
                  <a:close/>
                  <a:moveTo>
                    <a:pt x="150" y="26"/>
                  </a:moveTo>
                  <a:cubicBezTo>
                    <a:pt x="149" y="53"/>
                    <a:pt x="136" y="85"/>
                    <a:pt x="142" y="116"/>
                  </a:cubicBezTo>
                  <a:cubicBezTo>
                    <a:pt x="139" y="120"/>
                    <a:pt x="140" y="129"/>
                    <a:pt x="140" y="134"/>
                  </a:cubicBezTo>
                  <a:cubicBezTo>
                    <a:pt x="141" y="154"/>
                    <a:pt x="141" y="186"/>
                    <a:pt x="150" y="205"/>
                  </a:cubicBezTo>
                  <a:cubicBezTo>
                    <a:pt x="154" y="215"/>
                    <a:pt x="167" y="230"/>
                    <a:pt x="178" y="228"/>
                  </a:cubicBezTo>
                  <a:cubicBezTo>
                    <a:pt x="187" y="227"/>
                    <a:pt x="200" y="205"/>
                    <a:pt x="203" y="195"/>
                  </a:cubicBezTo>
                  <a:cubicBezTo>
                    <a:pt x="204" y="193"/>
                    <a:pt x="204" y="191"/>
                    <a:pt x="204" y="189"/>
                  </a:cubicBezTo>
                  <a:cubicBezTo>
                    <a:pt x="205" y="187"/>
                    <a:pt x="207" y="185"/>
                    <a:pt x="207" y="184"/>
                  </a:cubicBezTo>
                  <a:cubicBezTo>
                    <a:pt x="213" y="167"/>
                    <a:pt x="218" y="153"/>
                    <a:pt x="222" y="134"/>
                  </a:cubicBezTo>
                  <a:cubicBezTo>
                    <a:pt x="223" y="123"/>
                    <a:pt x="224" y="108"/>
                    <a:pt x="226" y="96"/>
                  </a:cubicBezTo>
                  <a:cubicBezTo>
                    <a:pt x="229" y="80"/>
                    <a:pt x="234" y="58"/>
                    <a:pt x="230" y="43"/>
                  </a:cubicBezTo>
                  <a:cubicBezTo>
                    <a:pt x="229" y="37"/>
                    <a:pt x="223" y="29"/>
                    <a:pt x="219" y="28"/>
                  </a:cubicBezTo>
                  <a:cubicBezTo>
                    <a:pt x="205" y="27"/>
                    <a:pt x="205" y="51"/>
                    <a:pt x="203" y="65"/>
                  </a:cubicBezTo>
                  <a:cubicBezTo>
                    <a:pt x="201" y="83"/>
                    <a:pt x="199" y="99"/>
                    <a:pt x="196" y="111"/>
                  </a:cubicBezTo>
                  <a:cubicBezTo>
                    <a:pt x="194" y="117"/>
                    <a:pt x="188" y="129"/>
                    <a:pt x="183" y="130"/>
                  </a:cubicBezTo>
                  <a:cubicBezTo>
                    <a:pt x="178" y="131"/>
                    <a:pt x="169" y="128"/>
                    <a:pt x="167" y="126"/>
                  </a:cubicBezTo>
                  <a:cubicBezTo>
                    <a:pt x="152" y="117"/>
                    <a:pt x="162" y="90"/>
                    <a:pt x="166" y="77"/>
                  </a:cubicBezTo>
                  <a:cubicBezTo>
                    <a:pt x="167" y="72"/>
                    <a:pt x="169" y="66"/>
                    <a:pt x="171" y="61"/>
                  </a:cubicBezTo>
                  <a:cubicBezTo>
                    <a:pt x="174" y="49"/>
                    <a:pt x="179" y="33"/>
                    <a:pt x="174" y="27"/>
                  </a:cubicBezTo>
                  <a:cubicBezTo>
                    <a:pt x="169" y="23"/>
                    <a:pt x="156" y="26"/>
                    <a:pt x="150" y="23"/>
                  </a:cubicBezTo>
                  <a:cubicBezTo>
                    <a:pt x="150" y="24"/>
                    <a:pt x="150" y="25"/>
                    <a:pt x="150" y="26"/>
                  </a:cubicBezTo>
                  <a:close/>
                  <a:moveTo>
                    <a:pt x="294" y="26"/>
                  </a:moveTo>
                  <a:cubicBezTo>
                    <a:pt x="263" y="55"/>
                    <a:pt x="244" y="96"/>
                    <a:pt x="236" y="148"/>
                  </a:cubicBezTo>
                  <a:cubicBezTo>
                    <a:pt x="236" y="150"/>
                    <a:pt x="240" y="149"/>
                    <a:pt x="240" y="151"/>
                  </a:cubicBezTo>
                  <a:cubicBezTo>
                    <a:pt x="230" y="164"/>
                    <a:pt x="234" y="196"/>
                    <a:pt x="240" y="211"/>
                  </a:cubicBezTo>
                  <a:cubicBezTo>
                    <a:pt x="244" y="222"/>
                    <a:pt x="256" y="237"/>
                    <a:pt x="265" y="238"/>
                  </a:cubicBezTo>
                  <a:cubicBezTo>
                    <a:pt x="292" y="241"/>
                    <a:pt x="312" y="228"/>
                    <a:pt x="323" y="215"/>
                  </a:cubicBezTo>
                  <a:cubicBezTo>
                    <a:pt x="333" y="203"/>
                    <a:pt x="335" y="190"/>
                    <a:pt x="338" y="174"/>
                  </a:cubicBezTo>
                  <a:cubicBezTo>
                    <a:pt x="339" y="171"/>
                    <a:pt x="335" y="174"/>
                    <a:pt x="336" y="171"/>
                  </a:cubicBezTo>
                  <a:cubicBezTo>
                    <a:pt x="353" y="143"/>
                    <a:pt x="303" y="147"/>
                    <a:pt x="290" y="147"/>
                  </a:cubicBezTo>
                  <a:cubicBezTo>
                    <a:pt x="290" y="153"/>
                    <a:pt x="287" y="160"/>
                    <a:pt x="290" y="165"/>
                  </a:cubicBezTo>
                  <a:cubicBezTo>
                    <a:pt x="296" y="171"/>
                    <a:pt x="303" y="160"/>
                    <a:pt x="311" y="161"/>
                  </a:cubicBezTo>
                  <a:cubicBezTo>
                    <a:pt x="316" y="161"/>
                    <a:pt x="320" y="165"/>
                    <a:pt x="320" y="172"/>
                  </a:cubicBezTo>
                  <a:cubicBezTo>
                    <a:pt x="320" y="183"/>
                    <a:pt x="308" y="191"/>
                    <a:pt x="297" y="192"/>
                  </a:cubicBezTo>
                  <a:cubicBezTo>
                    <a:pt x="296" y="192"/>
                    <a:pt x="292" y="191"/>
                    <a:pt x="289" y="191"/>
                  </a:cubicBezTo>
                  <a:cubicBezTo>
                    <a:pt x="279" y="190"/>
                    <a:pt x="271" y="188"/>
                    <a:pt x="266" y="183"/>
                  </a:cubicBezTo>
                  <a:cubicBezTo>
                    <a:pt x="261" y="178"/>
                    <a:pt x="257" y="167"/>
                    <a:pt x="256" y="159"/>
                  </a:cubicBezTo>
                  <a:cubicBezTo>
                    <a:pt x="256" y="150"/>
                    <a:pt x="260" y="143"/>
                    <a:pt x="261" y="132"/>
                  </a:cubicBezTo>
                  <a:cubicBezTo>
                    <a:pt x="265" y="133"/>
                    <a:pt x="263" y="129"/>
                    <a:pt x="265" y="127"/>
                  </a:cubicBezTo>
                  <a:cubicBezTo>
                    <a:pt x="276" y="115"/>
                    <a:pt x="297" y="112"/>
                    <a:pt x="316" y="108"/>
                  </a:cubicBezTo>
                  <a:cubicBezTo>
                    <a:pt x="315" y="94"/>
                    <a:pt x="310" y="81"/>
                    <a:pt x="306" y="68"/>
                  </a:cubicBezTo>
                  <a:cubicBezTo>
                    <a:pt x="302" y="54"/>
                    <a:pt x="299" y="40"/>
                    <a:pt x="295" y="26"/>
                  </a:cubicBezTo>
                  <a:cubicBezTo>
                    <a:pt x="295" y="26"/>
                    <a:pt x="294" y="26"/>
                    <a:pt x="294" y="26"/>
                  </a:cubicBezTo>
                  <a:close/>
                  <a:moveTo>
                    <a:pt x="138" y="54"/>
                  </a:moveTo>
                  <a:cubicBezTo>
                    <a:pt x="139" y="50"/>
                    <a:pt x="143" y="44"/>
                    <a:pt x="140" y="39"/>
                  </a:cubicBezTo>
                  <a:cubicBezTo>
                    <a:pt x="140" y="45"/>
                    <a:pt x="137" y="48"/>
                    <a:pt x="138" y="54"/>
                  </a:cubicBezTo>
                  <a:close/>
                  <a:moveTo>
                    <a:pt x="355" y="75"/>
                  </a:moveTo>
                  <a:cubicBezTo>
                    <a:pt x="361" y="76"/>
                    <a:pt x="363" y="63"/>
                    <a:pt x="359" y="61"/>
                  </a:cubicBezTo>
                  <a:cubicBezTo>
                    <a:pt x="356" y="64"/>
                    <a:pt x="355" y="69"/>
                    <a:pt x="355" y="75"/>
                  </a:cubicBezTo>
                  <a:close/>
                  <a:moveTo>
                    <a:pt x="354" y="88"/>
                  </a:moveTo>
                  <a:cubicBezTo>
                    <a:pt x="357" y="87"/>
                    <a:pt x="361" y="86"/>
                    <a:pt x="360" y="80"/>
                  </a:cubicBezTo>
                  <a:cubicBezTo>
                    <a:pt x="355" y="80"/>
                    <a:pt x="353" y="83"/>
                    <a:pt x="354" y="88"/>
                  </a:cubicBezTo>
                  <a:close/>
                  <a:moveTo>
                    <a:pt x="132" y="90"/>
                  </a:moveTo>
                  <a:cubicBezTo>
                    <a:pt x="135" y="91"/>
                    <a:pt x="135" y="84"/>
                    <a:pt x="133" y="84"/>
                  </a:cubicBezTo>
                  <a:cubicBezTo>
                    <a:pt x="134" y="87"/>
                    <a:pt x="132" y="88"/>
                    <a:pt x="132" y="90"/>
                  </a:cubicBezTo>
                  <a:close/>
                  <a:moveTo>
                    <a:pt x="126" y="94"/>
                  </a:moveTo>
                  <a:cubicBezTo>
                    <a:pt x="126" y="92"/>
                    <a:pt x="127" y="86"/>
                    <a:pt x="126" y="89"/>
                  </a:cubicBezTo>
                  <a:cubicBezTo>
                    <a:pt x="126" y="90"/>
                    <a:pt x="125" y="97"/>
                    <a:pt x="126" y="94"/>
                  </a:cubicBezTo>
                  <a:close/>
                  <a:moveTo>
                    <a:pt x="353" y="95"/>
                  </a:moveTo>
                  <a:cubicBezTo>
                    <a:pt x="354" y="98"/>
                    <a:pt x="350" y="101"/>
                    <a:pt x="353" y="103"/>
                  </a:cubicBezTo>
                  <a:cubicBezTo>
                    <a:pt x="353" y="101"/>
                    <a:pt x="355" y="101"/>
                    <a:pt x="358" y="101"/>
                  </a:cubicBezTo>
                  <a:cubicBezTo>
                    <a:pt x="357" y="97"/>
                    <a:pt x="359" y="96"/>
                    <a:pt x="359" y="93"/>
                  </a:cubicBezTo>
                  <a:cubicBezTo>
                    <a:pt x="356" y="92"/>
                    <a:pt x="357" y="96"/>
                    <a:pt x="353" y="95"/>
                  </a:cubicBezTo>
                  <a:close/>
                  <a:moveTo>
                    <a:pt x="126" y="102"/>
                  </a:moveTo>
                  <a:cubicBezTo>
                    <a:pt x="126" y="101"/>
                    <a:pt x="126" y="95"/>
                    <a:pt x="125" y="99"/>
                  </a:cubicBezTo>
                  <a:cubicBezTo>
                    <a:pt x="124" y="100"/>
                    <a:pt x="124" y="105"/>
                    <a:pt x="126" y="102"/>
                  </a:cubicBezTo>
                  <a:close/>
                  <a:moveTo>
                    <a:pt x="130" y="109"/>
                  </a:moveTo>
                  <a:cubicBezTo>
                    <a:pt x="134" y="107"/>
                    <a:pt x="133" y="101"/>
                    <a:pt x="131" y="98"/>
                  </a:cubicBezTo>
                  <a:cubicBezTo>
                    <a:pt x="132" y="102"/>
                    <a:pt x="131" y="106"/>
                    <a:pt x="130" y="109"/>
                  </a:cubicBezTo>
                  <a:close/>
                  <a:moveTo>
                    <a:pt x="125" y="108"/>
                  </a:moveTo>
                  <a:cubicBezTo>
                    <a:pt x="125" y="107"/>
                    <a:pt x="124" y="104"/>
                    <a:pt x="124" y="106"/>
                  </a:cubicBezTo>
                  <a:cubicBezTo>
                    <a:pt x="123" y="108"/>
                    <a:pt x="124" y="110"/>
                    <a:pt x="125" y="108"/>
                  </a:cubicBezTo>
                  <a:close/>
                  <a:moveTo>
                    <a:pt x="350" y="111"/>
                  </a:moveTo>
                  <a:cubicBezTo>
                    <a:pt x="350" y="115"/>
                    <a:pt x="350" y="118"/>
                    <a:pt x="349" y="121"/>
                  </a:cubicBezTo>
                  <a:cubicBezTo>
                    <a:pt x="352" y="121"/>
                    <a:pt x="352" y="118"/>
                    <a:pt x="356" y="119"/>
                  </a:cubicBezTo>
                  <a:cubicBezTo>
                    <a:pt x="358" y="116"/>
                    <a:pt x="356" y="110"/>
                    <a:pt x="358" y="108"/>
                  </a:cubicBezTo>
                  <a:cubicBezTo>
                    <a:pt x="354" y="108"/>
                    <a:pt x="353" y="110"/>
                    <a:pt x="350" y="111"/>
                  </a:cubicBezTo>
                  <a:close/>
                  <a:moveTo>
                    <a:pt x="131" y="125"/>
                  </a:moveTo>
                  <a:cubicBezTo>
                    <a:pt x="131" y="122"/>
                    <a:pt x="131" y="119"/>
                    <a:pt x="132" y="117"/>
                  </a:cubicBezTo>
                  <a:cubicBezTo>
                    <a:pt x="131" y="117"/>
                    <a:pt x="130" y="117"/>
                    <a:pt x="129" y="117"/>
                  </a:cubicBezTo>
                  <a:cubicBezTo>
                    <a:pt x="130" y="119"/>
                    <a:pt x="127" y="126"/>
                    <a:pt x="131" y="125"/>
                  </a:cubicBezTo>
                  <a:close/>
                  <a:moveTo>
                    <a:pt x="348" y="135"/>
                  </a:moveTo>
                  <a:cubicBezTo>
                    <a:pt x="351" y="134"/>
                    <a:pt x="352" y="132"/>
                    <a:pt x="355" y="132"/>
                  </a:cubicBezTo>
                  <a:cubicBezTo>
                    <a:pt x="355" y="130"/>
                    <a:pt x="355" y="128"/>
                    <a:pt x="355" y="126"/>
                  </a:cubicBezTo>
                  <a:cubicBezTo>
                    <a:pt x="349" y="126"/>
                    <a:pt x="349" y="130"/>
                    <a:pt x="348" y="135"/>
                  </a:cubicBezTo>
                  <a:close/>
                  <a:moveTo>
                    <a:pt x="231" y="134"/>
                  </a:moveTo>
                  <a:cubicBezTo>
                    <a:pt x="231" y="133"/>
                    <a:pt x="231" y="130"/>
                    <a:pt x="230" y="132"/>
                  </a:cubicBezTo>
                  <a:cubicBezTo>
                    <a:pt x="230" y="133"/>
                    <a:pt x="231" y="136"/>
                    <a:pt x="231" y="134"/>
                  </a:cubicBezTo>
                  <a:close/>
                  <a:moveTo>
                    <a:pt x="127" y="137"/>
                  </a:moveTo>
                  <a:cubicBezTo>
                    <a:pt x="129" y="138"/>
                    <a:pt x="131" y="138"/>
                    <a:pt x="133" y="138"/>
                  </a:cubicBezTo>
                  <a:cubicBezTo>
                    <a:pt x="132" y="135"/>
                    <a:pt x="133" y="136"/>
                    <a:pt x="133" y="132"/>
                  </a:cubicBezTo>
                  <a:cubicBezTo>
                    <a:pt x="130" y="132"/>
                    <a:pt x="127" y="133"/>
                    <a:pt x="127" y="137"/>
                  </a:cubicBezTo>
                  <a:close/>
                  <a:moveTo>
                    <a:pt x="226" y="152"/>
                  </a:moveTo>
                  <a:cubicBezTo>
                    <a:pt x="232" y="151"/>
                    <a:pt x="230" y="137"/>
                    <a:pt x="229" y="137"/>
                  </a:cubicBezTo>
                  <a:cubicBezTo>
                    <a:pt x="229" y="143"/>
                    <a:pt x="226" y="146"/>
                    <a:pt x="226" y="152"/>
                  </a:cubicBezTo>
                  <a:close/>
                  <a:moveTo>
                    <a:pt x="347" y="142"/>
                  </a:moveTo>
                  <a:cubicBezTo>
                    <a:pt x="348" y="144"/>
                    <a:pt x="346" y="148"/>
                    <a:pt x="348" y="148"/>
                  </a:cubicBezTo>
                  <a:cubicBezTo>
                    <a:pt x="349" y="146"/>
                    <a:pt x="352" y="147"/>
                    <a:pt x="354" y="146"/>
                  </a:cubicBezTo>
                  <a:cubicBezTo>
                    <a:pt x="353" y="144"/>
                    <a:pt x="355" y="139"/>
                    <a:pt x="353" y="139"/>
                  </a:cubicBezTo>
                  <a:cubicBezTo>
                    <a:pt x="352" y="141"/>
                    <a:pt x="349" y="141"/>
                    <a:pt x="347" y="142"/>
                  </a:cubicBezTo>
                  <a:close/>
                  <a:moveTo>
                    <a:pt x="127" y="151"/>
                  </a:moveTo>
                  <a:cubicBezTo>
                    <a:pt x="129" y="151"/>
                    <a:pt x="133" y="152"/>
                    <a:pt x="133" y="150"/>
                  </a:cubicBezTo>
                  <a:cubicBezTo>
                    <a:pt x="132" y="150"/>
                    <a:pt x="134" y="146"/>
                    <a:pt x="133" y="144"/>
                  </a:cubicBezTo>
                  <a:cubicBezTo>
                    <a:pt x="132" y="144"/>
                    <a:pt x="130" y="144"/>
                    <a:pt x="128" y="144"/>
                  </a:cubicBezTo>
                  <a:cubicBezTo>
                    <a:pt x="127" y="145"/>
                    <a:pt x="128" y="149"/>
                    <a:pt x="127" y="151"/>
                  </a:cubicBezTo>
                  <a:close/>
                  <a:moveTo>
                    <a:pt x="346" y="156"/>
                  </a:moveTo>
                  <a:cubicBezTo>
                    <a:pt x="346" y="159"/>
                    <a:pt x="345" y="161"/>
                    <a:pt x="345" y="165"/>
                  </a:cubicBezTo>
                  <a:cubicBezTo>
                    <a:pt x="348" y="165"/>
                    <a:pt x="350" y="165"/>
                    <a:pt x="352" y="165"/>
                  </a:cubicBezTo>
                  <a:cubicBezTo>
                    <a:pt x="351" y="161"/>
                    <a:pt x="355" y="156"/>
                    <a:pt x="352" y="153"/>
                  </a:cubicBezTo>
                  <a:cubicBezTo>
                    <a:pt x="350" y="154"/>
                    <a:pt x="350" y="156"/>
                    <a:pt x="346" y="156"/>
                  </a:cubicBezTo>
                  <a:close/>
                  <a:moveTo>
                    <a:pt x="127" y="159"/>
                  </a:moveTo>
                  <a:cubicBezTo>
                    <a:pt x="127" y="161"/>
                    <a:pt x="127" y="163"/>
                    <a:pt x="127" y="165"/>
                  </a:cubicBezTo>
                  <a:cubicBezTo>
                    <a:pt x="130" y="164"/>
                    <a:pt x="131" y="164"/>
                    <a:pt x="134" y="165"/>
                  </a:cubicBezTo>
                  <a:cubicBezTo>
                    <a:pt x="134" y="163"/>
                    <a:pt x="133" y="161"/>
                    <a:pt x="133" y="158"/>
                  </a:cubicBezTo>
                  <a:cubicBezTo>
                    <a:pt x="129" y="159"/>
                    <a:pt x="130" y="158"/>
                    <a:pt x="127" y="159"/>
                  </a:cubicBezTo>
                  <a:close/>
                  <a:moveTo>
                    <a:pt x="224" y="169"/>
                  </a:moveTo>
                  <a:cubicBezTo>
                    <a:pt x="226" y="169"/>
                    <a:pt x="227" y="168"/>
                    <a:pt x="228" y="168"/>
                  </a:cubicBezTo>
                  <a:cubicBezTo>
                    <a:pt x="227" y="164"/>
                    <a:pt x="231" y="161"/>
                    <a:pt x="227" y="160"/>
                  </a:cubicBezTo>
                  <a:cubicBezTo>
                    <a:pt x="224" y="161"/>
                    <a:pt x="224" y="164"/>
                    <a:pt x="224" y="169"/>
                  </a:cubicBezTo>
                  <a:close/>
                  <a:moveTo>
                    <a:pt x="344" y="180"/>
                  </a:moveTo>
                  <a:cubicBezTo>
                    <a:pt x="346" y="180"/>
                    <a:pt x="348" y="180"/>
                    <a:pt x="350" y="180"/>
                  </a:cubicBezTo>
                  <a:cubicBezTo>
                    <a:pt x="349" y="176"/>
                    <a:pt x="354" y="170"/>
                    <a:pt x="350" y="170"/>
                  </a:cubicBezTo>
                  <a:cubicBezTo>
                    <a:pt x="346" y="170"/>
                    <a:pt x="345" y="176"/>
                    <a:pt x="344" y="180"/>
                  </a:cubicBezTo>
                  <a:close/>
                  <a:moveTo>
                    <a:pt x="128" y="180"/>
                  </a:moveTo>
                  <a:cubicBezTo>
                    <a:pt x="131" y="180"/>
                    <a:pt x="133" y="180"/>
                    <a:pt x="135" y="180"/>
                  </a:cubicBezTo>
                  <a:cubicBezTo>
                    <a:pt x="135" y="176"/>
                    <a:pt x="135" y="173"/>
                    <a:pt x="134" y="171"/>
                  </a:cubicBezTo>
                  <a:cubicBezTo>
                    <a:pt x="132" y="171"/>
                    <a:pt x="130" y="171"/>
                    <a:pt x="128" y="171"/>
                  </a:cubicBezTo>
                  <a:cubicBezTo>
                    <a:pt x="128" y="174"/>
                    <a:pt x="128" y="177"/>
                    <a:pt x="128" y="180"/>
                  </a:cubicBezTo>
                  <a:close/>
                  <a:moveTo>
                    <a:pt x="222" y="176"/>
                  </a:moveTo>
                  <a:cubicBezTo>
                    <a:pt x="223" y="178"/>
                    <a:pt x="221" y="181"/>
                    <a:pt x="223" y="181"/>
                  </a:cubicBezTo>
                  <a:cubicBezTo>
                    <a:pt x="224" y="179"/>
                    <a:pt x="231" y="176"/>
                    <a:pt x="226" y="174"/>
                  </a:cubicBezTo>
                  <a:cubicBezTo>
                    <a:pt x="226" y="176"/>
                    <a:pt x="224" y="176"/>
                    <a:pt x="222" y="176"/>
                  </a:cubicBezTo>
                  <a:close/>
                  <a:moveTo>
                    <a:pt x="222" y="192"/>
                  </a:moveTo>
                  <a:cubicBezTo>
                    <a:pt x="225" y="191"/>
                    <a:pt x="228" y="191"/>
                    <a:pt x="228" y="188"/>
                  </a:cubicBezTo>
                  <a:cubicBezTo>
                    <a:pt x="228" y="186"/>
                    <a:pt x="226" y="186"/>
                    <a:pt x="223" y="186"/>
                  </a:cubicBezTo>
                  <a:cubicBezTo>
                    <a:pt x="222" y="187"/>
                    <a:pt x="222" y="189"/>
                    <a:pt x="222" y="192"/>
                  </a:cubicBezTo>
                  <a:close/>
                  <a:moveTo>
                    <a:pt x="343" y="187"/>
                  </a:moveTo>
                  <a:cubicBezTo>
                    <a:pt x="342" y="190"/>
                    <a:pt x="342" y="195"/>
                    <a:pt x="341" y="198"/>
                  </a:cubicBezTo>
                  <a:cubicBezTo>
                    <a:pt x="344" y="198"/>
                    <a:pt x="347" y="197"/>
                    <a:pt x="349" y="195"/>
                  </a:cubicBezTo>
                  <a:cubicBezTo>
                    <a:pt x="349" y="192"/>
                    <a:pt x="349" y="188"/>
                    <a:pt x="350" y="186"/>
                  </a:cubicBezTo>
                  <a:cubicBezTo>
                    <a:pt x="347" y="185"/>
                    <a:pt x="346" y="187"/>
                    <a:pt x="343" y="187"/>
                  </a:cubicBezTo>
                  <a:close/>
                  <a:moveTo>
                    <a:pt x="130" y="194"/>
                  </a:moveTo>
                  <a:cubicBezTo>
                    <a:pt x="133" y="194"/>
                    <a:pt x="135" y="194"/>
                    <a:pt x="137" y="194"/>
                  </a:cubicBezTo>
                  <a:cubicBezTo>
                    <a:pt x="137" y="192"/>
                    <a:pt x="137" y="190"/>
                    <a:pt x="137" y="188"/>
                  </a:cubicBezTo>
                  <a:cubicBezTo>
                    <a:pt x="135" y="188"/>
                    <a:pt x="133" y="188"/>
                    <a:pt x="130" y="188"/>
                  </a:cubicBezTo>
                  <a:cubicBezTo>
                    <a:pt x="130" y="190"/>
                    <a:pt x="130" y="192"/>
                    <a:pt x="130" y="194"/>
                  </a:cubicBezTo>
                  <a:close/>
                  <a:moveTo>
                    <a:pt x="222" y="199"/>
                  </a:moveTo>
                  <a:cubicBezTo>
                    <a:pt x="223" y="202"/>
                    <a:pt x="223" y="204"/>
                    <a:pt x="224" y="205"/>
                  </a:cubicBezTo>
                  <a:cubicBezTo>
                    <a:pt x="225" y="203"/>
                    <a:pt x="227" y="202"/>
                    <a:pt x="229" y="201"/>
                  </a:cubicBezTo>
                  <a:cubicBezTo>
                    <a:pt x="229" y="199"/>
                    <a:pt x="229" y="197"/>
                    <a:pt x="227" y="196"/>
                  </a:cubicBezTo>
                  <a:cubicBezTo>
                    <a:pt x="226" y="198"/>
                    <a:pt x="224" y="198"/>
                    <a:pt x="222" y="199"/>
                  </a:cubicBezTo>
                  <a:close/>
                  <a:moveTo>
                    <a:pt x="135" y="206"/>
                  </a:moveTo>
                  <a:cubicBezTo>
                    <a:pt x="138" y="205"/>
                    <a:pt x="142" y="206"/>
                    <a:pt x="141" y="201"/>
                  </a:cubicBezTo>
                  <a:cubicBezTo>
                    <a:pt x="138" y="202"/>
                    <a:pt x="135" y="201"/>
                    <a:pt x="133" y="200"/>
                  </a:cubicBezTo>
                  <a:cubicBezTo>
                    <a:pt x="133" y="203"/>
                    <a:pt x="135" y="204"/>
                    <a:pt x="135" y="206"/>
                  </a:cubicBezTo>
                  <a:close/>
                  <a:moveTo>
                    <a:pt x="342" y="210"/>
                  </a:moveTo>
                  <a:cubicBezTo>
                    <a:pt x="342" y="207"/>
                    <a:pt x="345" y="208"/>
                    <a:pt x="347" y="208"/>
                  </a:cubicBezTo>
                  <a:cubicBezTo>
                    <a:pt x="347" y="206"/>
                    <a:pt x="347" y="205"/>
                    <a:pt x="347" y="203"/>
                  </a:cubicBezTo>
                  <a:cubicBezTo>
                    <a:pt x="344" y="203"/>
                    <a:pt x="339" y="207"/>
                    <a:pt x="342" y="210"/>
                  </a:cubicBezTo>
                  <a:close/>
                  <a:moveTo>
                    <a:pt x="223" y="209"/>
                  </a:moveTo>
                  <a:cubicBezTo>
                    <a:pt x="224" y="211"/>
                    <a:pt x="225" y="213"/>
                    <a:pt x="224" y="217"/>
                  </a:cubicBezTo>
                  <a:cubicBezTo>
                    <a:pt x="228" y="215"/>
                    <a:pt x="232" y="214"/>
                    <a:pt x="231" y="208"/>
                  </a:cubicBezTo>
                  <a:cubicBezTo>
                    <a:pt x="227" y="208"/>
                    <a:pt x="227" y="211"/>
                    <a:pt x="223" y="209"/>
                  </a:cubicBezTo>
                  <a:close/>
                  <a:moveTo>
                    <a:pt x="141" y="213"/>
                  </a:moveTo>
                  <a:cubicBezTo>
                    <a:pt x="143" y="217"/>
                    <a:pt x="147" y="219"/>
                    <a:pt x="150" y="221"/>
                  </a:cubicBezTo>
                  <a:cubicBezTo>
                    <a:pt x="150" y="217"/>
                    <a:pt x="146" y="216"/>
                    <a:pt x="146" y="212"/>
                  </a:cubicBezTo>
                  <a:cubicBezTo>
                    <a:pt x="143" y="211"/>
                    <a:pt x="143" y="213"/>
                    <a:pt x="141" y="213"/>
                  </a:cubicBezTo>
                  <a:close/>
                  <a:moveTo>
                    <a:pt x="340" y="217"/>
                  </a:moveTo>
                  <a:cubicBezTo>
                    <a:pt x="340" y="219"/>
                    <a:pt x="340" y="221"/>
                    <a:pt x="340" y="223"/>
                  </a:cubicBezTo>
                  <a:cubicBezTo>
                    <a:pt x="343" y="223"/>
                    <a:pt x="344" y="224"/>
                    <a:pt x="346" y="224"/>
                  </a:cubicBezTo>
                  <a:cubicBezTo>
                    <a:pt x="345" y="220"/>
                    <a:pt x="350" y="215"/>
                    <a:pt x="345" y="214"/>
                  </a:cubicBezTo>
                  <a:cubicBezTo>
                    <a:pt x="344" y="215"/>
                    <a:pt x="342" y="216"/>
                    <a:pt x="340" y="217"/>
                  </a:cubicBezTo>
                  <a:close/>
                  <a:moveTo>
                    <a:pt x="228" y="222"/>
                  </a:moveTo>
                  <a:cubicBezTo>
                    <a:pt x="229" y="219"/>
                    <a:pt x="235" y="222"/>
                    <a:pt x="235" y="219"/>
                  </a:cubicBezTo>
                  <a:cubicBezTo>
                    <a:pt x="233" y="219"/>
                    <a:pt x="226" y="220"/>
                    <a:pt x="228" y="222"/>
                  </a:cubicBezTo>
                  <a:close/>
                  <a:moveTo>
                    <a:pt x="230" y="227"/>
                  </a:moveTo>
                  <a:cubicBezTo>
                    <a:pt x="229" y="231"/>
                    <a:pt x="233" y="230"/>
                    <a:pt x="232" y="233"/>
                  </a:cubicBezTo>
                  <a:cubicBezTo>
                    <a:pt x="237" y="234"/>
                    <a:pt x="237" y="230"/>
                    <a:pt x="242" y="231"/>
                  </a:cubicBezTo>
                  <a:cubicBezTo>
                    <a:pt x="241" y="225"/>
                    <a:pt x="235" y="226"/>
                    <a:pt x="230" y="227"/>
                  </a:cubicBezTo>
                  <a:close/>
                  <a:moveTo>
                    <a:pt x="337" y="237"/>
                  </a:moveTo>
                  <a:cubicBezTo>
                    <a:pt x="339" y="236"/>
                    <a:pt x="344" y="238"/>
                    <a:pt x="345" y="236"/>
                  </a:cubicBezTo>
                  <a:cubicBezTo>
                    <a:pt x="344" y="236"/>
                    <a:pt x="346" y="232"/>
                    <a:pt x="345" y="229"/>
                  </a:cubicBezTo>
                  <a:cubicBezTo>
                    <a:pt x="340" y="229"/>
                    <a:pt x="338" y="233"/>
                    <a:pt x="337" y="237"/>
                  </a:cubicBezTo>
                  <a:close/>
                  <a:moveTo>
                    <a:pt x="242" y="240"/>
                  </a:moveTo>
                  <a:cubicBezTo>
                    <a:pt x="247" y="238"/>
                    <a:pt x="250" y="244"/>
                    <a:pt x="252" y="240"/>
                  </a:cubicBezTo>
                  <a:cubicBezTo>
                    <a:pt x="249" y="237"/>
                    <a:pt x="244" y="234"/>
                    <a:pt x="242" y="240"/>
                  </a:cubicBezTo>
                  <a:close/>
                  <a:moveTo>
                    <a:pt x="337" y="245"/>
                  </a:moveTo>
                  <a:cubicBezTo>
                    <a:pt x="337" y="250"/>
                    <a:pt x="337" y="255"/>
                    <a:pt x="342" y="255"/>
                  </a:cubicBezTo>
                  <a:cubicBezTo>
                    <a:pt x="343" y="251"/>
                    <a:pt x="344" y="246"/>
                    <a:pt x="342" y="242"/>
                  </a:cubicBezTo>
                  <a:cubicBezTo>
                    <a:pt x="343" y="245"/>
                    <a:pt x="338" y="244"/>
                    <a:pt x="337" y="245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8"/>
            <p:cNvSpPr>
              <a:spLocks noEditPoints="1"/>
            </p:cNvSpPr>
            <p:nvPr/>
          </p:nvSpPr>
          <p:spPr bwMode="auto">
            <a:xfrm>
              <a:off x="3871" y="631"/>
              <a:ext cx="174" cy="232"/>
            </a:xfrm>
            <a:custGeom>
              <a:avLst/>
              <a:gdLst/>
              <a:ahLst/>
              <a:cxnLst>
                <a:cxn ang="0">
                  <a:pos x="38" y="84"/>
                </a:cxn>
                <a:cxn ang="0">
                  <a:pos x="28" y="87"/>
                </a:cxn>
                <a:cxn ang="0">
                  <a:pos x="22" y="17"/>
                </a:cxn>
                <a:cxn ang="0">
                  <a:pos x="51" y="1"/>
                </a:cxn>
                <a:cxn ang="0">
                  <a:pos x="33" y="16"/>
                </a:cxn>
                <a:cxn ang="0">
                  <a:pos x="32" y="12"/>
                </a:cxn>
                <a:cxn ang="0">
                  <a:pos x="48" y="12"/>
                </a:cxn>
                <a:cxn ang="0">
                  <a:pos x="23" y="24"/>
                </a:cxn>
                <a:cxn ang="0">
                  <a:pos x="23" y="24"/>
                </a:cxn>
                <a:cxn ang="0">
                  <a:pos x="53" y="22"/>
                </a:cxn>
                <a:cxn ang="0">
                  <a:pos x="28" y="33"/>
                </a:cxn>
                <a:cxn ang="0">
                  <a:pos x="33" y="25"/>
                </a:cxn>
                <a:cxn ang="0">
                  <a:pos x="33" y="38"/>
                </a:cxn>
                <a:cxn ang="0">
                  <a:pos x="41" y="36"/>
                </a:cxn>
                <a:cxn ang="0">
                  <a:pos x="33" y="38"/>
                </a:cxn>
                <a:cxn ang="0">
                  <a:pos x="51" y="38"/>
                </a:cxn>
                <a:cxn ang="0">
                  <a:pos x="54" y="35"/>
                </a:cxn>
                <a:cxn ang="0">
                  <a:pos x="21" y="40"/>
                </a:cxn>
                <a:cxn ang="0">
                  <a:pos x="21" y="40"/>
                </a:cxn>
                <a:cxn ang="0">
                  <a:pos x="30" y="45"/>
                </a:cxn>
                <a:cxn ang="0">
                  <a:pos x="25" y="49"/>
                </a:cxn>
                <a:cxn ang="0">
                  <a:pos x="46" y="50"/>
                </a:cxn>
                <a:cxn ang="0">
                  <a:pos x="39" y="48"/>
                </a:cxn>
                <a:cxn ang="0">
                  <a:pos x="22" y="56"/>
                </a:cxn>
                <a:cxn ang="0">
                  <a:pos x="17" y="57"/>
                </a:cxn>
                <a:cxn ang="0">
                  <a:pos x="33" y="60"/>
                </a:cxn>
                <a:cxn ang="0">
                  <a:pos x="31" y="54"/>
                </a:cxn>
                <a:cxn ang="0">
                  <a:pos x="42" y="68"/>
                </a:cxn>
                <a:cxn ang="0">
                  <a:pos x="41" y="63"/>
                </a:cxn>
                <a:cxn ang="0">
                  <a:pos x="28" y="66"/>
                </a:cxn>
                <a:cxn ang="0">
                  <a:pos x="26" y="68"/>
                </a:cxn>
                <a:cxn ang="0">
                  <a:pos x="20" y="73"/>
                </a:cxn>
                <a:cxn ang="0">
                  <a:pos x="17" y="73"/>
                </a:cxn>
                <a:cxn ang="0">
                  <a:pos x="36" y="78"/>
                </a:cxn>
                <a:cxn ang="0">
                  <a:pos x="29" y="75"/>
                </a:cxn>
              </a:cxnLst>
              <a:rect l="0" t="0" r="r" b="b"/>
              <a:pathLst>
                <a:path w="69" h="92">
                  <a:moveTo>
                    <a:pt x="51" y="1"/>
                  </a:moveTo>
                  <a:cubicBezTo>
                    <a:pt x="69" y="26"/>
                    <a:pt x="59" y="71"/>
                    <a:pt x="38" y="84"/>
                  </a:cubicBezTo>
                  <a:cubicBezTo>
                    <a:pt x="36" y="85"/>
                    <a:pt x="37" y="89"/>
                    <a:pt x="35" y="90"/>
                  </a:cubicBezTo>
                  <a:cubicBezTo>
                    <a:pt x="32" y="92"/>
                    <a:pt x="31" y="88"/>
                    <a:pt x="28" y="87"/>
                  </a:cubicBezTo>
                  <a:cubicBezTo>
                    <a:pt x="22" y="85"/>
                    <a:pt x="17" y="86"/>
                    <a:pt x="13" y="81"/>
                  </a:cubicBezTo>
                  <a:cubicBezTo>
                    <a:pt x="0" y="66"/>
                    <a:pt x="9" y="28"/>
                    <a:pt x="22" y="17"/>
                  </a:cubicBezTo>
                  <a:cubicBezTo>
                    <a:pt x="22" y="13"/>
                    <a:pt x="21" y="11"/>
                    <a:pt x="23" y="7"/>
                  </a:cubicBezTo>
                  <a:cubicBezTo>
                    <a:pt x="31" y="2"/>
                    <a:pt x="39" y="0"/>
                    <a:pt x="51" y="1"/>
                  </a:cubicBezTo>
                  <a:close/>
                  <a:moveTo>
                    <a:pt x="32" y="12"/>
                  </a:moveTo>
                  <a:cubicBezTo>
                    <a:pt x="32" y="14"/>
                    <a:pt x="33" y="14"/>
                    <a:pt x="33" y="16"/>
                  </a:cubicBezTo>
                  <a:cubicBezTo>
                    <a:pt x="36" y="14"/>
                    <a:pt x="39" y="11"/>
                    <a:pt x="41" y="8"/>
                  </a:cubicBezTo>
                  <a:cubicBezTo>
                    <a:pt x="37" y="8"/>
                    <a:pt x="36" y="11"/>
                    <a:pt x="32" y="12"/>
                  </a:cubicBezTo>
                  <a:close/>
                  <a:moveTo>
                    <a:pt x="39" y="22"/>
                  </a:moveTo>
                  <a:cubicBezTo>
                    <a:pt x="43" y="21"/>
                    <a:pt x="49" y="15"/>
                    <a:pt x="48" y="12"/>
                  </a:cubicBezTo>
                  <a:cubicBezTo>
                    <a:pt x="46" y="16"/>
                    <a:pt x="40" y="17"/>
                    <a:pt x="39" y="22"/>
                  </a:cubicBezTo>
                  <a:close/>
                  <a:moveTo>
                    <a:pt x="23" y="24"/>
                  </a:moveTo>
                  <a:cubicBezTo>
                    <a:pt x="27" y="24"/>
                    <a:pt x="28" y="21"/>
                    <a:pt x="29" y="20"/>
                  </a:cubicBezTo>
                  <a:cubicBezTo>
                    <a:pt x="26" y="17"/>
                    <a:pt x="24" y="22"/>
                    <a:pt x="23" y="24"/>
                  </a:cubicBezTo>
                  <a:close/>
                  <a:moveTo>
                    <a:pt x="46" y="32"/>
                  </a:moveTo>
                  <a:cubicBezTo>
                    <a:pt x="49" y="29"/>
                    <a:pt x="52" y="27"/>
                    <a:pt x="53" y="22"/>
                  </a:cubicBezTo>
                  <a:cubicBezTo>
                    <a:pt x="49" y="23"/>
                    <a:pt x="43" y="27"/>
                    <a:pt x="46" y="32"/>
                  </a:cubicBezTo>
                  <a:close/>
                  <a:moveTo>
                    <a:pt x="28" y="33"/>
                  </a:moveTo>
                  <a:cubicBezTo>
                    <a:pt x="31" y="33"/>
                    <a:pt x="32" y="30"/>
                    <a:pt x="34" y="30"/>
                  </a:cubicBezTo>
                  <a:cubicBezTo>
                    <a:pt x="33" y="29"/>
                    <a:pt x="35" y="25"/>
                    <a:pt x="33" y="25"/>
                  </a:cubicBezTo>
                  <a:cubicBezTo>
                    <a:pt x="31" y="28"/>
                    <a:pt x="28" y="29"/>
                    <a:pt x="28" y="33"/>
                  </a:cubicBezTo>
                  <a:close/>
                  <a:moveTo>
                    <a:pt x="33" y="38"/>
                  </a:moveTo>
                  <a:cubicBezTo>
                    <a:pt x="33" y="40"/>
                    <a:pt x="34" y="41"/>
                    <a:pt x="37" y="42"/>
                  </a:cubicBezTo>
                  <a:cubicBezTo>
                    <a:pt x="37" y="38"/>
                    <a:pt x="41" y="40"/>
                    <a:pt x="41" y="36"/>
                  </a:cubicBezTo>
                  <a:cubicBezTo>
                    <a:pt x="40" y="34"/>
                    <a:pt x="39" y="33"/>
                    <a:pt x="38" y="33"/>
                  </a:cubicBezTo>
                  <a:cubicBezTo>
                    <a:pt x="37" y="35"/>
                    <a:pt x="36" y="37"/>
                    <a:pt x="33" y="38"/>
                  </a:cubicBezTo>
                  <a:close/>
                  <a:moveTo>
                    <a:pt x="51" y="36"/>
                  </a:moveTo>
                  <a:cubicBezTo>
                    <a:pt x="51" y="36"/>
                    <a:pt x="51" y="37"/>
                    <a:pt x="51" y="38"/>
                  </a:cubicBezTo>
                  <a:cubicBezTo>
                    <a:pt x="53" y="38"/>
                    <a:pt x="53" y="38"/>
                    <a:pt x="54" y="39"/>
                  </a:cubicBezTo>
                  <a:cubicBezTo>
                    <a:pt x="54" y="37"/>
                    <a:pt x="54" y="36"/>
                    <a:pt x="54" y="35"/>
                  </a:cubicBezTo>
                  <a:cubicBezTo>
                    <a:pt x="53" y="35"/>
                    <a:pt x="52" y="35"/>
                    <a:pt x="51" y="36"/>
                  </a:cubicBezTo>
                  <a:close/>
                  <a:moveTo>
                    <a:pt x="21" y="40"/>
                  </a:moveTo>
                  <a:cubicBezTo>
                    <a:pt x="23" y="40"/>
                    <a:pt x="24" y="38"/>
                    <a:pt x="23" y="36"/>
                  </a:cubicBezTo>
                  <a:cubicBezTo>
                    <a:pt x="21" y="36"/>
                    <a:pt x="21" y="38"/>
                    <a:pt x="21" y="40"/>
                  </a:cubicBezTo>
                  <a:close/>
                  <a:moveTo>
                    <a:pt x="25" y="49"/>
                  </a:moveTo>
                  <a:cubicBezTo>
                    <a:pt x="28" y="50"/>
                    <a:pt x="30" y="48"/>
                    <a:pt x="30" y="45"/>
                  </a:cubicBezTo>
                  <a:cubicBezTo>
                    <a:pt x="29" y="45"/>
                    <a:pt x="29" y="43"/>
                    <a:pt x="27" y="44"/>
                  </a:cubicBezTo>
                  <a:cubicBezTo>
                    <a:pt x="26" y="45"/>
                    <a:pt x="25" y="46"/>
                    <a:pt x="25" y="49"/>
                  </a:cubicBezTo>
                  <a:close/>
                  <a:moveTo>
                    <a:pt x="39" y="48"/>
                  </a:moveTo>
                  <a:cubicBezTo>
                    <a:pt x="42" y="47"/>
                    <a:pt x="44" y="48"/>
                    <a:pt x="46" y="50"/>
                  </a:cubicBezTo>
                  <a:cubicBezTo>
                    <a:pt x="46" y="48"/>
                    <a:pt x="48" y="48"/>
                    <a:pt x="47" y="45"/>
                  </a:cubicBezTo>
                  <a:cubicBezTo>
                    <a:pt x="44" y="41"/>
                    <a:pt x="40" y="45"/>
                    <a:pt x="39" y="48"/>
                  </a:cubicBezTo>
                  <a:close/>
                  <a:moveTo>
                    <a:pt x="17" y="57"/>
                  </a:moveTo>
                  <a:cubicBezTo>
                    <a:pt x="19" y="59"/>
                    <a:pt x="19" y="56"/>
                    <a:pt x="22" y="56"/>
                  </a:cubicBezTo>
                  <a:cubicBezTo>
                    <a:pt x="21" y="54"/>
                    <a:pt x="21" y="51"/>
                    <a:pt x="19" y="51"/>
                  </a:cubicBezTo>
                  <a:cubicBezTo>
                    <a:pt x="18" y="53"/>
                    <a:pt x="17" y="55"/>
                    <a:pt x="17" y="57"/>
                  </a:cubicBezTo>
                  <a:close/>
                  <a:moveTo>
                    <a:pt x="31" y="54"/>
                  </a:moveTo>
                  <a:cubicBezTo>
                    <a:pt x="31" y="57"/>
                    <a:pt x="32" y="58"/>
                    <a:pt x="33" y="60"/>
                  </a:cubicBezTo>
                  <a:cubicBezTo>
                    <a:pt x="38" y="60"/>
                    <a:pt x="37" y="53"/>
                    <a:pt x="34" y="52"/>
                  </a:cubicBezTo>
                  <a:cubicBezTo>
                    <a:pt x="34" y="53"/>
                    <a:pt x="33" y="54"/>
                    <a:pt x="31" y="54"/>
                  </a:cubicBezTo>
                  <a:close/>
                  <a:moveTo>
                    <a:pt x="41" y="63"/>
                  </a:moveTo>
                  <a:cubicBezTo>
                    <a:pt x="40" y="66"/>
                    <a:pt x="42" y="66"/>
                    <a:pt x="42" y="68"/>
                  </a:cubicBezTo>
                  <a:cubicBezTo>
                    <a:pt x="46" y="67"/>
                    <a:pt x="50" y="59"/>
                    <a:pt x="49" y="55"/>
                  </a:cubicBezTo>
                  <a:cubicBezTo>
                    <a:pt x="47" y="58"/>
                    <a:pt x="46" y="63"/>
                    <a:pt x="41" y="63"/>
                  </a:cubicBezTo>
                  <a:close/>
                  <a:moveTo>
                    <a:pt x="26" y="68"/>
                  </a:moveTo>
                  <a:cubicBezTo>
                    <a:pt x="26" y="66"/>
                    <a:pt x="27" y="65"/>
                    <a:pt x="28" y="66"/>
                  </a:cubicBezTo>
                  <a:cubicBezTo>
                    <a:pt x="28" y="63"/>
                    <a:pt x="27" y="61"/>
                    <a:pt x="24" y="61"/>
                  </a:cubicBezTo>
                  <a:cubicBezTo>
                    <a:pt x="22" y="63"/>
                    <a:pt x="22" y="67"/>
                    <a:pt x="26" y="68"/>
                  </a:cubicBezTo>
                  <a:close/>
                  <a:moveTo>
                    <a:pt x="17" y="73"/>
                  </a:moveTo>
                  <a:cubicBezTo>
                    <a:pt x="18" y="73"/>
                    <a:pt x="19" y="73"/>
                    <a:pt x="20" y="73"/>
                  </a:cubicBezTo>
                  <a:cubicBezTo>
                    <a:pt x="20" y="71"/>
                    <a:pt x="19" y="69"/>
                    <a:pt x="17" y="69"/>
                  </a:cubicBezTo>
                  <a:cubicBezTo>
                    <a:pt x="17" y="71"/>
                    <a:pt x="17" y="72"/>
                    <a:pt x="17" y="73"/>
                  </a:cubicBezTo>
                  <a:close/>
                  <a:moveTo>
                    <a:pt x="29" y="75"/>
                  </a:moveTo>
                  <a:cubicBezTo>
                    <a:pt x="32" y="76"/>
                    <a:pt x="33" y="78"/>
                    <a:pt x="36" y="78"/>
                  </a:cubicBezTo>
                  <a:cubicBezTo>
                    <a:pt x="36" y="74"/>
                    <a:pt x="34" y="71"/>
                    <a:pt x="31" y="70"/>
                  </a:cubicBezTo>
                  <a:cubicBezTo>
                    <a:pt x="31" y="72"/>
                    <a:pt x="28" y="72"/>
                    <a:pt x="29" y="75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9"/>
            <p:cNvSpPr>
              <a:spLocks noEditPoints="1"/>
            </p:cNvSpPr>
            <p:nvPr/>
          </p:nvSpPr>
          <p:spPr bwMode="auto">
            <a:xfrm>
              <a:off x="4979" y="454"/>
              <a:ext cx="310" cy="641"/>
            </a:xfrm>
            <a:custGeom>
              <a:avLst/>
              <a:gdLst/>
              <a:ahLst/>
              <a:cxnLst>
                <a:cxn ang="0">
                  <a:pos x="118" y="68"/>
                </a:cxn>
                <a:cxn ang="0">
                  <a:pos x="75" y="70"/>
                </a:cxn>
                <a:cxn ang="0">
                  <a:pos x="61" y="183"/>
                </a:cxn>
                <a:cxn ang="0">
                  <a:pos x="9" y="248"/>
                </a:cxn>
                <a:cxn ang="0">
                  <a:pos x="11" y="221"/>
                </a:cxn>
                <a:cxn ang="0">
                  <a:pos x="11" y="207"/>
                </a:cxn>
                <a:cxn ang="0">
                  <a:pos x="16" y="173"/>
                </a:cxn>
                <a:cxn ang="0">
                  <a:pos x="21" y="152"/>
                </a:cxn>
                <a:cxn ang="0">
                  <a:pos x="32" y="70"/>
                </a:cxn>
                <a:cxn ang="0">
                  <a:pos x="10" y="19"/>
                </a:cxn>
                <a:cxn ang="0">
                  <a:pos x="9" y="16"/>
                </a:cxn>
                <a:cxn ang="0">
                  <a:pos x="23" y="0"/>
                </a:cxn>
                <a:cxn ang="0">
                  <a:pos x="106" y="11"/>
                </a:cxn>
                <a:cxn ang="0">
                  <a:pos x="10" y="68"/>
                </a:cxn>
                <a:cxn ang="0">
                  <a:pos x="52" y="59"/>
                </a:cxn>
                <a:cxn ang="0">
                  <a:pos x="26" y="241"/>
                </a:cxn>
                <a:cxn ang="0">
                  <a:pos x="54" y="191"/>
                </a:cxn>
                <a:cxn ang="0">
                  <a:pos x="68" y="65"/>
                </a:cxn>
                <a:cxn ang="0">
                  <a:pos x="112" y="17"/>
                </a:cxn>
                <a:cxn ang="0">
                  <a:pos x="10" y="68"/>
                </a:cxn>
                <a:cxn ang="0">
                  <a:pos x="42" y="76"/>
                </a:cxn>
                <a:cxn ang="0">
                  <a:pos x="39" y="69"/>
                </a:cxn>
                <a:cxn ang="0">
                  <a:pos x="36" y="88"/>
                </a:cxn>
                <a:cxn ang="0">
                  <a:pos x="40" y="82"/>
                </a:cxn>
                <a:cxn ang="0">
                  <a:pos x="36" y="88"/>
                </a:cxn>
                <a:cxn ang="0">
                  <a:pos x="38" y="93"/>
                </a:cxn>
                <a:cxn ang="0">
                  <a:pos x="32" y="111"/>
                </a:cxn>
                <a:cxn ang="0">
                  <a:pos x="35" y="110"/>
                </a:cxn>
                <a:cxn ang="0">
                  <a:pos x="30" y="127"/>
                </a:cxn>
                <a:cxn ang="0">
                  <a:pos x="34" y="126"/>
                </a:cxn>
                <a:cxn ang="0">
                  <a:pos x="28" y="152"/>
                </a:cxn>
                <a:cxn ang="0">
                  <a:pos x="28" y="152"/>
                </a:cxn>
                <a:cxn ang="0">
                  <a:pos x="27" y="159"/>
                </a:cxn>
                <a:cxn ang="0">
                  <a:pos x="24" y="184"/>
                </a:cxn>
                <a:cxn ang="0">
                  <a:pos x="24" y="184"/>
                </a:cxn>
              </a:cxnLst>
              <a:rect l="0" t="0" r="r" b="b"/>
              <a:pathLst>
                <a:path w="123" h="254">
                  <a:moveTo>
                    <a:pt x="123" y="12"/>
                  </a:moveTo>
                  <a:cubicBezTo>
                    <a:pt x="116" y="26"/>
                    <a:pt x="116" y="52"/>
                    <a:pt x="118" y="68"/>
                  </a:cubicBezTo>
                  <a:cubicBezTo>
                    <a:pt x="112" y="73"/>
                    <a:pt x="103" y="69"/>
                    <a:pt x="94" y="69"/>
                  </a:cubicBezTo>
                  <a:cubicBezTo>
                    <a:pt x="88" y="69"/>
                    <a:pt x="81" y="71"/>
                    <a:pt x="75" y="70"/>
                  </a:cubicBezTo>
                  <a:cubicBezTo>
                    <a:pt x="71" y="83"/>
                    <a:pt x="72" y="96"/>
                    <a:pt x="70" y="110"/>
                  </a:cubicBezTo>
                  <a:cubicBezTo>
                    <a:pt x="68" y="131"/>
                    <a:pt x="62" y="156"/>
                    <a:pt x="61" y="183"/>
                  </a:cubicBezTo>
                  <a:cubicBezTo>
                    <a:pt x="59" y="205"/>
                    <a:pt x="62" y="228"/>
                    <a:pt x="57" y="245"/>
                  </a:cubicBezTo>
                  <a:cubicBezTo>
                    <a:pt x="40" y="243"/>
                    <a:pt x="24" y="254"/>
                    <a:pt x="9" y="248"/>
                  </a:cubicBezTo>
                  <a:cubicBezTo>
                    <a:pt x="10" y="237"/>
                    <a:pt x="7" y="231"/>
                    <a:pt x="13" y="226"/>
                  </a:cubicBezTo>
                  <a:cubicBezTo>
                    <a:pt x="13" y="223"/>
                    <a:pt x="10" y="224"/>
                    <a:pt x="11" y="221"/>
                  </a:cubicBezTo>
                  <a:cubicBezTo>
                    <a:pt x="13" y="218"/>
                    <a:pt x="14" y="214"/>
                    <a:pt x="15" y="210"/>
                  </a:cubicBezTo>
                  <a:cubicBezTo>
                    <a:pt x="15" y="207"/>
                    <a:pt x="10" y="210"/>
                    <a:pt x="11" y="207"/>
                  </a:cubicBezTo>
                  <a:cubicBezTo>
                    <a:pt x="12" y="201"/>
                    <a:pt x="19" y="197"/>
                    <a:pt x="15" y="189"/>
                  </a:cubicBezTo>
                  <a:cubicBezTo>
                    <a:pt x="18" y="185"/>
                    <a:pt x="19" y="177"/>
                    <a:pt x="16" y="173"/>
                  </a:cubicBezTo>
                  <a:cubicBezTo>
                    <a:pt x="22" y="169"/>
                    <a:pt x="19" y="163"/>
                    <a:pt x="19" y="158"/>
                  </a:cubicBezTo>
                  <a:cubicBezTo>
                    <a:pt x="20" y="156"/>
                    <a:pt x="21" y="154"/>
                    <a:pt x="21" y="152"/>
                  </a:cubicBezTo>
                  <a:cubicBezTo>
                    <a:pt x="23" y="140"/>
                    <a:pt x="22" y="128"/>
                    <a:pt x="24" y="115"/>
                  </a:cubicBezTo>
                  <a:cubicBezTo>
                    <a:pt x="26" y="99"/>
                    <a:pt x="30" y="84"/>
                    <a:pt x="32" y="70"/>
                  </a:cubicBezTo>
                  <a:cubicBezTo>
                    <a:pt x="19" y="69"/>
                    <a:pt x="11" y="82"/>
                    <a:pt x="0" y="76"/>
                  </a:cubicBezTo>
                  <a:cubicBezTo>
                    <a:pt x="3" y="59"/>
                    <a:pt x="11" y="39"/>
                    <a:pt x="10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6"/>
                    <a:pt x="9" y="15"/>
                    <a:pt x="9" y="16"/>
                  </a:cubicBezTo>
                  <a:cubicBezTo>
                    <a:pt x="9" y="13"/>
                    <a:pt x="13" y="7"/>
                    <a:pt x="13" y="4"/>
                  </a:cubicBezTo>
                  <a:cubicBezTo>
                    <a:pt x="17" y="3"/>
                    <a:pt x="20" y="4"/>
                    <a:pt x="23" y="0"/>
                  </a:cubicBezTo>
                  <a:cubicBezTo>
                    <a:pt x="25" y="1"/>
                    <a:pt x="28" y="3"/>
                    <a:pt x="30" y="4"/>
                  </a:cubicBezTo>
                  <a:cubicBezTo>
                    <a:pt x="53" y="2"/>
                    <a:pt x="83" y="13"/>
                    <a:pt x="106" y="11"/>
                  </a:cubicBezTo>
                  <a:cubicBezTo>
                    <a:pt x="112" y="10"/>
                    <a:pt x="118" y="5"/>
                    <a:pt x="123" y="12"/>
                  </a:cubicBezTo>
                  <a:close/>
                  <a:moveTo>
                    <a:pt x="10" y="68"/>
                  </a:moveTo>
                  <a:cubicBezTo>
                    <a:pt x="18" y="70"/>
                    <a:pt x="24" y="62"/>
                    <a:pt x="36" y="63"/>
                  </a:cubicBezTo>
                  <a:cubicBezTo>
                    <a:pt x="40" y="60"/>
                    <a:pt x="46" y="56"/>
                    <a:pt x="52" y="59"/>
                  </a:cubicBezTo>
                  <a:cubicBezTo>
                    <a:pt x="45" y="98"/>
                    <a:pt x="38" y="136"/>
                    <a:pt x="35" y="176"/>
                  </a:cubicBezTo>
                  <a:cubicBezTo>
                    <a:pt x="33" y="198"/>
                    <a:pt x="24" y="219"/>
                    <a:pt x="26" y="241"/>
                  </a:cubicBezTo>
                  <a:cubicBezTo>
                    <a:pt x="36" y="241"/>
                    <a:pt x="41" y="237"/>
                    <a:pt x="51" y="238"/>
                  </a:cubicBezTo>
                  <a:cubicBezTo>
                    <a:pt x="57" y="223"/>
                    <a:pt x="53" y="207"/>
                    <a:pt x="54" y="191"/>
                  </a:cubicBezTo>
                  <a:cubicBezTo>
                    <a:pt x="55" y="179"/>
                    <a:pt x="57" y="164"/>
                    <a:pt x="59" y="150"/>
                  </a:cubicBezTo>
                  <a:cubicBezTo>
                    <a:pt x="62" y="120"/>
                    <a:pt x="68" y="90"/>
                    <a:pt x="68" y="65"/>
                  </a:cubicBezTo>
                  <a:cubicBezTo>
                    <a:pt x="82" y="65"/>
                    <a:pt x="93" y="65"/>
                    <a:pt x="110" y="65"/>
                  </a:cubicBezTo>
                  <a:cubicBezTo>
                    <a:pt x="108" y="48"/>
                    <a:pt x="113" y="32"/>
                    <a:pt x="112" y="17"/>
                  </a:cubicBezTo>
                  <a:cubicBezTo>
                    <a:pt x="77" y="15"/>
                    <a:pt x="53" y="10"/>
                    <a:pt x="17" y="10"/>
                  </a:cubicBezTo>
                  <a:cubicBezTo>
                    <a:pt x="19" y="34"/>
                    <a:pt x="12" y="47"/>
                    <a:pt x="10" y="68"/>
                  </a:cubicBezTo>
                  <a:close/>
                  <a:moveTo>
                    <a:pt x="39" y="74"/>
                  </a:moveTo>
                  <a:cubicBezTo>
                    <a:pt x="41" y="73"/>
                    <a:pt x="40" y="76"/>
                    <a:pt x="42" y="76"/>
                  </a:cubicBezTo>
                  <a:cubicBezTo>
                    <a:pt x="42" y="74"/>
                    <a:pt x="42" y="72"/>
                    <a:pt x="42" y="69"/>
                  </a:cubicBezTo>
                  <a:cubicBezTo>
                    <a:pt x="41" y="69"/>
                    <a:pt x="40" y="69"/>
                    <a:pt x="39" y="69"/>
                  </a:cubicBezTo>
                  <a:cubicBezTo>
                    <a:pt x="40" y="72"/>
                    <a:pt x="38" y="72"/>
                    <a:pt x="39" y="74"/>
                  </a:cubicBezTo>
                  <a:close/>
                  <a:moveTo>
                    <a:pt x="36" y="88"/>
                  </a:moveTo>
                  <a:cubicBezTo>
                    <a:pt x="38" y="88"/>
                    <a:pt x="38" y="86"/>
                    <a:pt x="40" y="87"/>
                  </a:cubicBezTo>
                  <a:cubicBezTo>
                    <a:pt x="40" y="85"/>
                    <a:pt x="40" y="83"/>
                    <a:pt x="40" y="82"/>
                  </a:cubicBezTo>
                  <a:cubicBezTo>
                    <a:pt x="39" y="82"/>
                    <a:pt x="38" y="82"/>
                    <a:pt x="37" y="82"/>
                  </a:cubicBezTo>
                  <a:cubicBezTo>
                    <a:pt x="37" y="85"/>
                    <a:pt x="36" y="85"/>
                    <a:pt x="36" y="88"/>
                  </a:cubicBezTo>
                  <a:close/>
                  <a:moveTo>
                    <a:pt x="36" y="104"/>
                  </a:moveTo>
                  <a:cubicBezTo>
                    <a:pt x="38" y="103"/>
                    <a:pt x="39" y="96"/>
                    <a:pt x="38" y="93"/>
                  </a:cubicBezTo>
                  <a:cubicBezTo>
                    <a:pt x="34" y="93"/>
                    <a:pt x="31" y="103"/>
                    <a:pt x="36" y="104"/>
                  </a:cubicBezTo>
                  <a:close/>
                  <a:moveTo>
                    <a:pt x="32" y="111"/>
                  </a:moveTo>
                  <a:cubicBezTo>
                    <a:pt x="32" y="114"/>
                    <a:pt x="32" y="118"/>
                    <a:pt x="31" y="119"/>
                  </a:cubicBezTo>
                  <a:cubicBezTo>
                    <a:pt x="35" y="120"/>
                    <a:pt x="37" y="112"/>
                    <a:pt x="35" y="110"/>
                  </a:cubicBezTo>
                  <a:cubicBezTo>
                    <a:pt x="35" y="111"/>
                    <a:pt x="33" y="111"/>
                    <a:pt x="32" y="111"/>
                  </a:cubicBezTo>
                  <a:close/>
                  <a:moveTo>
                    <a:pt x="30" y="127"/>
                  </a:moveTo>
                  <a:cubicBezTo>
                    <a:pt x="31" y="131"/>
                    <a:pt x="28" y="135"/>
                    <a:pt x="30" y="137"/>
                  </a:cubicBezTo>
                  <a:cubicBezTo>
                    <a:pt x="34" y="134"/>
                    <a:pt x="33" y="129"/>
                    <a:pt x="34" y="126"/>
                  </a:cubicBezTo>
                  <a:cubicBezTo>
                    <a:pt x="32" y="126"/>
                    <a:pt x="32" y="127"/>
                    <a:pt x="30" y="127"/>
                  </a:cubicBezTo>
                  <a:close/>
                  <a:moveTo>
                    <a:pt x="28" y="152"/>
                  </a:moveTo>
                  <a:cubicBezTo>
                    <a:pt x="31" y="152"/>
                    <a:pt x="32" y="145"/>
                    <a:pt x="30" y="143"/>
                  </a:cubicBezTo>
                  <a:cubicBezTo>
                    <a:pt x="27" y="144"/>
                    <a:pt x="28" y="148"/>
                    <a:pt x="28" y="152"/>
                  </a:cubicBezTo>
                  <a:close/>
                  <a:moveTo>
                    <a:pt x="26" y="168"/>
                  </a:moveTo>
                  <a:cubicBezTo>
                    <a:pt x="28" y="168"/>
                    <a:pt x="31" y="159"/>
                    <a:pt x="27" y="159"/>
                  </a:cubicBezTo>
                  <a:cubicBezTo>
                    <a:pt x="28" y="163"/>
                    <a:pt x="26" y="164"/>
                    <a:pt x="26" y="168"/>
                  </a:cubicBezTo>
                  <a:close/>
                  <a:moveTo>
                    <a:pt x="24" y="184"/>
                  </a:moveTo>
                  <a:cubicBezTo>
                    <a:pt x="27" y="184"/>
                    <a:pt x="27" y="176"/>
                    <a:pt x="26" y="176"/>
                  </a:cubicBezTo>
                  <a:cubicBezTo>
                    <a:pt x="24" y="177"/>
                    <a:pt x="24" y="180"/>
                    <a:pt x="24" y="184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9" name="Group 18"/>
          <p:cNvGrpSpPr>
            <a:grpSpLocks noChangeAspect="1"/>
          </p:cNvGrpSpPr>
          <p:nvPr/>
        </p:nvGrpSpPr>
        <p:grpSpPr bwMode="auto">
          <a:xfrm rot="2077881">
            <a:off x="3884613" y="855660"/>
            <a:ext cx="898525" cy="1346200"/>
            <a:chOff x="2447" y="557"/>
            <a:chExt cx="566" cy="848"/>
          </a:xfrm>
        </p:grpSpPr>
        <p:sp>
          <p:nvSpPr>
            <p:cNvPr id="10" name="AutoShape 17"/>
            <p:cNvSpPr>
              <a:spLocks noChangeAspect="1" noChangeArrowheads="1" noTextEdit="1"/>
            </p:cNvSpPr>
            <p:nvPr/>
          </p:nvSpPr>
          <p:spPr bwMode="auto">
            <a:xfrm>
              <a:off x="2447" y="557"/>
              <a:ext cx="566" cy="848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9"/>
            <p:cNvSpPr>
              <a:spLocks/>
            </p:cNvSpPr>
            <p:nvPr/>
          </p:nvSpPr>
          <p:spPr bwMode="auto">
            <a:xfrm>
              <a:off x="2506" y="557"/>
              <a:ext cx="516" cy="721"/>
            </a:xfrm>
            <a:custGeom>
              <a:avLst/>
              <a:gdLst/>
              <a:ahLst/>
              <a:cxnLst>
                <a:cxn ang="0">
                  <a:pos x="173" y="2"/>
                </a:cxn>
                <a:cxn ang="0">
                  <a:pos x="164" y="16"/>
                </a:cxn>
                <a:cxn ang="0">
                  <a:pos x="135" y="60"/>
                </a:cxn>
                <a:cxn ang="0">
                  <a:pos x="95" y="118"/>
                </a:cxn>
                <a:cxn ang="0">
                  <a:pos x="35" y="204"/>
                </a:cxn>
                <a:cxn ang="0">
                  <a:pos x="24" y="218"/>
                </a:cxn>
                <a:cxn ang="0">
                  <a:pos x="15" y="232"/>
                </a:cxn>
                <a:cxn ang="0">
                  <a:pos x="4" y="244"/>
                </a:cxn>
                <a:cxn ang="0">
                  <a:pos x="6" y="237"/>
                </a:cxn>
                <a:cxn ang="0">
                  <a:pos x="27" y="206"/>
                </a:cxn>
                <a:cxn ang="0">
                  <a:pos x="63" y="154"/>
                </a:cxn>
                <a:cxn ang="0">
                  <a:pos x="95" y="109"/>
                </a:cxn>
                <a:cxn ang="0">
                  <a:pos x="167" y="3"/>
                </a:cxn>
                <a:cxn ang="0">
                  <a:pos x="170" y="1"/>
                </a:cxn>
                <a:cxn ang="0">
                  <a:pos x="171" y="2"/>
                </a:cxn>
                <a:cxn ang="0">
                  <a:pos x="173" y="2"/>
                </a:cxn>
              </a:cxnLst>
              <a:rect l="0" t="0" r="r" b="b"/>
              <a:pathLst>
                <a:path w="175" h="245">
                  <a:moveTo>
                    <a:pt x="173" y="2"/>
                  </a:moveTo>
                  <a:cubicBezTo>
                    <a:pt x="175" y="8"/>
                    <a:pt x="167" y="12"/>
                    <a:pt x="164" y="16"/>
                  </a:cubicBezTo>
                  <a:cubicBezTo>
                    <a:pt x="154" y="29"/>
                    <a:pt x="145" y="45"/>
                    <a:pt x="135" y="60"/>
                  </a:cubicBezTo>
                  <a:cubicBezTo>
                    <a:pt x="123" y="80"/>
                    <a:pt x="109" y="99"/>
                    <a:pt x="95" y="118"/>
                  </a:cubicBezTo>
                  <a:cubicBezTo>
                    <a:pt x="75" y="146"/>
                    <a:pt x="56" y="176"/>
                    <a:pt x="35" y="204"/>
                  </a:cubicBezTo>
                  <a:cubicBezTo>
                    <a:pt x="31" y="209"/>
                    <a:pt x="27" y="213"/>
                    <a:pt x="24" y="218"/>
                  </a:cubicBezTo>
                  <a:cubicBezTo>
                    <a:pt x="21" y="222"/>
                    <a:pt x="17" y="227"/>
                    <a:pt x="15" y="232"/>
                  </a:cubicBezTo>
                  <a:cubicBezTo>
                    <a:pt x="12" y="237"/>
                    <a:pt x="13" y="245"/>
                    <a:pt x="4" y="244"/>
                  </a:cubicBezTo>
                  <a:cubicBezTo>
                    <a:pt x="0" y="241"/>
                    <a:pt x="4" y="239"/>
                    <a:pt x="6" y="237"/>
                  </a:cubicBezTo>
                  <a:cubicBezTo>
                    <a:pt x="12" y="227"/>
                    <a:pt x="20" y="216"/>
                    <a:pt x="27" y="206"/>
                  </a:cubicBezTo>
                  <a:cubicBezTo>
                    <a:pt x="38" y="190"/>
                    <a:pt x="51" y="172"/>
                    <a:pt x="63" y="154"/>
                  </a:cubicBezTo>
                  <a:cubicBezTo>
                    <a:pt x="74" y="139"/>
                    <a:pt x="84" y="123"/>
                    <a:pt x="95" y="109"/>
                  </a:cubicBezTo>
                  <a:cubicBezTo>
                    <a:pt x="120" y="77"/>
                    <a:pt x="141" y="37"/>
                    <a:pt x="167" y="3"/>
                  </a:cubicBezTo>
                  <a:cubicBezTo>
                    <a:pt x="168" y="2"/>
                    <a:pt x="170" y="2"/>
                    <a:pt x="170" y="1"/>
                  </a:cubicBezTo>
                  <a:cubicBezTo>
                    <a:pt x="171" y="0"/>
                    <a:pt x="171" y="1"/>
                    <a:pt x="171" y="2"/>
                  </a:cubicBezTo>
                  <a:cubicBezTo>
                    <a:pt x="172" y="2"/>
                    <a:pt x="172" y="2"/>
                    <a:pt x="173" y="2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08" name="Freeform 20"/>
            <p:cNvSpPr>
              <a:spLocks/>
            </p:cNvSpPr>
            <p:nvPr/>
          </p:nvSpPr>
          <p:spPr bwMode="auto">
            <a:xfrm>
              <a:off x="2438" y="1131"/>
              <a:ext cx="298" cy="280"/>
            </a:xfrm>
            <a:custGeom>
              <a:avLst/>
              <a:gdLst/>
              <a:ahLst/>
              <a:cxnLst>
                <a:cxn ang="0">
                  <a:pos x="17" y="0"/>
                </a:cxn>
                <a:cxn ang="0">
                  <a:pos x="19" y="11"/>
                </a:cxn>
                <a:cxn ang="0">
                  <a:pos x="13" y="47"/>
                </a:cxn>
                <a:cxn ang="0">
                  <a:pos x="9" y="84"/>
                </a:cxn>
                <a:cxn ang="0">
                  <a:pos x="67" y="48"/>
                </a:cxn>
                <a:cxn ang="0">
                  <a:pos x="87" y="37"/>
                </a:cxn>
                <a:cxn ang="0">
                  <a:pos x="100" y="31"/>
                </a:cxn>
                <a:cxn ang="0">
                  <a:pos x="89" y="41"/>
                </a:cxn>
                <a:cxn ang="0">
                  <a:pos x="28" y="79"/>
                </a:cxn>
                <a:cxn ang="0">
                  <a:pos x="16" y="88"/>
                </a:cxn>
                <a:cxn ang="0">
                  <a:pos x="11" y="92"/>
                </a:cxn>
                <a:cxn ang="0">
                  <a:pos x="4" y="93"/>
                </a:cxn>
                <a:cxn ang="0">
                  <a:pos x="3" y="82"/>
                </a:cxn>
                <a:cxn ang="0">
                  <a:pos x="12" y="2"/>
                </a:cxn>
                <a:cxn ang="0">
                  <a:pos x="14" y="0"/>
                </a:cxn>
                <a:cxn ang="0">
                  <a:pos x="17" y="0"/>
                </a:cxn>
              </a:cxnLst>
              <a:rect l="0" t="0" r="r" b="b"/>
              <a:pathLst>
                <a:path w="101" h="95">
                  <a:moveTo>
                    <a:pt x="17" y="0"/>
                  </a:moveTo>
                  <a:cubicBezTo>
                    <a:pt x="21" y="3"/>
                    <a:pt x="20" y="7"/>
                    <a:pt x="19" y="11"/>
                  </a:cubicBezTo>
                  <a:cubicBezTo>
                    <a:pt x="18" y="22"/>
                    <a:pt x="15" y="34"/>
                    <a:pt x="13" y="47"/>
                  </a:cubicBezTo>
                  <a:cubicBezTo>
                    <a:pt x="10" y="59"/>
                    <a:pt x="9" y="71"/>
                    <a:pt x="9" y="84"/>
                  </a:cubicBezTo>
                  <a:cubicBezTo>
                    <a:pt x="29" y="74"/>
                    <a:pt x="47" y="59"/>
                    <a:pt x="67" y="48"/>
                  </a:cubicBezTo>
                  <a:cubicBezTo>
                    <a:pt x="74" y="44"/>
                    <a:pt x="82" y="41"/>
                    <a:pt x="87" y="37"/>
                  </a:cubicBezTo>
                  <a:cubicBezTo>
                    <a:pt x="91" y="34"/>
                    <a:pt x="93" y="27"/>
                    <a:pt x="100" y="31"/>
                  </a:cubicBezTo>
                  <a:cubicBezTo>
                    <a:pt x="101" y="38"/>
                    <a:pt x="93" y="39"/>
                    <a:pt x="89" y="41"/>
                  </a:cubicBezTo>
                  <a:cubicBezTo>
                    <a:pt x="69" y="52"/>
                    <a:pt x="47" y="65"/>
                    <a:pt x="28" y="79"/>
                  </a:cubicBezTo>
                  <a:cubicBezTo>
                    <a:pt x="24" y="82"/>
                    <a:pt x="20" y="85"/>
                    <a:pt x="16" y="88"/>
                  </a:cubicBezTo>
                  <a:cubicBezTo>
                    <a:pt x="15" y="89"/>
                    <a:pt x="13" y="91"/>
                    <a:pt x="11" y="92"/>
                  </a:cubicBezTo>
                  <a:cubicBezTo>
                    <a:pt x="9" y="93"/>
                    <a:pt x="6" y="95"/>
                    <a:pt x="4" y="93"/>
                  </a:cubicBezTo>
                  <a:cubicBezTo>
                    <a:pt x="0" y="90"/>
                    <a:pt x="3" y="85"/>
                    <a:pt x="3" y="82"/>
                  </a:cubicBezTo>
                  <a:cubicBezTo>
                    <a:pt x="4" y="54"/>
                    <a:pt x="14" y="29"/>
                    <a:pt x="12" y="2"/>
                  </a:cubicBezTo>
                  <a:cubicBezTo>
                    <a:pt x="12" y="2"/>
                    <a:pt x="14" y="2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lose/>
                </a:path>
              </a:pathLst>
            </a:custGeom>
            <a:solidFill>
              <a:srgbClr val="FFFFFF"/>
            </a:solidFill>
            <a:extLst>
              <a:ext uri="{53640926-AAD7-44D8-BBD7-CCE9431645EC}">
                <a14:shadowObscured xmlns:a14="http://schemas.microsoft.com/office/drawing/2010/main" val="1"/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812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0000">
            <a:off x="-9525" y="1552575"/>
            <a:ext cx="4895850" cy="561022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-3162299" y="1574122"/>
            <a:ext cx="7225769" cy="3683678"/>
            <a:chOff x="-3162299" y="1574122"/>
            <a:chExt cx="7225769" cy="3683678"/>
          </a:xfrm>
        </p:grpSpPr>
        <p:sp>
          <p:nvSpPr>
            <p:cNvPr id="19" name="Rectangle 18"/>
            <p:cNvSpPr/>
            <p:nvPr/>
          </p:nvSpPr>
          <p:spPr bwMode="auto">
            <a:xfrm>
              <a:off x="-3162299" y="2600326"/>
              <a:ext cx="4229100" cy="265747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813" name="Picture 6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420000">
              <a:off x="-108480" y="1574122"/>
              <a:ext cx="4171950" cy="1809750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audio>
              <p:cMediaNode numSld="999" showWhenStopped="0">
                <p:cTn id="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87264" y="2399121"/>
            <a:ext cx="17796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kern="0" dirty="0" smtClean="0">
                <a:solidFill>
                  <a:srgbClr val="FFFFFF"/>
                </a:solidFill>
                <a:effectLst>
                  <a:outerShdw blurRad="76200" dist="76200" dir="6600000" algn="t" rotWithShape="0">
                    <a:prstClr val="black">
                      <a:alpha val="35000"/>
                    </a:prstClr>
                  </a:outerShdw>
                </a:effectLst>
                <a:latin typeface="Arial" pitchFamily="34" charset="0"/>
                <a:cs typeface="Arial" pitchFamily="34" charset="0"/>
              </a:rPr>
              <a:t>SHOW</a:t>
            </a:r>
            <a:endParaRPr kumimoji="0" lang="en-US" sz="40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>
                <a:outerShdw blurRad="76200" dist="76200" dir="6600000" algn="t" rotWithShape="0">
                  <a:prstClr val="black">
                    <a:alpha val="35000"/>
                  </a:prstClr>
                </a:outerShdw>
              </a:effectLst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10159" y="2719529"/>
            <a:ext cx="4341253" cy="1923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900" b="1" kern="0" dirty="0" smtClean="0">
                <a:solidFill>
                  <a:srgbClr val="08CFED">
                    <a:lumMod val="60000"/>
                    <a:lumOff val="40000"/>
                    <a:alpha val="88000"/>
                  </a:srgbClr>
                </a:solidFill>
                <a:latin typeface="Arial" pitchFamily="34" charset="0"/>
                <a:cs typeface="Arial" pitchFamily="34" charset="0"/>
              </a:rPr>
              <a:t>REAL</a:t>
            </a:r>
            <a:endParaRPr kumimoji="0" lang="en-US" sz="11900" b="1" i="0" u="none" strike="noStrike" kern="0" cap="none" spc="0" normalizeH="0" baseline="0" noProof="0" dirty="0" smtClean="0">
              <a:ln>
                <a:noFill/>
              </a:ln>
              <a:solidFill>
                <a:srgbClr val="08CFED">
                  <a:lumMod val="60000"/>
                  <a:lumOff val="40000"/>
                  <a:alpha val="88000"/>
                </a:srgb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25817" y="4275726"/>
            <a:ext cx="2646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76200" dist="76200" dir="6600000" algn="t" rotWithShape="0">
                    <a:prstClr val="black">
                      <a:alpha val="35000"/>
                    </a:prstClr>
                  </a:outerShdw>
                </a:effectLst>
                <a:uLnTx/>
                <a:uFillTx/>
                <a:latin typeface="Arial" pitchFamily="34" charset="0"/>
                <a:cs typeface="Arial" pitchFamily="34" charset="0"/>
              </a:rPr>
              <a:t>INTEGRITY</a:t>
            </a:r>
            <a:endParaRPr kumimoji="0" lang="en-US" sz="3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>
                <a:outerShdw blurRad="76200" dist="76200" dir="6600000" algn="t" rotWithShape="0">
                  <a:prstClr val="black">
                    <a:alpha val="35000"/>
                  </a:prstClr>
                </a:outerShdw>
              </a:effectLst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401110" y="3866649"/>
            <a:ext cx="2069702" cy="241662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lumMod val="90000"/>
                  <a:alpha val="62000"/>
                </a:sysClr>
              </a:gs>
              <a:gs pos="100000">
                <a:srgbClr val="08CFEE">
                  <a:tint val="23500"/>
                  <a:satMod val="160000"/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468642" y="2142481"/>
            <a:ext cx="1838340" cy="1838340"/>
          </a:xfrm>
          <a:prstGeom prst="ellipse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>
            <a:softEdge rad="685800"/>
          </a:effectLst>
          <a:scene3d>
            <a:camera prst="orthographicFront"/>
            <a:lightRig rig="threePt" dir="t"/>
          </a:scene3d>
          <a:sp3d extrusionH="19050" prstMaterial="plastic">
            <a:bevelT w="95250" h="95250"/>
            <a:extrusionClr>
              <a:sysClr val="window" lastClr="FFFFFF"/>
            </a:extrusionClr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Black" pitchFamily="34" charset="0"/>
              <a:ea typeface="+mn-ea"/>
              <a:cs typeface="+mn-cs"/>
            </a:endParaRPr>
          </a:p>
        </p:txBody>
      </p:sp>
      <p:pic>
        <p:nvPicPr>
          <p:cNvPr id="18" name="50_Rule 3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39200" y="7086600"/>
            <a:ext cx="304800" cy="304800"/>
          </a:xfrm>
          <a:prstGeom prst="rect">
            <a:avLst/>
          </a:prstGeom>
        </p:spPr>
      </p:pic>
      <p:grpSp>
        <p:nvGrpSpPr>
          <p:cNvPr id="20" name="Group 4"/>
          <p:cNvGrpSpPr>
            <a:grpSpLocks/>
          </p:cNvGrpSpPr>
          <p:nvPr/>
        </p:nvGrpSpPr>
        <p:grpSpPr bwMode="auto">
          <a:xfrm>
            <a:off x="1506538" y="2159000"/>
            <a:ext cx="1755775" cy="1754188"/>
            <a:chOff x="1265381" y="2235198"/>
            <a:chExt cx="1754909" cy="1754909"/>
          </a:xfrm>
        </p:grpSpPr>
        <p:sp>
          <p:nvSpPr>
            <p:cNvPr id="21" name="Oval 20"/>
            <p:cNvSpPr/>
            <p:nvPr/>
          </p:nvSpPr>
          <p:spPr>
            <a:xfrm>
              <a:off x="1265381" y="2235198"/>
              <a:ext cx="1754909" cy="175490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2" name="TextBox 20"/>
            <p:cNvSpPr txBox="1">
              <a:spLocks noChangeArrowheads="1"/>
            </p:cNvSpPr>
            <p:nvPr/>
          </p:nvSpPr>
          <p:spPr bwMode="auto">
            <a:xfrm>
              <a:off x="1755112" y="2399144"/>
              <a:ext cx="804632" cy="14317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8700" b="1" dirty="0">
                  <a:solidFill>
                    <a:schemeClr val="accent1"/>
                  </a:solidFill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76387" y="928687"/>
            <a:ext cx="2771775" cy="2943225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2487" y="1433512"/>
            <a:ext cx="1552575" cy="1628775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09850" y="2252662"/>
            <a:ext cx="1790700" cy="1514475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 val="1"/>
            </a:ext>
          </a:extLst>
        </p:spPr>
      </p:pic>
    </p:spTree>
  </p:cSld>
  <p:clrMapOvr>
    <a:masterClrMapping/>
  </p:clrMapOvr>
  <p:transition spd="slow" advClick="0" advTm="5000">
    <p:fade/>
  </p:transition>
  <p:timing>
    <p:tnLst>
      <p:par>
        <p:cTn id="1" dur="indefinite" restart="never" nodeType="tmRoot">
          <p:childTnLst>
            <p:audio>
              <p:cMediaNode numSld="999" showWhenStopped="0">
                <p:cTn id="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is driving us crazy </a:t>
            </a:r>
            <a:endParaRPr lang="en-US" dirty="0"/>
          </a:p>
        </p:txBody>
      </p:sp>
      <p:pic>
        <p:nvPicPr>
          <p:cNvPr id="3074" name="Picture 2" descr="C:\Users\amarusyk\Desktop\549535_394035664015650_138981459_n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53" y="1743869"/>
            <a:ext cx="3818586" cy="4238625"/>
          </a:xfrm>
          <a:prstGeom prst="rect">
            <a:avLst/>
          </a:prstGeom>
          <a:noFill/>
          <a:ln w="31750" cap="sq" cmpd="sng">
            <a:solidFill>
              <a:schemeClr val="bg1"/>
            </a:solidFill>
          </a:ln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marusyk\Desktop\images (2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237" y="360508"/>
            <a:ext cx="856396" cy="77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62152" y="1481070"/>
            <a:ext cx="4172755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Unclear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Changing mind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Forgetting deals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“Stone wall” – no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Doesn’t matter what your name is…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Saying how to do instead of what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“Why don’t you do that during weekend”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“Calling names”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“Yes man”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Brilliant ideas at the middle of the sprint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Forwarding your e-mail to your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……….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3076" name="Picture 4" descr="C:\Users\amarusyk\Desktop\images (1)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435" y="5514974"/>
            <a:ext cx="852488" cy="134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66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1666" b="21111"/>
          <a:stretch>
            <a:fillRect/>
          </a:stretch>
        </p:blipFill>
        <p:spPr bwMode="auto">
          <a:xfrm>
            <a:off x="0" y="0"/>
            <a:ext cx="4419600" cy="541020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3000" y="0"/>
            <a:ext cx="4191000" cy="5638800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276600"/>
            <a:ext cx="9144000" cy="5562600"/>
          </a:xfrm>
          <a:prstGeom prst="rect">
            <a:avLst/>
          </a:prstGeom>
          <a:effectLst>
            <a:outerShdw blurRad="50800" dist="12700" dir="5400000" algn="ctr" rotWithShape="0">
              <a:srgbClr val="000000">
                <a:alpha val="43137"/>
              </a:srgbClr>
            </a:outerShdw>
            <a:softEdge rad="0"/>
          </a:effec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3733800"/>
            <a:ext cx="9144000" cy="4419600"/>
          </a:xfrm>
          <a:prstGeom prst="rect">
            <a:avLst/>
          </a:prstGeom>
          <a:effectLst>
            <a:outerShdw blurRad="50800" dist="12700" dir="5400000" algn="ctr" rotWithShape="0">
              <a:srgbClr val="000000">
                <a:alpha val="55000"/>
              </a:srgbClr>
            </a:outerShdw>
            <a:softEdge rad="0"/>
          </a:effectLst>
        </p:spPr>
      </p:pic>
      <p:pic>
        <p:nvPicPr>
          <p:cNvPr id="7" name="51-52_Half of Your Audienc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991600" y="723900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400"/>
    </mc:Choice>
    <mc:Fallback xmlns="">
      <p:transition spd="slow" advClick="0" advTm="4400"/>
    </mc:Fallback>
  </mc:AlternateContent>
  <p:timing>
    <p:tnLst>
      <p:par>
        <p:cTn id="1" dur="indefinite" restart="never" nodeType="tmRoot">
          <p:childTnLst>
            <p:audio>
              <p:cMediaNode numSld="999" showWhenStopped="0">
                <p:cTn id="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1666" b="21111"/>
          <a:stretch>
            <a:fillRect/>
          </a:stretch>
        </p:blipFill>
        <p:spPr bwMode="auto">
          <a:xfrm>
            <a:off x="0" y="0"/>
            <a:ext cx="4419600" cy="541020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pic>
        <p:nvPicPr>
          <p:cNvPr id="135" name="Picture 3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53000" y="0"/>
            <a:ext cx="4191000" cy="5638800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276600"/>
            <a:ext cx="9144000" cy="5562600"/>
          </a:xfrm>
          <a:prstGeom prst="rect">
            <a:avLst/>
          </a:prstGeom>
          <a:effectLst>
            <a:outerShdw blurRad="50800" dist="12700" dir="5400000" algn="ctr" rotWithShape="0">
              <a:srgbClr val="000000">
                <a:alpha val="43137"/>
              </a:srgbClr>
            </a:outerShdw>
            <a:softEdge rad="0"/>
          </a:effec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3733800"/>
            <a:ext cx="9144000" cy="4419600"/>
          </a:xfrm>
          <a:prstGeom prst="rect">
            <a:avLst/>
          </a:prstGeom>
          <a:effectLst>
            <a:outerShdw blurRad="50800" dist="12700" dir="5400000" algn="ctr" rotWithShape="0">
              <a:srgbClr val="000000">
                <a:alpha val="55000"/>
              </a:srgbClr>
            </a:outerShdw>
            <a:softEdge rad="0"/>
          </a:effectLst>
        </p:spPr>
      </p:pic>
      <p:grpSp>
        <p:nvGrpSpPr>
          <p:cNvPr id="71" name="Group 70"/>
          <p:cNvGrpSpPr/>
          <p:nvPr/>
        </p:nvGrpSpPr>
        <p:grpSpPr>
          <a:xfrm>
            <a:off x="1143000" y="3581400"/>
            <a:ext cx="1143000" cy="2109787"/>
            <a:chOff x="989013" y="3357563"/>
            <a:chExt cx="1143000" cy="2109787"/>
          </a:xfrm>
        </p:grpSpPr>
        <p:grpSp>
          <p:nvGrpSpPr>
            <p:cNvPr id="72" name="Group 24"/>
            <p:cNvGrpSpPr>
              <a:grpSpLocks/>
            </p:cNvGrpSpPr>
            <p:nvPr/>
          </p:nvGrpSpPr>
          <p:grpSpPr bwMode="auto">
            <a:xfrm rot="575473">
              <a:off x="989013" y="3357563"/>
              <a:ext cx="1143000" cy="1219200"/>
              <a:chOff x="2784" y="576"/>
              <a:chExt cx="1248" cy="1392"/>
            </a:xfrm>
          </p:grpSpPr>
          <p:grpSp>
            <p:nvGrpSpPr>
              <p:cNvPr id="74" name="Group 25"/>
              <p:cNvGrpSpPr>
                <a:grpSpLocks/>
              </p:cNvGrpSpPr>
              <p:nvPr/>
            </p:nvGrpSpPr>
            <p:grpSpPr bwMode="auto">
              <a:xfrm>
                <a:off x="2784" y="576"/>
                <a:ext cx="1248" cy="1392"/>
                <a:chOff x="2784" y="576"/>
                <a:chExt cx="1248" cy="1392"/>
              </a:xfrm>
            </p:grpSpPr>
            <p:pic>
              <p:nvPicPr>
                <p:cNvPr id="76" name="Picture 26"/>
                <p:cNvPicPr>
                  <a:picLocks noChangeAspect="1" noChangeArrowheads="1"/>
                </p:cNvPicPr>
                <p:nvPr/>
              </p:nvPicPr>
              <p:blipFill>
                <a:blip r:embed="rId9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84" y="576"/>
                  <a:ext cx="1248" cy="1392"/>
                </a:xfrm>
                <a:prstGeom prst="rect">
                  <a:avLst/>
                </a:prstGeom>
              </p:spPr>
            </p:pic>
            <p:sp>
              <p:nvSpPr>
                <p:cNvPr id="77" name="Rectangle 27"/>
                <p:cNvSpPr>
                  <a:spLocks noChangeArrowheads="1"/>
                </p:cNvSpPr>
                <p:nvPr/>
              </p:nvSpPr>
              <p:spPr bwMode="auto">
                <a:xfrm>
                  <a:off x="3216" y="912"/>
                  <a:ext cx="528" cy="480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8CFED"/>
                    </a:solidFill>
                    <a:effectLst/>
                    <a:uLnTx/>
                    <a:uFillTx/>
                  </a:endParaRPr>
                </a:p>
              </p:txBody>
            </p:sp>
          </p:grpSp>
          <p:pic>
            <p:nvPicPr>
              <p:cNvPr id="75" name="Picture 28"/>
              <p:cNvPicPr>
                <a:picLocks noChangeAspect="1" noChangeArrowheads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216" y="912"/>
                <a:ext cx="528" cy="487"/>
              </a:xfrm>
              <a:prstGeom prst="rect">
                <a:avLst/>
              </a:prstGeom>
            </p:spPr>
          </p:pic>
        </p:grpSp>
        <p:sp>
          <p:nvSpPr>
            <p:cNvPr id="73" name="Rectangle 72"/>
            <p:cNvSpPr/>
            <p:nvPr/>
          </p:nvSpPr>
          <p:spPr>
            <a:xfrm>
              <a:off x="1228725" y="4495800"/>
              <a:ext cx="819150" cy="97155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8CFE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 flipH="1">
            <a:off x="2971800" y="3200400"/>
            <a:ext cx="1143000" cy="2109787"/>
            <a:chOff x="989013" y="3357563"/>
            <a:chExt cx="1143000" cy="2109787"/>
          </a:xfrm>
        </p:grpSpPr>
        <p:grpSp>
          <p:nvGrpSpPr>
            <p:cNvPr id="79" name="Group 24"/>
            <p:cNvGrpSpPr>
              <a:grpSpLocks/>
            </p:cNvGrpSpPr>
            <p:nvPr/>
          </p:nvGrpSpPr>
          <p:grpSpPr bwMode="auto">
            <a:xfrm rot="575473">
              <a:off x="989013" y="3357563"/>
              <a:ext cx="1143000" cy="1219200"/>
              <a:chOff x="2784" y="576"/>
              <a:chExt cx="1248" cy="1392"/>
            </a:xfrm>
          </p:grpSpPr>
          <p:grpSp>
            <p:nvGrpSpPr>
              <p:cNvPr id="81" name="Group 25"/>
              <p:cNvGrpSpPr>
                <a:grpSpLocks/>
              </p:cNvGrpSpPr>
              <p:nvPr/>
            </p:nvGrpSpPr>
            <p:grpSpPr bwMode="auto">
              <a:xfrm>
                <a:off x="2784" y="576"/>
                <a:ext cx="1248" cy="1392"/>
                <a:chOff x="2784" y="576"/>
                <a:chExt cx="1248" cy="1392"/>
              </a:xfrm>
            </p:grpSpPr>
            <p:pic>
              <p:nvPicPr>
                <p:cNvPr id="83" name="Picture 26"/>
                <p:cNvPicPr>
                  <a:picLocks noChangeAspect="1" noChangeArrowheads="1"/>
                </p:cNvPicPr>
                <p:nvPr/>
              </p:nvPicPr>
              <p:blipFill>
                <a:blip r:embed="rId9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84" y="576"/>
                  <a:ext cx="1248" cy="1392"/>
                </a:xfrm>
                <a:prstGeom prst="rect">
                  <a:avLst/>
                </a:prstGeom>
              </p:spPr>
            </p:pic>
            <p:sp>
              <p:nvSpPr>
                <p:cNvPr id="84" name="Rectangle 27"/>
                <p:cNvSpPr>
                  <a:spLocks noChangeArrowheads="1"/>
                </p:cNvSpPr>
                <p:nvPr/>
              </p:nvSpPr>
              <p:spPr bwMode="auto">
                <a:xfrm>
                  <a:off x="3216" y="912"/>
                  <a:ext cx="528" cy="480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8CFED"/>
                    </a:solidFill>
                    <a:effectLst/>
                    <a:uLnTx/>
                    <a:uFillTx/>
                  </a:endParaRPr>
                </a:p>
              </p:txBody>
            </p:sp>
          </p:grpSp>
          <p:pic>
            <p:nvPicPr>
              <p:cNvPr id="82" name="Picture 28"/>
              <p:cNvPicPr>
                <a:picLocks noChangeAspect="1" noChangeArrowheads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216" y="912"/>
                <a:ext cx="528" cy="487"/>
              </a:xfrm>
              <a:prstGeom prst="rect">
                <a:avLst/>
              </a:prstGeom>
            </p:spPr>
          </p:pic>
        </p:grpSp>
        <p:sp>
          <p:nvSpPr>
            <p:cNvPr id="80" name="Rectangle 79"/>
            <p:cNvSpPr/>
            <p:nvPr/>
          </p:nvSpPr>
          <p:spPr>
            <a:xfrm>
              <a:off x="1228725" y="4495800"/>
              <a:ext cx="819150" cy="97155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8CFE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7010400" y="3505200"/>
            <a:ext cx="1905000" cy="2466975"/>
            <a:chOff x="7010400" y="3124200"/>
            <a:chExt cx="1905000" cy="2466975"/>
          </a:xfrm>
        </p:grpSpPr>
        <p:grpSp>
          <p:nvGrpSpPr>
            <p:cNvPr id="128" name="Group 44"/>
            <p:cNvGrpSpPr>
              <a:grpSpLocks/>
            </p:cNvGrpSpPr>
            <p:nvPr/>
          </p:nvGrpSpPr>
          <p:grpSpPr bwMode="auto">
            <a:xfrm rot="515175" flipH="1">
              <a:off x="7708900" y="3124200"/>
              <a:ext cx="1206500" cy="1295400"/>
              <a:chOff x="144" y="864"/>
              <a:chExt cx="1296" cy="1392"/>
            </a:xfrm>
          </p:grpSpPr>
          <p:grpSp>
            <p:nvGrpSpPr>
              <p:cNvPr id="130" name="Group 45"/>
              <p:cNvGrpSpPr>
                <a:grpSpLocks/>
              </p:cNvGrpSpPr>
              <p:nvPr/>
            </p:nvGrpSpPr>
            <p:grpSpPr bwMode="auto">
              <a:xfrm>
                <a:off x="144" y="864"/>
                <a:ext cx="1296" cy="1392"/>
                <a:chOff x="144" y="864"/>
                <a:chExt cx="1296" cy="1392"/>
              </a:xfrm>
            </p:grpSpPr>
            <p:pic>
              <p:nvPicPr>
                <p:cNvPr id="132" name="Picture 46"/>
                <p:cNvPicPr>
                  <a:picLocks noChangeAspect="1" noChangeArrowheads="1"/>
                </p:cNvPicPr>
                <p:nvPr/>
              </p:nvPicPr>
              <p:blipFill>
                <a:blip r:embed="rId11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4" y="864"/>
                  <a:ext cx="1296" cy="1392"/>
                </a:xfrm>
                <a:prstGeom prst="rect">
                  <a:avLst/>
                </a:prstGeom>
              </p:spPr>
            </p:pic>
            <p:sp>
              <p:nvSpPr>
                <p:cNvPr id="133" name="Oval 47"/>
                <p:cNvSpPr>
                  <a:spLocks noChangeArrowheads="1"/>
                </p:cNvSpPr>
                <p:nvPr/>
              </p:nvSpPr>
              <p:spPr bwMode="auto">
                <a:xfrm>
                  <a:off x="576" y="1248"/>
                  <a:ext cx="480" cy="480"/>
                </a:xfrm>
                <a:prstGeom prst="ellipse">
                  <a:avLst/>
                </a:prstGeom>
                <a:solidFill>
                  <a:srgbClr val="FFFFFF"/>
                </a:solidFill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8CFED"/>
                    </a:solidFill>
                    <a:effectLst/>
                    <a:uLnTx/>
                    <a:uFillTx/>
                  </a:endParaRPr>
                </a:p>
              </p:txBody>
            </p:sp>
          </p:grpSp>
          <p:pic>
            <p:nvPicPr>
              <p:cNvPr id="131" name="Picture 48"/>
              <p:cNvPicPr>
                <a:picLocks noChangeAspect="1" noChangeArrowheads="1"/>
              </p:cNvPicPr>
              <p:nvPr/>
            </p:nvPicPr>
            <p:blipFill>
              <a:blip r:embed="rId1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" y="1248"/>
                <a:ext cx="465" cy="434"/>
              </a:xfrm>
              <a:prstGeom prst="rect">
                <a:avLst/>
              </a:prstGeom>
            </p:spPr>
          </p:pic>
        </p:grpSp>
        <p:sp>
          <p:nvSpPr>
            <p:cNvPr id="129" name="Rectangle 128"/>
            <p:cNvSpPr/>
            <p:nvPr/>
          </p:nvSpPr>
          <p:spPr>
            <a:xfrm>
              <a:off x="7010400" y="4286250"/>
              <a:ext cx="1066800" cy="130492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8CFE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134" name="53-54_Combining Minimal Text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991600" y="7162800"/>
            <a:ext cx="304800" cy="3048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3200" y="457200"/>
            <a:ext cx="3657600" cy="2743200"/>
          </a:xfrm>
          <a:prstGeom prst="rect">
            <a:avLst/>
          </a:prstGeom>
          <a:ln w="38100">
            <a:solidFill>
              <a:schemeClr val="bg1"/>
            </a:solidFill>
            <a:miter lim="800000"/>
          </a:ln>
          <a:effectLst>
            <a:outerShdw blurRad="88900" dist="114300" dir="13800000" sx="101000" sy="101000" algn="br" rotWithShape="0">
              <a:prstClr val="black">
                <a:alpha val="40000"/>
              </a:prstClr>
            </a:outerShdw>
          </a:effectLst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3200" y="457200"/>
            <a:ext cx="3657600" cy="274320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5600" y="704850"/>
            <a:ext cx="1590675" cy="59055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3200" y="2752725"/>
            <a:ext cx="3657600" cy="447675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 val="1"/>
            </a:ext>
          </a:extLst>
        </p:spPr>
      </p:pic>
      <p:grpSp>
        <p:nvGrpSpPr>
          <p:cNvPr id="85" name="Group 84"/>
          <p:cNvGrpSpPr/>
          <p:nvPr/>
        </p:nvGrpSpPr>
        <p:grpSpPr>
          <a:xfrm flipH="1">
            <a:off x="360363" y="2352675"/>
            <a:ext cx="1143000" cy="2109787"/>
            <a:chOff x="989013" y="3357563"/>
            <a:chExt cx="1143000" cy="2109787"/>
          </a:xfrm>
        </p:grpSpPr>
        <p:grpSp>
          <p:nvGrpSpPr>
            <p:cNvPr id="86" name="Group 24"/>
            <p:cNvGrpSpPr>
              <a:grpSpLocks/>
            </p:cNvGrpSpPr>
            <p:nvPr/>
          </p:nvGrpSpPr>
          <p:grpSpPr bwMode="auto">
            <a:xfrm rot="575473">
              <a:off x="989013" y="3357563"/>
              <a:ext cx="1143000" cy="1219200"/>
              <a:chOff x="2784" y="576"/>
              <a:chExt cx="1248" cy="1392"/>
            </a:xfrm>
          </p:grpSpPr>
          <p:grpSp>
            <p:nvGrpSpPr>
              <p:cNvPr id="88" name="Group 25"/>
              <p:cNvGrpSpPr>
                <a:grpSpLocks/>
              </p:cNvGrpSpPr>
              <p:nvPr/>
            </p:nvGrpSpPr>
            <p:grpSpPr bwMode="auto">
              <a:xfrm>
                <a:off x="2784" y="576"/>
                <a:ext cx="1248" cy="1392"/>
                <a:chOff x="2784" y="576"/>
                <a:chExt cx="1248" cy="1392"/>
              </a:xfrm>
            </p:grpSpPr>
            <p:pic>
              <p:nvPicPr>
                <p:cNvPr id="90" name="Picture 26"/>
                <p:cNvPicPr>
                  <a:picLocks noChangeAspect="1" noChangeArrowheads="1"/>
                </p:cNvPicPr>
                <p:nvPr/>
              </p:nvPicPr>
              <p:blipFill>
                <a:blip r:embed="rId9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84" y="576"/>
                  <a:ext cx="1248" cy="1392"/>
                </a:xfrm>
                <a:prstGeom prst="rect">
                  <a:avLst/>
                </a:prstGeom>
              </p:spPr>
            </p:pic>
            <p:sp>
              <p:nvSpPr>
                <p:cNvPr id="91" name="Rectangle 27"/>
                <p:cNvSpPr>
                  <a:spLocks noChangeArrowheads="1"/>
                </p:cNvSpPr>
                <p:nvPr/>
              </p:nvSpPr>
              <p:spPr bwMode="auto">
                <a:xfrm>
                  <a:off x="3216" y="912"/>
                  <a:ext cx="528" cy="480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8CFED"/>
                    </a:solidFill>
                    <a:effectLst/>
                    <a:uLnTx/>
                    <a:uFillTx/>
                  </a:endParaRPr>
                </a:p>
              </p:txBody>
            </p:sp>
          </p:grpSp>
          <p:pic>
            <p:nvPicPr>
              <p:cNvPr id="89" name="Picture 28"/>
              <p:cNvPicPr>
                <a:picLocks noChangeAspect="1" noChangeArrowheads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216" y="912"/>
                <a:ext cx="528" cy="487"/>
              </a:xfrm>
              <a:prstGeom prst="rect">
                <a:avLst/>
              </a:prstGeom>
            </p:spPr>
          </p:pic>
        </p:grpSp>
        <p:sp>
          <p:nvSpPr>
            <p:cNvPr id="87" name="Rectangle 86"/>
            <p:cNvSpPr/>
            <p:nvPr/>
          </p:nvSpPr>
          <p:spPr>
            <a:xfrm>
              <a:off x="1228725" y="4495800"/>
              <a:ext cx="819150" cy="97155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8CFE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 flipH="1">
            <a:off x="5703888" y="2290762"/>
            <a:ext cx="1143000" cy="2238375"/>
            <a:chOff x="989013" y="3357563"/>
            <a:chExt cx="1143000" cy="2109787"/>
          </a:xfrm>
        </p:grpSpPr>
        <p:grpSp>
          <p:nvGrpSpPr>
            <p:cNvPr id="100" name="Group 24"/>
            <p:cNvGrpSpPr>
              <a:grpSpLocks/>
            </p:cNvGrpSpPr>
            <p:nvPr/>
          </p:nvGrpSpPr>
          <p:grpSpPr bwMode="auto">
            <a:xfrm rot="575473">
              <a:off x="989013" y="3357563"/>
              <a:ext cx="1143000" cy="1219200"/>
              <a:chOff x="2784" y="576"/>
              <a:chExt cx="1248" cy="1392"/>
            </a:xfrm>
          </p:grpSpPr>
          <p:grpSp>
            <p:nvGrpSpPr>
              <p:cNvPr id="102" name="Group 25"/>
              <p:cNvGrpSpPr>
                <a:grpSpLocks/>
              </p:cNvGrpSpPr>
              <p:nvPr/>
            </p:nvGrpSpPr>
            <p:grpSpPr bwMode="auto">
              <a:xfrm>
                <a:off x="2784" y="576"/>
                <a:ext cx="1248" cy="1392"/>
                <a:chOff x="2784" y="576"/>
                <a:chExt cx="1248" cy="1392"/>
              </a:xfrm>
            </p:grpSpPr>
            <p:pic>
              <p:nvPicPr>
                <p:cNvPr id="104" name="Picture 26"/>
                <p:cNvPicPr>
                  <a:picLocks noChangeAspect="1" noChangeArrowheads="1"/>
                </p:cNvPicPr>
                <p:nvPr/>
              </p:nvPicPr>
              <p:blipFill>
                <a:blip r:embed="rId1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84" y="576"/>
                  <a:ext cx="1248" cy="1392"/>
                </a:xfrm>
                <a:prstGeom prst="rect">
                  <a:avLst/>
                </a:prstGeom>
              </p:spPr>
            </p:pic>
            <p:sp>
              <p:nvSpPr>
                <p:cNvPr id="105" name="Rectangle 27"/>
                <p:cNvSpPr>
                  <a:spLocks noChangeArrowheads="1"/>
                </p:cNvSpPr>
                <p:nvPr/>
              </p:nvSpPr>
              <p:spPr bwMode="auto">
                <a:xfrm>
                  <a:off x="3216" y="912"/>
                  <a:ext cx="528" cy="480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8CFED"/>
                    </a:solidFill>
                    <a:effectLst/>
                    <a:uLnTx/>
                    <a:uFillTx/>
                  </a:endParaRPr>
                </a:p>
              </p:txBody>
            </p:sp>
          </p:grpSp>
          <p:pic>
            <p:nvPicPr>
              <p:cNvPr id="103" name="Picture 28"/>
              <p:cNvPicPr>
                <a:picLocks noChangeAspect="1" noChangeArrowheads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216" y="912"/>
                <a:ext cx="528" cy="487"/>
              </a:xfrm>
              <a:prstGeom prst="rect">
                <a:avLst/>
              </a:prstGeom>
            </p:spPr>
          </p:pic>
        </p:grpSp>
        <p:sp>
          <p:nvSpPr>
            <p:cNvPr id="101" name="Rectangle 100"/>
            <p:cNvSpPr/>
            <p:nvPr/>
          </p:nvSpPr>
          <p:spPr>
            <a:xfrm>
              <a:off x="1228725" y="4495800"/>
              <a:ext cx="819150" cy="97155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8CFE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1905000" y="2435225"/>
            <a:ext cx="1905000" cy="2189162"/>
            <a:chOff x="1905000" y="1982788"/>
            <a:chExt cx="1905000" cy="2189162"/>
          </a:xfrm>
        </p:grpSpPr>
        <p:grpSp>
          <p:nvGrpSpPr>
            <p:cNvPr id="107" name="Group 2"/>
            <p:cNvGrpSpPr>
              <a:grpSpLocks/>
            </p:cNvGrpSpPr>
            <p:nvPr/>
          </p:nvGrpSpPr>
          <p:grpSpPr bwMode="auto">
            <a:xfrm>
              <a:off x="1905000" y="1982788"/>
              <a:ext cx="1371600" cy="1293812"/>
              <a:chOff x="1200" y="288"/>
              <a:chExt cx="1680" cy="1584"/>
            </a:xfrm>
          </p:grpSpPr>
          <p:grpSp>
            <p:nvGrpSpPr>
              <p:cNvPr id="109" name="Group 3"/>
              <p:cNvGrpSpPr>
                <a:grpSpLocks/>
              </p:cNvGrpSpPr>
              <p:nvPr/>
            </p:nvGrpSpPr>
            <p:grpSpPr bwMode="auto">
              <a:xfrm>
                <a:off x="1200" y="288"/>
                <a:ext cx="1680" cy="1584"/>
                <a:chOff x="1200" y="288"/>
                <a:chExt cx="1680" cy="1584"/>
              </a:xfrm>
            </p:grpSpPr>
            <p:pic>
              <p:nvPicPr>
                <p:cNvPr id="111" name="Picture 4"/>
                <p:cNvPicPr>
                  <a:picLocks noChangeAspect="1" noChangeArrowheads="1"/>
                </p:cNvPicPr>
                <p:nvPr/>
              </p:nvPicPr>
              <p:blipFill>
                <a:blip r:embed="rId19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00" y="288"/>
                  <a:ext cx="1680" cy="1584"/>
                </a:xfrm>
                <a:prstGeom prst="rect">
                  <a:avLst/>
                </a:prstGeom>
              </p:spPr>
            </p:pic>
            <p:sp>
              <p:nvSpPr>
                <p:cNvPr id="112" name="Oval 5"/>
                <p:cNvSpPr>
                  <a:spLocks noChangeArrowheads="1"/>
                </p:cNvSpPr>
                <p:nvPr/>
              </p:nvSpPr>
              <p:spPr bwMode="auto">
                <a:xfrm>
                  <a:off x="1920" y="576"/>
                  <a:ext cx="384" cy="624"/>
                </a:xfrm>
                <a:prstGeom prst="ellipse">
                  <a:avLst/>
                </a:prstGeom>
                <a:solidFill>
                  <a:srgbClr val="FFFFFF"/>
                </a:solidFill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8CFED"/>
                    </a:solidFill>
                    <a:effectLst/>
                    <a:uLnTx/>
                    <a:uFillTx/>
                  </a:endParaRPr>
                </a:p>
              </p:txBody>
            </p:sp>
          </p:grpSp>
          <p:pic>
            <p:nvPicPr>
              <p:cNvPr id="110" name="Picture 6"/>
              <p:cNvPicPr>
                <a:picLocks noChangeAspect="1" noChangeArrowheads="1"/>
              </p:cNvPicPr>
              <p:nvPr/>
            </p:nvPicPr>
            <p:blipFill>
              <a:blip r:embed="rId2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72" y="644"/>
                <a:ext cx="503" cy="508"/>
              </a:xfrm>
              <a:prstGeom prst="rect">
                <a:avLst/>
              </a:prstGeom>
            </p:spPr>
          </p:pic>
        </p:grpSp>
        <p:sp>
          <p:nvSpPr>
            <p:cNvPr id="108" name="Rectangle 107"/>
            <p:cNvSpPr/>
            <p:nvPr/>
          </p:nvSpPr>
          <p:spPr>
            <a:xfrm>
              <a:off x="2333625" y="3048000"/>
              <a:ext cx="1476375" cy="112395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8CFE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7162800" y="2362200"/>
            <a:ext cx="1562100" cy="2400300"/>
            <a:chOff x="7162800" y="2057400"/>
            <a:chExt cx="1562100" cy="2400300"/>
          </a:xfrm>
        </p:grpSpPr>
        <p:grpSp>
          <p:nvGrpSpPr>
            <p:cNvPr id="114" name="Group 39"/>
            <p:cNvGrpSpPr>
              <a:grpSpLocks/>
            </p:cNvGrpSpPr>
            <p:nvPr/>
          </p:nvGrpSpPr>
          <p:grpSpPr bwMode="auto">
            <a:xfrm>
              <a:off x="7162800" y="2057400"/>
              <a:ext cx="1162050" cy="1295400"/>
              <a:chOff x="2784" y="576"/>
              <a:chExt cx="1248" cy="1392"/>
            </a:xfrm>
          </p:grpSpPr>
          <p:grpSp>
            <p:nvGrpSpPr>
              <p:cNvPr id="116" name="Group 40"/>
              <p:cNvGrpSpPr>
                <a:grpSpLocks/>
              </p:cNvGrpSpPr>
              <p:nvPr/>
            </p:nvGrpSpPr>
            <p:grpSpPr bwMode="auto">
              <a:xfrm>
                <a:off x="2784" y="576"/>
                <a:ext cx="1248" cy="1392"/>
                <a:chOff x="2784" y="576"/>
                <a:chExt cx="1248" cy="1392"/>
              </a:xfrm>
            </p:grpSpPr>
            <p:pic>
              <p:nvPicPr>
                <p:cNvPr id="118" name="Picture 41"/>
                <p:cNvPicPr>
                  <a:picLocks noChangeAspect="1" noChangeArrowheads="1"/>
                </p:cNvPicPr>
                <p:nvPr/>
              </p:nvPicPr>
              <p:blipFill>
                <a:blip r:embed="rId21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84" y="576"/>
                  <a:ext cx="1248" cy="1392"/>
                </a:xfrm>
                <a:prstGeom prst="rect">
                  <a:avLst/>
                </a:prstGeom>
              </p:spPr>
            </p:pic>
            <p:sp>
              <p:nvSpPr>
                <p:cNvPr id="119" name="Rectangle 42"/>
                <p:cNvSpPr>
                  <a:spLocks noChangeArrowheads="1"/>
                </p:cNvSpPr>
                <p:nvPr/>
              </p:nvSpPr>
              <p:spPr bwMode="auto">
                <a:xfrm>
                  <a:off x="3216" y="912"/>
                  <a:ext cx="528" cy="480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8CFED"/>
                    </a:solidFill>
                    <a:effectLst/>
                    <a:uLnTx/>
                    <a:uFillTx/>
                  </a:endParaRPr>
                </a:p>
              </p:txBody>
            </p:sp>
          </p:grpSp>
          <p:pic>
            <p:nvPicPr>
              <p:cNvPr id="117" name="Picture 43"/>
              <p:cNvPicPr>
                <a:picLocks noChangeAspect="1" noChangeArrowheads="1"/>
              </p:cNvPicPr>
              <p:nvPr/>
            </p:nvPicPr>
            <p:blipFill>
              <a:blip r:embed="rId2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16" y="912"/>
                <a:ext cx="528" cy="487"/>
              </a:xfrm>
              <a:prstGeom prst="rect">
                <a:avLst/>
              </a:prstGeom>
            </p:spPr>
          </p:pic>
        </p:grpSp>
        <p:sp>
          <p:nvSpPr>
            <p:cNvPr id="115" name="Rectangle 114"/>
            <p:cNvSpPr/>
            <p:nvPr/>
          </p:nvSpPr>
          <p:spPr>
            <a:xfrm>
              <a:off x="7686675" y="3162300"/>
              <a:ext cx="1038225" cy="12954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8CFE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 rot="328630" flipH="1">
            <a:off x="3808410" y="2189620"/>
            <a:ext cx="1287462" cy="2376440"/>
            <a:chOff x="989013" y="3357563"/>
            <a:chExt cx="1143000" cy="2109787"/>
          </a:xfrm>
        </p:grpSpPr>
        <p:grpSp>
          <p:nvGrpSpPr>
            <p:cNvPr id="93" name="Group 24"/>
            <p:cNvGrpSpPr>
              <a:grpSpLocks/>
            </p:cNvGrpSpPr>
            <p:nvPr/>
          </p:nvGrpSpPr>
          <p:grpSpPr bwMode="auto">
            <a:xfrm rot="575473">
              <a:off x="989013" y="3357563"/>
              <a:ext cx="1143000" cy="1219200"/>
              <a:chOff x="2784" y="576"/>
              <a:chExt cx="1248" cy="1392"/>
            </a:xfrm>
          </p:grpSpPr>
          <p:grpSp>
            <p:nvGrpSpPr>
              <p:cNvPr id="95" name="Group 25"/>
              <p:cNvGrpSpPr>
                <a:grpSpLocks/>
              </p:cNvGrpSpPr>
              <p:nvPr/>
            </p:nvGrpSpPr>
            <p:grpSpPr bwMode="auto">
              <a:xfrm>
                <a:off x="2784" y="576"/>
                <a:ext cx="1248" cy="1392"/>
                <a:chOff x="2784" y="576"/>
                <a:chExt cx="1248" cy="1392"/>
              </a:xfrm>
            </p:grpSpPr>
            <p:pic>
              <p:nvPicPr>
                <p:cNvPr id="97" name="Picture 26"/>
                <p:cNvPicPr>
                  <a:picLocks noChangeAspect="1" noChangeArrowheads="1"/>
                </p:cNvPicPr>
                <p:nvPr/>
              </p:nvPicPr>
              <p:blipFill>
                <a:blip r:embed="rId2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84" y="576"/>
                  <a:ext cx="1248" cy="1392"/>
                </a:xfrm>
                <a:prstGeom prst="rect">
                  <a:avLst/>
                </a:prstGeom>
              </p:spPr>
            </p:pic>
            <p:sp>
              <p:nvSpPr>
                <p:cNvPr id="98" name="Rectangle 27"/>
                <p:cNvSpPr>
                  <a:spLocks noChangeArrowheads="1"/>
                </p:cNvSpPr>
                <p:nvPr/>
              </p:nvSpPr>
              <p:spPr bwMode="auto">
                <a:xfrm>
                  <a:off x="3216" y="912"/>
                  <a:ext cx="528" cy="480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8CFED"/>
                    </a:solidFill>
                    <a:effectLst/>
                    <a:uLnTx/>
                    <a:uFillTx/>
                  </a:endParaRPr>
                </a:p>
              </p:txBody>
            </p:sp>
          </p:grpSp>
          <p:pic>
            <p:nvPicPr>
              <p:cNvPr id="96" name="Picture 28"/>
              <p:cNvPicPr>
                <a:picLocks noChangeAspect="1" noChangeArrowheads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216" y="912"/>
                <a:ext cx="528" cy="487"/>
              </a:xfrm>
              <a:prstGeom prst="rect">
                <a:avLst/>
              </a:prstGeom>
            </p:spPr>
          </p:pic>
        </p:grpSp>
        <p:sp>
          <p:nvSpPr>
            <p:cNvPr id="94" name="Rectangle 93"/>
            <p:cNvSpPr/>
            <p:nvPr/>
          </p:nvSpPr>
          <p:spPr>
            <a:xfrm>
              <a:off x="1228725" y="4495800"/>
              <a:ext cx="819150" cy="97155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8CFE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4486275" y="2971800"/>
            <a:ext cx="1685925" cy="2260600"/>
            <a:chOff x="4486275" y="2816225"/>
            <a:chExt cx="1685925" cy="2260600"/>
          </a:xfrm>
        </p:grpSpPr>
        <p:grpSp>
          <p:nvGrpSpPr>
            <p:cNvPr id="121" name="Group 34"/>
            <p:cNvGrpSpPr>
              <a:grpSpLocks/>
            </p:cNvGrpSpPr>
            <p:nvPr/>
          </p:nvGrpSpPr>
          <p:grpSpPr bwMode="auto">
            <a:xfrm rot="20571055" flipH="1">
              <a:off x="4876800" y="2816225"/>
              <a:ext cx="1295400" cy="1222375"/>
              <a:chOff x="1200" y="288"/>
              <a:chExt cx="1680" cy="1584"/>
            </a:xfrm>
          </p:grpSpPr>
          <p:grpSp>
            <p:nvGrpSpPr>
              <p:cNvPr id="123" name="Group 35"/>
              <p:cNvGrpSpPr>
                <a:grpSpLocks/>
              </p:cNvGrpSpPr>
              <p:nvPr/>
            </p:nvGrpSpPr>
            <p:grpSpPr bwMode="auto">
              <a:xfrm>
                <a:off x="1200" y="288"/>
                <a:ext cx="1680" cy="1584"/>
                <a:chOff x="1200" y="288"/>
                <a:chExt cx="1680" cy="1584"/>
              </a:xfrm>
            </p:grpSpPr>
            <p:pic>
              <p:nvPicPr>
                <p:cNvPr id="125" name="Picture 36"/>
                <p:cNvPicPr>
                  <a:picLocks noChangeAspect="1" noChangeArrowheads="1"/>
                </p:cNvPicPr>
                <p:nvPr/>
              </p:nvPicPr>
              <p:blipFill>
                <a:blip r:embed="rId2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00" y="288"/>
                  <a:ext cx="1680" cy="1584"/>
                </a:xfrm>
                <a:prstGeom prst="rect">
                  <a:avLst/>
                </a:prstGeom>
              </p:spPr>
            </p:pic>
            <p:sp>
              <p:nvSpPr>
                <p:cNvPr id="126" name="Oval 37"/>
                <p:cNvSpPr>
                  <a:spLocks noChangeArrowheads="1"/>
                </p:cNvSpPr>
                <p:nvPr/>
              </p:nvSpPr>
              <p:spPr bwMode="auto">
                <a:xfrm>
                  <a:off x="1920" y="576"/>
                  <a:ext cx="384" cy="624"/>
                </a:xfrm>
                <a:prstGeom prst="ellipse">
                  <a:avLst/>
                </a:prstGeom>
                <a:solidFill>
                  <a:srgbClr val="FFFFFF"/>
                </a:solidFill>
              </p:spPr>
              <p:txBody>
                <a:bodyPr wrap="none" anchor="ctr"/>
                <a:lstStyle/>
                <a:p>
                  <a:pPr marL="0" marR="0" lvl="0" indent="0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8CFED"/>
                    </a:solidFill>
                    <a:effectLst/>
                    <a:uLnTx/>
                    <a:uFillTx/>
                  </a:endParaRPr>
                </a:p>
              </p:txBody>
            </p:sp>
          </p:grpSp>
          <p:pic>
            <p:nvPicPr>
              <p:cNvPr id="124" name="Picture 38"/>
              <p:cNvPicPr>
                <a:picLocks noChangeAspect="1" noChangeArrowheads="1"/>
              </p:cNvPicPr>
              <p:nvPr/>
            </p:nvPicPr>
            <p:blipFill>
              <a:blip r:embed="rId2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872" y="644"/>
                <a:ext cx="503" cy="508"/>
              </a:xfrm>
              <a:prstGeom prst="rect">
                <a:avLst/>
              </a:prstGeom>
            </p:spPr>
          </p:pic>
        </p:grpSp>
        <p:sp>
          <p:nvSpPr>
            <p:cNvPr id="122" name="Rectangle 121"/>
            <p:cNvSpPr/>
            <p:nvPr/>
          </p:nvSpPr>
          <p:spPr>
            <a:xfrm>
              <a:off x="4486275" y="3962400"/>
              <a:ext cx="1200150" cy="111442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8CFE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  <p:timing>
    <p:tnLst>
      <p:par>
        <p:cTn id="1" dur="indefinite" restart="never" nodeType="tmRoot">
          <p:childTnLst>
            <p:audio>
              <p:cMediaNode numSld="999" showWhenStopped="0">
                <p:cTn id="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4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43384" y="2570571"/>
            <a:ext cx="8963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76200" dist="76200" dir="6600000" algn="t" rotWithShape="0">
                    <a:prstClr val="black">
                      <a:alpha val="35000"/>
                    </a:prstClr>
                  </a:outerShdw>
                </a:effectLst>
                <a:uLnTx/>
                <a:uFillTx/>
                <a:latin typeface="Arial" pitchFamily="34" charset="0"/>
                <a:cs typeface="Arial" pitchFamily="34" charset="0"/>
              </a:rPr>
              <a:t>BE</a:t>
            </a:r>
            <a:endParaRPr kumimoji="0" lang="en-US" sz="40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>
                <a:outerShdw blurRad="76200" dist="76200" dir="6600000" algn="t" rotWithShape="0">
                  <a:prstClr val="black">
                    <a:alpha val="35000"/>
                  </a:prstClr>
                </a:outerShdw>
              </a:effectLst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86234" y="2967179"/>
            <a:ext cx="524374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0" cap="none" spc="0" normalizeH="0" baseline="0" noProof="0" dirty="0" smtClean="0">
                <a:ln>
                  <a:noFill/>
                </a:ln>
                <a:solidFill>
                  <a:srgbClr val="08CFED">
                    <a:lumMod val="60000"/>
                    <a:lumOff val="40000"/>
                    <a:alpha val="88000"/>
                  </a:srgb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PROFESSIONAL</a:t>
            </a:r>
            <a:endParaRPr kumimoji="0" lang="en-US" sz="5000" b="1" i="0" u="none" strike="noStrike" kern="0" cap="none" spc="0" normalizeH="0" baseline="0" noProof="0" dirty="0" smtClean="0">
              <a:ln>
                <a:noFill/>
              </a:ln>
              <a:solidFill>
                <a:srgbClr val="08CFED">
                  <a:lumMod val="60000"/>
                  <a:lumOff val="40000"/>
                  <a:alpha val="88000"/>
                </a:srgb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4962" y="1023937"/>
            <a:ext cx="714375" cy="1495425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81175" y="1090612"/>
            <a:ext cx="1333500" cy="1590675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52612" y="1728787"/>
            <a:ext cx="1895475" cy="1076325"/>
          </a:xfrm>
          <a:prstGeom prst="rect">
            <a:avLst/>
          </a:prstGeom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0225" y="2305050"/>
            <a:ext cx="1790700" cy="1581150"/>
          </a:xfrm>
          <a:prstGeom prst="rect">
            <a:avLst/>
          </a:prstGeo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81225" y="2281237"/>
            <a:ext cx="1371600" cy="771525"/>
          </a:xfrm>
          <a:prstGeom prst="rect">
            <a:avLst/>
          </a:prstGeom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43075" y="2609850"/>
            <a:ext cx="1009650" cy="1600200"/>
          </a:xfrm>
          <a:prstGeom prst="rect">
            <a:avLst/>
          </a:prstGeom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3475" y="2386012"/>
            <a:ext cx="1143000" cy="1952625"/>
          </a:xfrm>
          <a:prstGeom prst="rect">
            <a:avLst/>
          </a:prstGeom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8150" y="2286000"/>
            <a:ext cx="1771650" cy="1314450"/>
          </a:xfrm>
          <a:prstGeom prst="rect">
            <a:avLst/>
          </a:prstGeom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2076450"/>
            <a:ext cx="1600200" cy="723900"/>
          </a:xfrm>
          <a:prstGeom prst="rect">
            <a:avLst/>
          </a:prstGeom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750" y="1204912"/>
            <a:ext cx="1733550" cy="1533525"/>
          </a:xfrm>
          <a:prstGeom prst="rect">
            <a:avLst/>
          </a:prstGeom>
        </p:spPr>
      </p:pic>
      <p:pic>
        <p:nvPicPr>
          <p:cNvPr id="20" name="62_Rule4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839200" y="7010400"/>
            <a:ext cx="304800" cy="30480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1125742" y="1666231"/>
            <a:ext cx="1838340" cy="1838340"/>
            <a:chOff x="1125742" y="1666231"/>
            <a:chExt cx="1838340" cy="1838340"/>
          </a:xfrm>
        </p:grpSpPr>
        <p:sp>
          <p:nvSpPr>
            <p:cNvPr id="9" name="Oval 8"/>
            <p:cNvSpPr/>
            <p:nvPr/>
          </p:nvSpPr>
          <p:spPr>
            <a:xfrm>
              <a:off x="1125742" y="1666231"/>
              <a:ext cx="1838340" cy="1838340"/>
            </a:xfrm>
            <a:prstGeom prst="ellipse">
              <a:avLst/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</a:ln>
            <a:effectLst>
              <a:softEdge rad="685800"/>
            </a:effectLst>
            <a:scene3d>
              <a:camera prst="orthographicFront"/>
              <a:lightRig rig="threePt" dir="t"/>
            </a:scene3d>
            <a:sp3d extrusionH="19050" prstMaterial="plastic">
              <a:bevelT w="95250" h="95250"/>
              <a:extrusionClr>
                <a:sysClr val="window" lastClr="FFFFFF"/>
              </a:extrusionClr>
            </a:sp3d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72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Black" pitchFamily="34" charset="0"/>
                <a:ea typeface="+mn-ea"/>
                <a:cs typeface="+mn-cs"/>
              </a:endParaRPr>
            </a:p>
          </p:txBody>
        </p:sp>
        <p:grpSp>
          <p:nvGrpSpPr>
            <p:cNvPr id="22" name="Group 4"/>
            <p:cNvGrpSpPr>
              <a:grpSpLocks/>
            </p:cNvGrpSpPr>
            <p:nvPr/>
          </p:nvGrpSpPr>
          <p:grpSpPr bwMode="auto">
            <a:xfrm>
              <a:off x="1163638" y="1689100"/>
              <a:ext cx="1755775" cy="1754188"/>
              <a:chOff x="1265381" y="2235198"/>
              <a:chExt cx="1754909" cy="1754909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1265381" y="2235198"/>
                <a:ext cx="1754909" cy="1754909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4" name="TextBox 20"/>
              <p:cNvSpPr txBox="1">
                <a:spLocks noChangeArrowheads="1"/>
              </p:cNvSpPr>
              <p:nvPr/>
            </p:nvSpPr>
            <p:spPr bwMode="auto">
              <a:xfrm>
                <a:off x="1699696" y="2362200"/>
                <a:ext cx="804632" cy="14317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8700" b="1" dirty="0">
                    <a:solidFill>
                      <a:schemeClr val="accent1"/>
                    </a:solidFill>
                    <a:latin typeface="Arial" pitchFamily="34" charset="0"/>
                    <a:cs typeface="Arial" pitchFamily="34" charset="0"/>
                  </a:rPr>
                  <a:t>4</a:t>
                </a:r>
              </a:p>
            </p:txBody>
          </p:sp>
        </p:grpSp>
      </p:grpSp>
    </p:spTree>
  </p:cSld>
  <p:clrMapOvr>
    <a:masterClrMapping/>
  </p:clrMapOvr>
  <p:transition spd="slow" advClick="0" advTm="5600">
    <p:push dir="u"/>
  </p:transition>
  <p:timing>
    <p:tnLst>
      <p:par>
        <p:cTn id="1" dur="indefinite" restart="never" nodeType="tmRoot">
          <p:childTnLst>
            <p:audio>
              <p:cMediaNode numSld="999" showWhenStopped="0">
                <p:cTn id="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611731" y="712788"/>
            <a:ext cx="3306762" cy="5635626"/>
            <a:chOff x="5534026" y="712788"/>
            <a:chExt cx="3306762" cy="5635626"/>
          </a:xfrm>
        </p:grpSpPr>
        <p:sp>
          <p:nvSpPr>
            <p:cNvPr id="1030" name="Freeform 6"/>
            <p:cNvSpPr>
              <a:spLocks/>
            </p:cNvSpPr>
            <p:nvPr/>
          </p:nvSpPr>
          <p:spPr bwMode="auto">
            <a:xfrm>
              <a:off x="5703888" y="712788"/>
              <a:ext cx="1289050" cy="369888"/>
            </a:xfrm>
            <a:custGeom>
              <a:avLst/>
              <a:gdLst/>
              <a:ahLst/>
              <a:cxnLst>
                <a:cxn ang="0">
                  <a:pos x="4" y="99"/>
                </a:cxn>
                <a:cxn ang="0">
                  <a:pos x="6" y="86"/>
                </a:cxn>
                <a:cxn ang="0">
                  <a:pos x="18" y="85"/>
                </a:cxn>
                <a:cxn ang="0">
                  <a:pos x="131" y="48"/>
                </a:cxn>
                <a:cxn ang="0">
                  <a:pos x="144" y="42"/>
                </a:cxn>
                <a:cxn ang="0">
                  <a:pos x="163" y="39"/>
                </a:cxn>
                <a:cxn ang="0">
                  <a:pos x="181" y="33"/>
                </a:cxn>
                <a:cxn ang="0">
                  <a:pos x="191" y="31"/>
                </a:cxn>
                <a:cxn ang="0">
                  <a:pos x="198" y="28"/>
                </a:cxn>
                <a:cxn ang="0">
                  <a:pos x="220" y="25"/>
                </a:cxn>
                <a:cxn ang="0">
                  <a:pos x="236" y="18"/>
                </a:cxn>
                <a:cxn ang="0">
                  <a:pos x="264" y="15"/>
                </a:cxn>
                <a:cxn ang="0">
                  <a:pos x="275" y="11"/>
                </a:cxn>
                <a:cxn ang="0">
                  <a:pos x="293" y="11"/>
                </a:cxn>
                <a:cxn ang="0">
                  <a:pos x="330" y="3"/>
                </a:cxn>
                <a:cxn ang="0">
                  <a:pos x="343" y="11"/>
                </a:cxn>
                <a:cxn ang="0">
                  <a:pos x="317" y="17"/>
                </a:cxn>
                <a:cxn ang="0">
                  <a:pos x="158" y="50"/>
                </a:cxn>
                <a:cxn ang="0">
                  <a:pos x="132" y="56"/>
                </a:cxn>
                <a:cxn ang="0">
                  <a:pos x="107" y="63"/>
                </a:cxn>
                <a:cxn ang="0">
                  <a:pos x="84" y="72"/>
                </a:cxn>
                <a:cxn ang="0">
                  <a:pos x="31" y="87"/>
                </a:cxn>
                <a:cxn ang="0">
                  <a:pos x="4" y="99"/>
                </a:cxn>
              </a:cxnLst>
              <a:rect l="0" t="0" r="r" b="b"/>
              <a:pathLst>
                <a:path w="344" h="99">
                  <a:moveTo>
                    <a:pt x="4" y="99"/>
                  </a:moveTo>
                  <a:cubicBezTo>
                    <a:pt x="0" y="94"/>
                    <a:pt x="7" y="92"/>
                    <a:pt x="6" y="86"/>
                  </a:cubicBezTo>
                  <a:cubicBezTo>
                    <a:pt x="11" y="87"/>
                    <a:pt x="12" y="84"/>
                    <a:pt x="18" y="85"/>
                  </a:cubicBezTo>
                  <a:cubicBezTo>
                    <a:pt x="50" y="70"/>
                    <a:pt x="93" y="61"/>
                    <a:pt x="131" y="48"/>
                  </a:cubicBezTo>
                  <a:cubicBezTo>
                    <a:pt x="136" y="47"/>
                    <a:pt x="140" y="43"/>
                    <a:pt x="144" y="42"/>
                  </a:cubicBezTo>
                  <a:cubicBezTo>
                    <a:pt x="151" y="40"/>
                    <a:pt x="157" y="41"/>
                    <a:pt x="163" y="39"/>
                  </a:cubicBezTo>
                  <a:cubicBezTo>
                    <a:pt x="169" y="38"/>
                    <a:pt x="175" y="34"/>
                    <a:pt x="181" y="33"/>
                  </a:cubicBezTo>
                  <a:cubicBezTo>
                    <a:pt x="184" y="32"/>
                    <a:pt x="188" y="32"/>
                    <a:pt x="191" y="31"/>
                  </a:cubicBezTo>
                  <a:cubicBezTo>
                    <a:pt x="194" y="31"/>
                    <a:pt x="196" y="28"/>
                    <a:pt x="198" y="28"/>
                  </a:cubicBezTo>
                  <a:cubicBezTo>
                    <a:pt x="205" y="26"/>
                    <a:pt x="213" y="27"/>
                    <a:pt x="220" y="25"/>
                  </a:cubicBezTo>
                  <a:cubicBezTo>
                    <a:pt x="226" y="24"/>
                    <a:pt x="231" y="20"/>
                    <a:pt x="236" y="18"/>
                  </a:cubicBezTo>
                  <a:cubicBezTo>
                    <a:pt x="245" y="16"/>
                    <a:pt x="255" y="16"/>
                    <a:pt x="264" y="15"/>
                  </a:cubicBezTo>
                  <a:cubicBezTo>
                    <a:pt x="268" y="14"/>
                    <a:pt x="271" y="11"/>
                    <a:pt x="275" y="11"/>
                  </a:cubicBezTo>
                  <a:cubicBezTo>
                    <a:pt x="281" y="10"/>
                    <a:pt x="287" y="11"/>
                    <a:pt x="293" y="11"/>
                  </a:cubicBezTo>
                  <a:cubicBezTo>
                    <a:pt x="305" y="9"/>
                    <a:pt x="320" y="7"/>
                    <a:pt x="330" y="3"/>
                  </a:cubicBezTo>
                  <a:cubicBezTo>
                    <a:pt x="336" y="0"/>
                    <a:pt x="344" y="4"/>
                    <a:pt x="343" y="11"/>
                  </a:cubicBezTo>
                  <a:cubicBezTo>
                    <a:pt x="342" y="20"/>
                    <a:pt x="328" y="17"/>
                    <a:pt x="317" y="17"/>
                  </a:cubicBezTo>
                  <a:cubicBezTo>
                    <a:pt x="266" y="19"/>
                    <a:pt x="209" y="35"/>
                    <a:pt x="158" y="50"/>
                  </a:cubicBezTo>
                  <a:cubicBezTo>
                    <a:pt x="150" y="52"/>
                    <a:pt x="141" y="54"/>
                    <a:pt x="132" y="56"/>
                  </a:cubicBezTo>
                  <a:cubicBezTo>
                    <a:pt x="124" y="58"/>
                    <a:pt x="115" y="60"/>
                    <a:pt x="107" y="63"/>
                  </a:cubicBezTo>
                  <a:cubicBezTo>
                    <a:pt x="99" y="65"/>
                    <a:pt x="92" y="69"/>
                    <a:pt x="84" y="72"/>
                  </a:cubicBezTo>
                  <a:cubicBezTo>
                    <a:pt x="66" y="78"/>
                    <a:pt x="49" y="80"/>
                    <a:pt x="31" y="87"/>
                  </a:cubicBezTo>
                  <a:cubicBezTo>
                    <a:pt x="22" y="91"/>
                    <a:pt x="16" y="99"/>
                    <a:pt x="4" y="9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1" name="Freeform 7"/>
            <p:cNvSpPr>
              <a:spLocks/>
            </p:cNvSpPr>
            <p:nvPr/>
          </p:nvSpPr>
          <p:spPr bwMode="auto">
            <a:xfrm>
              <a:off x="8691563" y="1023938"/>
              <a:ext cx="149225" cy="4854575"/>
            </a:xfrm>
            <a:custGeom>
              <a:avLst/>
              <a:gdLst/>
              <a:ahLst/>
              <a:cxnLst>
                <a:cxn ang="0">
                  <a:pos x="23" y="3"/>
                </a:cxn>
                <a:cxn ang="0">
                  <a:pos x="29" y="46"/>
                </a:cxn>
                <a:cxn ang="0">
                  <a:pos x="32" y="68"/>
                </a:cxn>
                <a:cxn ang="0">
                  <a:pos x="29" y="107"/>
                </a:cxn>
                <a:cxn ang="0">
                  <a:pos x="27" y="145"/>
                </a:cxn>
                <a:cxn ang="0">
                  <a:pos x="21" y="229"/>
                </a:cxn>
                <a:cxn ang="0">
                  <a:pos x="13" y="1090"/>
                </a:cxn>
                <a:cxn ang="0">
                  <a:pos x="15" y="1131"/>
                </a:cxn>
                <a:cxn ang="0">
                  <a:pos x="12" y="1144"/>
                </a:cxn>
                <a:cxn ang="0">
                  <a:pos x="15" y="1169"/>
                </a:cxn>
                <a:cxn ang="0">
                  <a:pos x="11" y="1190"/>
                </a:cxn>
                <a:cxn ang="0">
                  <a:pos x="11" y="1228"/>
                </a:cxn>
                <a:cxn ang="0">
                  <a:pos x="8" y="1263"/>
                </a:cxn>
                <a:cxn ang="0">
                  <a:pos x="7" y="1295"/>
                </a:cxn>
                <a:cxn ang="0">
                  <a:pos x="1" y="1277"/>
                </a:cxn>
                <a:cxn ang="0">
                  <a:pos x="3" y="1208"/>
                </a:cxn>
                <a:cxn ang="0">
                  <a:pos x="9" y="258"/>
                </a:cxn>
                <a:cxn ang="0">
                  <a:pos x="14" y="211"/>
                </a:cxn>
                <a:cxn ang="0">
                  <a:pos x="22" y="28"/>
                </a:cxn>
                <a:cxn ang="0">
                  <a:pos x="23" y="3"/>
                </a:cxn>
              </a:cxnLst>
              <a:rect l="0" t="0" r="r" b="b"/>
              <a:pathLst>
                <a:path w="40" h="1295">
                  <a:moveTo>
                    <a:pt x="23" y="3"/>
                  </a:moveTo>
                  <a:cubicBezTo>
                    <a:pt x="40" y="0"/>
                    <a:pt x="29" y="33"/>
                    <a:pt x="29" y="46"/>
                  </a:cubicBezTo>
                  <a:cubicBezTo>
                    <a:pt x="29" y="50"/>
                    <a:pt x="32" y="61"/>
                    <a:pt x="32" y="68"/>
                  </a:cubicBezTo>
                  <a:cubicBezTo>
                    <a:pt x="32" y="81"/>
                    <a:pt x="30" y="93"/>
                    <a:pt x="29" y="107"/>
                  </a:cubicBezTo>
                  <a:cubicBezTo>
                    <a:pt x="29" y="120"/>
                    <a:pt x="28" y="132"/>
                    <a:pt x="27" y="145"/>
                  </a:cubicBezTo>
                  <a:cubicBezTo>
                    <a:pt x="25" y="172"/>
                    <a:pt x="24" y="201"/>
                    <a:pt x="21" y="229"/>
                  </a:cubicBezTo>
                  <a:cubicBezTo>
                    <a:pt x="15" y="279"/>
                    <a:pt x="13" y="1038"/>
                    <a:pt x="13" y="1090"/>
                  </a:cubicBezTo>
                  <a:cubicBezTo>
                    <a:pt x="13" y="1105"/>
                    <a:pt x="15" y="1120"/>
                    <a:pt x="15" y="1131"/>
                  </a:cubicBezTo>
                  <a:cubicBezTo>
                    <a:pt x="14" y="1136"/>
                    <a:pt x="12" y="1140"/>
                    <a:pt x="12" y="1144"/>
                  </a:cubicBezTo>
                  <a:cubicBezTo>
                    <a:pt x="12" y="1153"/>
                    <a:pt x="15" y="1161"/>
                    <a:pt x="15" y="1169"/>
                  </a:cubicBezTo>
                  <a:cubicBezTo>
                    <a:pt x="14" y="1176"/>
                    <a:pt x="11" y="1183"/>
                    <a:pt x="11" y="1190"/>
                  </a:cubicBezTo>
                  <a:cubicBezTo>
                    <a:pt x="10" y="1202"/>
                    <a:pt x="11" y="1215"/>
                    <a:pt x="11" y="1228"/>
                  </a:cubicBezTo>
                  <a:cubicBezTo>
                    <a:pt x="11" y="1240"/>
                    <a:pt x="8" y="1252"/>
                    <a:pt x="8" y="1263"/>
                  </a:cubicBezTo>
                  <a:cubicBezTo>
                    <a:pt x="8" y="1274"/>
                    <a:pt x="15" y="1286"/>
                    <a:pt x="7" y="1295"/>
                  </a:cubicBezTo>
                  <a:cubicBezTo>
                    <a:pt x="0" y="1293"/>
                    <a:pt x="1" y="1282"/>
                    <a:pt x="1" y="1277"/>
                  </a:cubicBezTo>
                  <a:cubicBezTo>
                    <a:pt x="0" y="1256"/>
                    <a:pt x="2" y="1231"/>
                    <a:pt x="3" y="1208"/>
                  </a:cubicBezTo>
                  <a:cubicBezTo>
                    <a:pt x="7" y="1125"/>
                    <a:pt x="4" y="335"/>
                    <a:pt x="9" y="258"/>
                  </a:cubicBezTo>
                  <a:cubicBezTo>
                    <a:pt x="10" y="242"/>
                    <a:pt x="13" y="226"/>
                    <a:pt x="14" y="211"/>
                  </a:cubicBezTo>
                  <a:cubicBezTo>
                    <a:pt x="18" y="151"/>
                    <a:pt x="28" y="96"/>
                    <a:pt x="22" y="28"/>
                  </a:cubicBezTo>
                  <a:cubicBezTo>
                    <a:pt x="21" y="19"/>
                    <a:pt x="14" y="9"/>
                    <a:pt x="23" y="3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2" name="Freeform 8"/>
            <p:cNvSpPr>
              <a:spLocks/>
            </p:cNvSpPr>
            <p:nvPr/>
          </p:nvSpPr>
          <p:spPr bwMode="auto">
            <a:xfrm>
              <a:off x="6397626" y="6200776"/>
              <a:ext cx="25400" cy="15875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7" y="1"/>
                </a:cxn>
                <a:cxn ang="0">
                  <a:pos x="0" y="3"/>
                </a:cxn>
              </a:cxnLst>
              <a:rect l="0" t="0" r="r" b="b"/>
              <a:pathLst>
                <a:path w="7" h="4">
                  <a:moveTo>
                    <a:pt x="0" y="3"/>
                  </a:moveTo>
                  <a:cubicBezTo>
                    <a:pt x="0" y="0"/>
                    <a:pt x="5" y="2"/>
                    <a:pt x="7" y="1"/>
                  </a:cubicBezTo>
                  <a:cubicBezTo>
                    <a:pt x="7" y="4"/>
                    <a:pt x="2" y="2"/>
                    <a:pt x="0" y="3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3" name="Freeform 9"/>
            <p:cNvSpPr>
              <a:spLocks noEditPoints="1"/>
            </p:cNvSpPr>
            <p:nvPr/>
          </p:nvSpPr>
          <p:spPr bwMode="auto">
            <a:xfrm>
              <a:off x="5534026" y="730251"/>
              <a:ext cx="3240088" cy="5618163"/>
            </a:xfrm>
            <a:custGeom>
              <a:avLst/>
              <a:gdLst/>
              <a:ahLst/>
              <a:cxnLst>
                <a:cxn ang="0">
                  <a:pos x="5" y="1410"/>
                </a:cxn>
                <a:cxn ang="0">
                  <a:pos x="3" y="1203"/>
                </a:cxn>
                <a:cxn ang="0">
                  <a:pos x="7" y="295"/>
                </a:cxn>
                <a:cxn ang="0">
                  <a:pos x="30" y="104"/>
                </a:cxn>
                <a:cxn ang="0">
                  <a:pos x="39" y="110"/>
                </a:cxn>
                <a:cxn ang="0">
                  <a:pos x="29" y="191"/>
                </a:cxn>
                <a:cxn ang="0">
                  <a:pos x="13" y="1109"/>
                </a:cxn>
                <a:cxn ang="0">
                  <a:pos x="68" y="1423"/>
                </a:cxn>
                <a:cxn ang="0">
                  <a:pos x="84" y="1430"/>
                </a:cxn>
                <a:cxn ang="0">
                  <a:pos x="148" y="1438"/>
                </a:cxn>
                <a:cxn ang="0">
                  <a:pos x="222" y="1452"/>
                </a:cxn>
                <a:cxn ang="0">
                  <a:pos x="269" y="1463"/>
                </a:cxn>
                <a:cxn ang="0">
                  <a:pos x="309" y="1467"/>
                </a:cxn>
                <a:cxn ang="0">
                  <a:pos x="353" y="1478"/>
                </a:cxn>
                <a:cxn ang="0">
                  <a:pos x="431" y="1488"/>
                </a:cxn>
                <a:cxn ang="0">
                  <a:pos x="398" y="50"/>
                </a:cxn>
                <a:cxn ang="0">
                  <a:pos x="416" y="3"/>
                </a:cxn>
                <a:cxn ang="0">
                  <a:pos x="535" y="17"/>
                </a:cxn>
                <a:cxn ang="0">
                  <a:pos x="591" y="29"/>
                </a:cxn>
                <a:cxn ang="0">
                  <a:pos x="644" y="39"/>
                </a:cxn>
                <a:cxn ang="0">
                  <a:pos x="787" y="58"/>
                </a:cxn>
                <a:cxn ang="0">
                  <a:pos x="822" y="64"/>
                </a:cxn>
                <a:cxn ang="0">
                  <a:pos x="860" y="81"/>
                </a:cxn>
                <a:cxn ang="0">
                  <a:pos x="822" y="74"/>
                </a:cxn>
                <a:cxn ang="0">
                  <a:pos x="745" y="58"/>
                </a:cxn>
                <a:cxn ang="0">
                  <a:pos x="719" y="55"/>
                </a:cxn>
                <a:cxn ang="0">
                  <a:pos x="714" y="54"/>
                </a:cxn>
                <a:cxn ang="0">
                  <a:pos x="694" y="54"/>
                </a:cxn>
                <a:cxn ang="0">
                  <a:pos x="640" y="41"/>
                </a:cxn>
                <a:cxn ang="0">
                  <a:pos x="622" y="42"/>
                </a:cxn>
                <a:cxn ang="0">
                  <a:pos x="565" y="30"/>
                </a:cxn>
                <a:cxn ang="0">
                  <a:pos x="540" y="26"/>
                </a:cxn>
                <a:cxn ang="0">
                  <a:pos x="482" y="15"/>
                </a:cxn>
                <a:cxn ang="0">
                  <a:pos x="407" y="13"/>
                </a:cxn>
                <a:cxn ang="0">
                  <a:pos x="405" y="102"/>
                </a:cxn>
                <a:cxn ang="0">
                  <a:pos x="411" y="211"/>
                </a:cxn>
                <a:cxn ang="0">
                  <a:pos x="434" y="1085"/>
                </a:cxn>
                <a:cxn ang="0">
                  <a:pos x="435" y="1235"/>
                </a:cxn>
                <a:cxn ang="0">
                  <a:pos x="583" y="1455"/>
                </a:cxn>
                <a:cxn ang="0">
                  <a:pos x="651" y="1432"/>
                </a:cxn>
                <a:cxn ang="0">
                  <a:pos x="810" y="1390"/>
                </a:cxn>
                <a:cxn ang="0">
                  <a:pos x="770" y="1404"/>
                </a:cxn>
                <a:cxn ang="0">
                  <a:pos x="701" y="1425"/>
                </a:cxn>
                <a:cxn ang="0">
                  <a:pos x="502" y="1482"/>
                </a:cxn>
                <a:cxn ang="0">
                  <a:pos x="425" y="1498"/>
                </a:cxn>
                <a:cxn ang="0">
                  <a:pos x="367" y="1484"/>
                </a:cxn>
                <a:cxn ang="0">
                  <a:pos x="339" y="1480"/>
                </a:cxn>
                <a:cxn ang="0">
                  <a:pos x="314" y="1477"/>
                </a:cxn>
                <a:cxn ang="0">
                  <a:pos x="299" y="1471"/>
                </a:cxn>
                <a:cxn ang="0">
                  <a:pos x="281" y="1471"/>
                </a:cxn>
                <a:cxn ang="0">
                  <a:pos x="268" y="1465"/>
                </a:cxn>
                <a:cxn ang="0">
                  <a:pos x="250" y="1465"/>
                </a:cxn>
                <a:cxn ang="0">
                  <a:pos x="180" y="1450"/>
                </a:cxn>
                <a:cxn ang="0">
                  <a:pos x="18" y="1410"/>
                </a:cxn>
                <a:cxn ang="0">
                  <a:pos x="177" y="1449"/>
                </a:cxn>
                <a:cxn ang="0">
                  <a:pos x="226" y="1456"/>
                </a:cxn>
                <a:cxn ang="0">
                  <a:pos x="226" y="1456"/>
                </a:cxn>
              </a:cxnLst>
              <a:rect l="0" t="0" r="r" b="b"/>
              <a:pathLst>
                <a:path w="864" h="1498">
                  <a:moveTo>
                    <a:pt x="18" y="1410"/>
                  </a:moveTo>
                  <a:cubicBezTo>
                    <a:pt x="16" y="1409"/>
                    <a:pt x="10" y="1415"/>
                    <a:pt x="5" y="1410"/>
                  </a:cubicBezTo>
                  <a:cubicBezTo>
                    <a:pt x="13" y="1360"/>
                    <a:pt x="5" y="1297"/>
                    <a:pt x="5" y="1248"/>
                  </a:cubicBezTo>
                  <a:cubicBezTo>
                    <a:pt x="5" y="1233"/>
                    <a:pt x="3" y="1218"/>
                    <a:pt x="3" y="1203"/>
                  </a:cubicBezTo>
                  <a:cubicBezTo>
                    <a:pt x="0" y="1152"/>
                    <a:pt x="4" y="378"/>
                    <a:pt x="7" y="329"/>
                  </a:cubicBezTo>
                  <a:cubicBezTo>
                    <a:pt x="8" y="318"/>
                    <a:pt x="7" y="306"/>
                    <a:pt x="7" y="295"/>
                  </a:cubicBezTo>
                  <a:cubicBezTo>
                    <a:pt x="9" y="259"/>
                    <a:pt x="17" y="222"/>
                    <a:pt x="20" y="186"/>
                  </a:cubicBezTo>
                  <a:cubicBezTo>
                    <a:pt x="22" y="159"/>
                    <a:pt x="28" y="135"/>
                    <a:pt x="30" y="104"/>
                  </a:cubicBezTo>
                  <a:cubicBezTo>
                    <a:pt x="30" y="99"/>
                    <a:pt x="25" y="82"/>
                    <a:pt x="39" y="84"/>
                  </a:cubicBezTo>
                  <a:cubicBezTo>
                    <a:pt x="44" y="91"/>
                    <a:pt x="40" y="101"/>
                    <a:pt x="39" y="110"/>
                  </a:cubicBezTo>
                  <a:cubicBezTo>
                    <a:pt x="36" y="126"/>
                    <a:pt x="32" y="144"/>
                    <a:pt x="30" y="163"/>
                  </a:cubicBezTo>
                  <a:cubicBezTo>
                    <a:pt x="29" y="172"/>
                    <a:pt x="30" y="182"/>
                    <a:pt x="29" y="191"/>
                  </a:cubicBezTo>
                  <a:cubicBezTo>
                    <a:pt x="25" y="219"/>
                    <a:pt x="19" y="244"/>
                    <a:pt x="17" y="276"/>
                  </a:cubicBezTo>
                  <a:cubicBezTo>
                    <a:pt x="15" y="315"/>
                    <a:pt x="14" y="1069"/>
                    <a:pt x="13" y="1109"/>
                  </a:cubicBezTo>
                  <a:cubicBezTo>
                    <a:pt x="9" y="1206"/>
                    <a:pt x="14" y="1307"/>
                    <a:pt x="18" y="1404"/>
                  </a:cubicBezTo>
                  <a:cubicBezTo>
                    <a:pt x="32" y="1413"/>
                    <a:pt x="53" y="1415"/>
                    <a:pt x="68" y="1423"/>
                  </a:cubicBezTo>
                  <a:cubicBezTo>
                    <a:pt x="74" y="1421"/>
                    <a:pt x="70" y="1429"/>
                    <a:pt x="75" y="1428"/>
                  </a:cubicBezTo>
                  <a:cubicBezTo>
                    <a:pt x="78" y="1429"/>
                    <a:pt x="82" y="1429"/>
                    <a:pt x="84" y="1430"/>
                  </a:cubicBezTo>
                  <a:cubicBezTo>
                    <a:pt x="85" y="1425"/>
                    <a:pt x="74" y="1430"/>
                    <a:pt x="75" y="1424"/>
                  </a:cubicBezTo>
                  <a:cubicBezTo>
                    <a:pt x="100" y="1431"/>
                    <a:pt x="127" y="1431"/>
                    <a:pt x="148" y="1438"/>
                  </a:cubicBezTo>
                  <a:cubicBezTo>
                    <a:pt x="162" y="1437"/>
                    <a:pt x="176" y="1438"/>
                    <a:pt x="187" y="1445"/>
                  </a:cubicBezTo>
                  <a:cubicBezTo>
                    <a:pt x="200" y="1442"/>
                    <a:pt x="211" y="1450"/>
                    <a:pt x="222" y="1452"/>
                  </a:cubicBezTo>
                  <a:cubicBezTo>
                    <a:pt x="233" y="1455"/>
                    <a:pt x="244" y="1454"/>
                    <a:pt x="254" y="1456"/>
                  </a:cubicBezTo>
                  <a:cubicBezTo>
                    <a:pt x="259" y="1458"/>
                    <a:pt x="264" y="1462"/>
                    <a:pt x="269" y="1463"/>
                  </a:cubicBezTo>
                  <a:cubicBezTo>
                    <a:pt x="273" y="1464"/>
                    <a:pt x="283" y="1463"/>
                    <a:pt x="290" y="1464"/>
                  </a:cubicBezTo>
                  <a:cubicBezTo>
                    <a:pt x="297" y="1465"/>
                    <a:pt x="303" y="1465"/>
                    <a:pt x="309" y="1467"/>
                  </a:cubicBezTo>
                  <a:cubicBezTo>
                    <a:pt x="314" y="1468"/>
                    <a:pt x="319" y="1471"/>
                    <a:pt x="324" y="1472"/>
                  </a:cubicBezTo>
                  <a:cubicBezTo>
                    <a:pt x="335" y="1474"/>
                    <a:pt x="345" y="1472"/>
                    <a:pt x="353" y="1478"/>
                  </a:cubicBezTo>
                  <a:cubicBezTo>
                    <a:pt x="373" y="1477"/>
                    <a:pt x="393" y="1484"/>
                    <a:pt x="413" y="1485"/>
                  </a:cubicBezTo>
                  <a:cubicBezTo>
                    <a:pt x="419" y="1485"/>
                    <a:pt x="427" y="1482"/>
                    <a:pt x="431" y="1488"/>
                  </a:cubicBezTo>
                  <a:cubicBezTo>
                    <a:pt x="430" y="1290"/>
                    <a:pt x="408" y="403"/>
                    <a:pt x="402" y="223"/>
                  </a:cubicBezTo>
                  <a:cubicBezTo>
                    <a:pt x="400" y="168"/>
                    <a:pt x="400" y="106"/>
                    <a:pt x="398" y="50"/>
                  </a:cubicBezTo>
                  <a:cubicBezTo>
                    <a:pt x="397" y="32"/>
                    <a:pt x="394" y="18"/>
                    <a:pt x="394" y="6"/>
                  </a:cubicBezTo>
                  <a:cubicBezTo>
                    <a:pt x="400" y="0"/>
                    <a:pt x="409" y="3"/>
                    <a:pt x="416" y="3"/>
                  </a:cubicBezTo>
                  <a:cubicBezTo>
                    <a:pt x="437" y="3"/>
                    <a:pt x="454" y="5"/>
                    <a:pt x="472" y="8"/>
                  </a:cubicBezTo>
                  <a:cubicBezTo>
                    <a:pt x="493" y="12"/>
                    <a:pt x="512" y="13"/>
                    <a:pt x="535" y="17"/>
                  </a:cubicBezTo>
                  <a:cubicBezTo>
                    <a:pt x="542" y="19"/>
                    <a:pt x="548" y="21"/>
                    <a:pt x="555" y="23"/>
                  </a:cubicBezTo>
                  <a:cubicBezTo>
                    <a:pt x="569" y="25"/>
                    <a:pt x="576" y="26"/>
                    <a:pt x="591" y="29"/>
                  </a:cubicBezTo>
                  <a:cubicBezTo>
                    <a:pt x="598" y="30"/>
                    <a:pt x="604" y="33"/>
                    <a:pt x="610" y="34"/>
                  </a:cubicBezTo>
                  <a:cubicBezTo>
                    <a:pt x="622" y="36"/>
                    <a:pt x="634" y="32"/>
                    <a:pt x="644" y="39"/>
                  </a:cubicBezTo>
                  <a:cubicBezTo>
                    <a:pt x="659" y="37"/>
                    <a:pt x="673" y="43"/>
                    <a:pt x="687" y="45"/>
                  </a:cubicBezTo>
                  <a:cubicBezTo>
                    <a:pt x="720" y="48"/>
                    <a:pt x="755" y="51"/>
                    <a:pt x="787" y="58"/>
                  </a:cubicBezTo>
                  <a:cubicBezTo>
                    <a:pt x="794" y="59"/>
                    <a:pt x="801" y="63"/>
                    <a:pt x="807" y="64"/>
                  </a:cubicBezTo>
                  <a:cubicBezTo>
                    <a:pt x="812" y="65"/>
                    <a:pt x="817" y="64"/>
                    <a:pt x="822" y="64"/>
                  </a:cubicBezTo>
                  <a:cubicBezTo>
                    <a:pt x="833" y="65"/>
                    <a:pt x="848" y="67"/>
                    <a:pt x="861" y="68"/>
                  </a:cubicBezTo>
                  <a:cubicBezTo>
                    <a:pt x="862" y="73"/>
                    <a:pt x="864" y="78"/>
                    <a:pt x="860" y="81"/>
                  </a:cubicBezTo>
                  <a:cubicBezTo>
                    <a:pt x="854" y="84"/>
                    <a:pt x="848" y="77"/>
                    <a:pt x="843" y="76"/>
                  </a:cubicBezTo>
                  <a:cubicBezTo>
                    <a:pt x="836" y="74"/>
                    <a:pt x="829" y="76"/>
                    <a:pt x="822" y="74"/>
                  </a:cubicBezTo>
                  <a:cubicBezTo>
                    <a:pt x="808" y="72"/>
                    <a:pt x="793" y="67"/>
                    <a:pt x="778" y="64"/>
                  </a:cubicBezTo>
                  <a:cubicBezTo>
                    <a:pt x="766" y="62"/>
                    <a:pt x="756" y="61"/>
                    <a:pt x="745" y="58"/>
                  </a:cubicBezTo>
                  <a:cubicBezTo>
                    <a:pt x="741" y="57"/>
                    <a:pt x="739" y="54"/>
                    <a:pt x="736" y="54"/>
                  </a:cubicBezTo>
                  <a:cubicBezTo>
                    <a:pt x="731" y="53"/>
                    <a:pt x="725" y="55"/>
                    <a:pt x="719" y="55"/>
                  </a:cubicBezTo>
                  <a:cubicBezTo>
                    <a:pt x="719" y="55"/>
                    <a:pt x="718" y="52"/>
                    <a:pt x="717" y="52"/>
                  </a:cubicBezTo>
                  <a:cubicBezTo>
                    <a:pt x="717" y="52"/>
                    <a:pt x="716" y="54"/>
                    <a:pt x="714" y="54"/>
                  </a:cubicBezTo>
                  <a:cubicBezTo>
                    <a:pt x="712" y="53"/>
                    <a:pt x="711" y="51"/>
                    <a:pt x="709" y="51"/>
                  </a:cubicBezTo>
                  <a:cubicBezTo>
                    <a:pt x="704" y="51"/>
                    <a:pt x="699" y="54"/>
                    <a:pt x="694" y="54"/>
                  </a:cubicBezTo>
                  <a:cubicBezTo>
                    <a:pt x="690" y="54"/>
                    <a:pt x="680" y="51"/>
                    <a:pt x="674" y="50"/>
                  </a:cubicBezTo>
                  <a:cubicBezTo>
                    <a:pt x="664" y="47"/>
                    <a:pt x="654" y="42"/>
                    <a:pt x="640" y="41"/>
                  </a:cubicBezTo>
                  <a:cubicBezTo>
                    <a:pt x="635" y="40"/>
                    <a:pt x="639" y="43"/>
                    <a:pt x="637" y="43"/>
                  </a:cubicBezTo>
                  <a:cubicBezTo>
                    <a:pt x="632" y="40"/>
                    <a:pt x="627" y="43"/>
                    <a:pt x="622" y="42"/>
                  </a:cubicBezTo>
                  <a:cubicBezTo>
                    <a:pt x="612" y="41"/>
                    <a:pt x="602" y="38"/>
                    <a:pt x="593" y="37"/>
                  </a:cubicBezTo>
                  <a:cubicBezTo>
                    <a:pt x="583" y="35"/>
                    <a:pt x="575" y="33"/>
                    <a:pt x="565" y="30"/>
                  </a:cubicBezTo>
                  <a:cubicBezTo>
                    <a:pt x="559" y="29"/>
                    <a:pt x="553" y="30"/>
                    <a:pt x="547" y="29"/>
                  </a:cubicBezTo>
                  <a:cubicBezTo>
                    <a:pt x="545" y="28"/>
                    <a:pt x="542" y="27"/>
                    <a:pt x="540" y="26"/>
                  </a:cubicBezTo>
                  <a:cubicBezTo>
                    <a:pt x="527" y="24"/>
                    <a:pt x="510" y="21"/>
                    <a:pt x="496" y="19"/>
                  </a:cubicBezTo>
                  <a:cubicBezTo>
                    <a:pt x="491" y="18"/>
                    <a:pt x="487" y="15"/>
                    <a:pt x="482" y="15"/>
                  </a:cubicBezTo>
                  <a:cubicBezTo>
                    <a:pt x="476" y="14"/>
                    <a:pt x="468" y="15"/>
                    <a:pt x="462" y="15"/>
                  </a:cubicBezTo>
                  <a:cubicBezTo>
                    <a:pt x="445" y="13"/>
                    <a:pt x="426" y="12"/>
                    <a:pt x="407" y="13"/>
                  </a:cubicBezTo>
                  <a:cubicBezTo>
                    <a:pt x="401" y="21"/>
                    <a:pt x="405" y="29"/>
                    <a:pt x="405" y="37"/>
                  </a:cubicBezTo>
                  <a:cubicBezTo>
                    <a:pt x="406" y="58"/>
                    <a:pt x="405" y="80"/>
                    <a:pt x="405" y="102"/>
                  </a:cubicBezTo>
                  <a:cubicBezTo>
                    <a:pt x="406" y="121"/>
                    <a:pt x="408" y="140"/>
                    <a:pt x="409" y="159"/>
                  </a:cubicBezTo>
                  <a:cubicBezTo>
                    <a:pt x="410" y="176"/>
                    <a:pt x="410" y="195"/>
                    <a:pt x="411" y="211"/>
                  </a:cubicBezTo>
                  <a:cubicBezTo>
                    <a:pt x="412" y="242"/>
                    <a:pt x="411" y="293"/>
                    <a:pt x="415" y="323"/>
                  </a:cubicBezTo>
                  <a:cubicBezTo>
                    <a:pt x="420" y="356"/>
                    <a:pt x="431" y="1048"/>
                    <a:pt x="434" y="1085"/>
                  </a:cubicBezTo>
                  <a:cubicBezTo>
                    <a:pt x="435" y="1101"/>
                    <a:pt x="433" y="1154"/>
                    <a:pt x="434" y="1170"/>
                  </a:cubicBezTo>
                  <a:cubicBezTo>
                    <a:pt x="436" y="1190"/>
                    <a:pt x="434" y="1216"/>
                    <a:pt x="435" y="1235"/>
                  </a:cubicBezTo>
                  <a:cubicBezTo>
                    <a:pt x="441" y="1318"/>
                    <a:pt x="440" y="1384"/>
                    <a:pt x="439" y="1482"/>
                  </a:cubicBezTo>
                  <a:cubicBezTo>
                    <a:pt x="491" y="1474"/>
                    <a:pt x="536" y="1468"/>
                    <a:pt x="583" y="1455"/>
                  </a:cubicBezTo>
                  <a:cubicBezTo>
                    <a:pt x="588" y="1454"/>
                    <a:pt x="594" y="1450"/>
                    <a:pt x="599" y="1449"/>
                  </a:cubicBezTo>
                  <a:cubicBezTo>
                    <a:pt x="617" y="1443"/>
                    <a:pt x="635" y="1441"/>
                    <a:pt x="651" y="1432"/>
                  </a:cubicBezTo>
                  <a:cubicBezTo>
                    <a:pt x="718" y="1417"/>
                    <a:pt x="776" y="1393"/>
                    <a:pt x="840" y="1375"/>
                  </a:cubicBezTo>
                  <a:cubicBezTo>
                    <a:pt x="833" y="1383"/>
                    <a:pt x="821" y="1384"/>
                    <a:pt x="810" y="1390"/>
                  </a:cubicBezTo>
                  <a:cubicBezTo>
                    <a:pt x="807" y="1392"/>
                    <a:pt x="805" y="1395"/>
                    <a:pt x="801" y="1397"/>
                  </a:cubicBezTo>
                  <a:cubicBezTo>
                    <a:pt x="792" y="1400"/>
                    <a:pt x="777" y="1403"/>
                    <a:pt x="770" y="1404"/>
                  </a:cubicBezTo>
                  <a:cubicBezTo>
                    <a:pt x="758" y="1407"/>
                    <a:pt x="741" y="1409"/>
                    <a:pt x="730" y="1419"/>
                  </a:cubicBezTo>
                  <a:cubicBezTo>
                    <a:pt x="720" y="1418"/>
                    <a:pt x="710" y="1423"/>
                    <a:pt x="701" y="1425"/>
                  </a:cubicBezTo>
                  <a:cubicBezTo>
                    <a:pt x="671" y="1433"/>
                    <a:pt x="643" y="1443"/>
                    <a:pt x="614" y="1452"/>
                  </a:cubicBezTo>
                  <a:cubicBezTo>
                    <a:pt x="578" y="1464"/>
                    <a:pt x="540" y="1469"/>
                    <a:pt x="502" y="1482"/>
                  </a:cubicBezTo>
                  <a:cubicBezTo>
                    <a:pt x="487" y="1483"/>
                    <a:pt x="465" y="1485"/>
                    <a:pt x="446" y="1489"/>
                  </a:cubicBezTo>
                  <a:cubicBezTo>
                    <a:pt x="438" y="1490"/>
                    <a:pt x="430" y="1493"/>
                    <a:pt x="425" y="1498"/>
                  </a:cubicBezTo>
                  <a:cubicBezTo>
                    <a:pt x="411" y="1494"/>
                    <a:pt x="393" y="1494"/>
                    <a:pt x="379" y="1490"/>
                  </a:cubicBezTo>
                  <a:cubicBezTo>
                    <a:pt x="375" y="1489"/>
                    <a:pt x="369" y="1487"/>
                    <a:pt x="367" y="1484"/>
                  </a:cubicBezTo>
                  <a:cubicBezTo>
                    <a:pt x="352" y="1490"/>
                    <a:pt x="343" y="1480"/>
                    <a:pt x="333" y="1476"/>
                  </a:cubicBezTo>
                  <a:cubicBezTo>
                    <a:pt x="330" y="1477"/>
                    <a:pt x="336" y="1480"/>
                    <a:pt x="339" y="1480"/>
                  </a:cubicBezTo>
                  <a:cubicBezTo>
                    <a:pt x="322" y="1485"/>
                    <a:pt x="319" y="1472"/>
                    <a:pt x="304" y="1471"/>
                  </a:cubicBezTo>
                  <a:cubicBezTo>
                    <a:pt x="304" y="1477"/>
                    <a:pt x="315" y="1470"/>
                    <a:pt x="314" y="1477"/>
                  </a:cubicBezTo>
                  <a:cubicBezTo>
                    <a:pt x="310" y="1475"/>
                    <a:pt x="305" y="1474"/>
                    <a:pt x="299" y="1475"/>
                  </a:cubicBezTo>
                  <a:cubicBezTo>
                    <a:pt x="300" y="1474"/>
                    <a:pt x="304" y="1470"/>
                    <a:pt x="299" y="1471"/>
                  </a:cubicBezTo>
                  <a:cubicBezTo>
                    <a:pt x="293" y="1466"/>
                    <a:pt x="298" y="1474"/>
                    <a:pt x="294" y="1473"/>
                  </a:cubicBezTo>
                  <a:cubicBezTo>
                    <a:pt x="289" y="1473"/>
                    <a:pt x="285" y="1472"/>
                    <a:pt x="281" y="1471"/>
                  </a:cubicBezTo>
                  <a:cubicBezTo>
                    <a:pt x="274" y="1473"/>
                    <a:pt x="282" y="1466"/>
                    <a:pt x="276" y="1467"/>
                  </a:cubicBezTo>
                  <a:cubicBezTo>
                    <a:pt x="273" y="1466"/>
                    <a:pt x="272" y="1465"/>
                    <a:pt x="268" y="1465"/>
                  </a:cubicBezTo>
                  <a:cubicBezTo>
                    <a:pt x="268" y="1468"/>
                    <a:pt x="270" y="1468"/>
                    <a:pt x="273" y="1468"/>
                  </a:cubicBezTo>
                  <a:cubicBezTo>
                    <a:pt x="265" y="1470"/>
                    <a:pt x="258" y="1468"/>
                    <a:pt x="250" y="1465"/>
                  </a:cubicBezTo>
                  <a:cubicBezTo>
                    <a:pt x="242" y="1462"/>
                    <a:pt x="236" y="1453"/>
                    <a:pt x="225" y="1460"/>
                  </a:cubicBezTo>
                  <a:cubicBezTo>
                    <a:pt x="211" y="1457"/>
                    <a:pt x="192" y="1457"/>
                    <a:pt x="180" y="1450"/>
                  </a:cubicBezTo>
                  <a:cubicBezTo>
                    <a:pt x="122" y="1443"/>
                    <a:pt x="66" y="1433"/>
                    <a:pt x="18" y="1416"/>
                  </a:cubicBezTo>
                  <a:cubicBezTo>
                    <a:pt x="19" y="1413"/>
                    <a:pt x="15" y="1410"/>
                    <a:pt x="18" y="1410"/>
                  </a:cubicBezTo>
                  <a:close/>
                  <a:moveTo>
                    <a:pt x="185" y="1447"/>
                  </a:moveTo>
                  <a:cubicBezTo>
                    <a:pt x="182" y="1448"/>
                    <a:pt x="177" y="1446"/>
                    <a:pt x="177" y="1449"/>
                  </a:cubicBezTo>
                  <a:cubicBezTo>
                    <a:pt x="179" y="1448"/>
                    <a:pt x="185" y="1450"/>
                    <a:pt x="185" y="1447"/>
                  </a:cubicBezTo>
                  <a:close/>
                  <a:moveTo>
                    <a:pt x="226" y="1456"/>
                  </a:moveTo>
                  <a:cubicBezTo>
                    <a:pt x="223" y="1456"/>
                    <a:pt x="220" y="1454"/>
                    <a:pt x="216" y="1454"/>
                  </a:cubicBezTo>
                  <a:cubicBezTo>
                    <a:pt x="216" y="1457"/>
                    <a:pt x="224" y="1459"/>
                    <a:pt x="226" y="145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38182" y="885140"/>
            <a:ext cx="3011132" cy="5680091"/>
          </a:xfrm>
          <a:prstGeom prst="rect">
            <a:avLst/>
          </a:prstGeom>
          <a:noFill/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5367" y="838200"/>
            <a:ext cx="3248438" cy="5734050"/>
          </a:xfrm>
          <a:prstGeom prst="rect">
            <a:avLst/>
          </a:prstGeom>
        </p:spPr>
      </p:pic>
    </p:spTree>
  </p:cSld>
  <p:clrMapOvr>
    <a:masterClrMapping/>
  </p:clrMapOvr>
  <p:transition spd="slow" advClick="0" advTm="1400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22357" y="1274345"/>
            <a:ext cx="523875" cy="1181100"/>
          </a:xfrm>
          <a:prstGeom prst="rect">
            <a:avLst/>
          </a:prstGeom>
          <a:noFill/>
        </p:spPr>
      </p:pic>
      <p:pic>
        <p:nvPicPr>
          <p:cNvPr id="68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5367" y="838200"/>
            <a:ext cx="3248438" cy="5734050"/>
          </a:xfrm>
          <a:prstGeom prst="rect">
            <a:avLst/>
          </a:prstGeom>
        </p:spPr>
      </p:pic>
      <p:grpSp>
        <p:nvGrpSpPr>
          <p:cNvPr id="89" name="Group 39"/>
          <p:cNvGrpSpPr/>
          <p:nvPr/>
        </p:nvGrpSpPr>
        <p:grpSpPr>
          <a:xfrm>
            <a:off x="1901825" y="1290636"/>
            <a:ext cx="2632075" cy="4729164"/>
            <a:chOff x="1444625" y="1363662"/>
            <a:chExt cx="2632075" cy="4729164"/>
          </a:xfrm>
        </p:grpSpPr>
        <p:sp>
          <p:nvSpPr>
            <p:cNvPr id="90" name="Freeform 28"/>
            <p:cNvSpPr>
              <a:spLocks/>
            </p:cNvSpPr>
            <p:nvPr/>
          </p:nvSpPr>
          <p:spPr bwMode="auto">
            <a:xfrm>
              <a:off x="3097213" y="1754188"/>
              <a:ext cx="180975" cy="273050"/>
            </a:xfrm>
            <a:custGeom>
              <a:avLst/>
              <a:gdLst/>
              <a:ahLst/>
              <a:cxnLst>
                <a:cxn ang="0">
                  <a:pos x="47" y="24"/>
                </a:cxn>
                <a:cxn ang="0">
                  <a:pos x="45" y="17"/>
                </a:cxn>
                <a:cxn ang="0">
                  <a:pos x="38" y="11"/>
                </a:cxn>
                <a:cxn ang="0">
                  <a:pos x="14" y="3"/>
                </a:cxn>
                <a:cxn ang="0">
                  <a:pos x="1" y="39"/>
                </a:cxn>
                <a:cxn ang="0">
                  <a:pos x="15" y="68"/>
                </a:cxn>
                <a:cxn ang="0">
                  <a:pos x="39" y="67"/>
                </a:cxn>
                <a:cxn ang="0">
                  <a:pos x="37" y="60"/>
                </a:cxn>
                <a:cxn ang="0">
                  <a:pos x="21" y="62"/>
                </a:cxn>
                <a:cxn ang="0">
                  <a:pos x="9" y="54"/>
                </a:cxn>
                <a:cxn ang="0">
                  <a:pos x="24" y="12"/>
                </a:cxn>
                <a:cxn ang="0">
                  <a:pos x="43" y="24"/>
                </a:cxn>
                <a:cxn ang="0">
                  <a:pos x="47" y="24"/>
                </a:cxn>
              </a:cxnLst>
              <a:rect l="0" t="0" r="r" b="b"/>
              <a:pathLst>
                <a:path w="48" h="73">
                  <a:moveTo>
                    <a:pt x="47" y="24"/>
                  </a:moveTo>
                  <a:cubicBezTo>
                    <a:pt x="48" y="21"/>
                    <a:pt x="46" y="19"/>
                    <a:pt x="45" y="17"/>
                  </a:cubicBezTo>
                  <a:cubicBezTo>
                    <a:pt x="43" y="14"/>
                    <a:pt x="42" y="14"/>
                    <a:pt x="38" y="11"/>
                  </a:cubicBezTo>
                  <a:cubicBezTo>
                    <a:pt x="32" y="7"/>
                    <a:pt x="22" y="0"/>
                    <a:pt x="14" y="3"/>
                  </a:cubicBezTo>
                  <a:cubicBezTo>
                    <a:pt x="4" y="7"/>
                    <a:pt x="0" y="26"/>
                    <a:pt x="1" y="39"/>
                  </a:cubicBezTo>
                  <a:cubicBezTo>
                    <a:pt x="1" y="53"/>
                    <a:pt x="5" y="63"/>
                    <a:pt x="15" y="68"/>
                  </a:cubicBezTo>
                  <a:cubicBezTo>
                    <a:pt x="25" y="67"/>
                    <a:pt x="34" y="73"/>
                    <a:pt x="39" y="67"/>
                  </a:cubicBezTo>
                  <a:cubicBezTo>
                    <a:pt x="39" y="64"/>
                    <a:pt x="38" y="62"/>
                    <a:pt x="37" y="60"/>
                  </a:cubicBezTo>
                  <a:cubicBezTo>
                    <a:pt x="31" y="60"/>
                    <a:pt x="26" y="63"/>
                    <a:pt x="21" y="62"/>
                  </a:cubicBezTo>
                  <a:cubicBezTo>
                    <a:pt x="15" y="61"/>
                    <a:pt x="13" y="57"/>
                    <a:pt x="9" y="54"/>
                  </a:cubicBezTo>
                  <a:cubicBezTo>
                    <a:pt x="8" y="35"/>
                    <a:pt x="6" y="11"/>
                    <a:pt x="24" y="12"/>
                  </a:cubicBezTo>
                  <a:cubicBezTo>
                    <a:pt x="33" y="12"/>
                    <a:pt x="36" y="19"/>
                    <a:pt x="43" y="24"/>
                  </a:cubicBezTo>
                  <a:cubicBezTo>
                    <a:pt x="44" y="24"/>
                    <a:pt x="45" y="24"/>
                    <a:pt x="47" y="24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rtl="0"/>
              <a:endPara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Freeform 29"/>
            <p:cNvSpPr>
              <a:spLocks/>
            </p:cNvSpPr>
            <p:nvPr/>
          </p:nvSpPr>
          <p:spPr bwMode="auto">
            <a:xfrm>
              <a:off x="3146425" y="1825625"/>
              <a:ext cx="71438" cy="77788"/>
            </a:xfrm>
            <a:custGeom>
              <a:avLst/>
              <a:gdLst/>
              <a:ahLst/>
              <a:cxnLst>
                <a:cxn ang="0">
                  <a:pos x="11" y="1"/>
                </a:cxn>
                <a:cxn ang="0">
                  <a:pos x="1" y="13"/>
                </a:cxn>
                <a:cxn ang="0">
                  <a:pos x="4" y="21"/>
                </a:cxn>
                <a:cxn ang="0">
                  <a:pos x="15" y="21"/>
                </a:cxn>
                <a:cxn ang="0">
                  <a:pos x="11" y="1"/>
                </a:cxn>
              </a:cxnLst>
              <a:rect l="0" t="0" r="r" b="b"/>
              <a:pathLst>
                <a:path w="19" h="21">
                  <a:moveTo>
                    <a:pt x="11" y="1"/>
                  </a:moveTo>
                  <a:cubicBezTo>
                    <a:pt x="6" y="4"/>
                    <a:pt x="6" y="11"/>
                    <a:pt x="1" y="13"/>
                  </a:cubicBezTo>
                  <a:cubicBezTo>
                    <a:pt x="0" y="17"/>
                    <a:pt x="4" y="17"/>
                    <a:pt x="4" y="21"/>
                  </a:cubicBezTo>
                  <a:cubicBezTo>
                    <a:pt x="9" y="21"/>
                    <a:pt x="11" y="21"/>
                    <a:pt x="15" y="21"/>
                  </a:cubicBezTo>
                  <a:cubicBezTo>
                    <a:pt x="19" y="14"/>
                    <a:pt x="18" y="0"/>
                    <a:pt x="11" y="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rtl="0"/>
              <a:endPara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Freeform 30"/>
            <p:cNvSpPr>
              <a:spLocks/>
            </p:cNvSpPr>
            <p:nvPr/>
          </p:nvSpPr>
          <p:spPr bwMode="auto">
            <a:xfrm>
              <a:off x="2838450" y="2249488"/>
              <a:ext cx="296863" cy="427038"/>
            </a:xfrm>
            <a:custGeom>
              <a:avLst/>
              <a:gdLst/>
              <a:ahLst/>
              <a:cxnLst>
                <a:cxn ang="0">
                  <a:pos x="79" y="45"/>
                </a:cxn>
                <a:cxn ang="0">
                  <a:pos x="78" y="38"/>
                </a:cxn>
                <a:cxn ang="0">
                  <a:pos x="41" y="51"/>
                </a:cxn>
                <a:cxn ang="0">
                  <a:pos x="32" y="33"/>
                </a:cxn>
                <a:cxn ang="0">
                  <a:pos x="13" y="11"/>
                </a:cxn>
                <a:cxn ang="0">
                  <a:pos x="0" y="7"/>
                </a:cxn>
                <a:cxn ang="0">
                  <a:pos x="17" y="31"/>
                </a:cxn>
                <a:cxn ang="0">
                  <a:pos x="36" y="72"/>
                </a:cxn>
                <a:cxn ang="0">
                  <a:pos x="23" y="113"/>
                </a:cxn>
                <a:cxn ang="0">
                  <a:pos x="30" y="112"/>
                </a:cxn>
                <a:cxn ang="0">
                  <a:pos x="43" y="61"/>
                </a:cxn>
                <a:cxn ang="0">
                  <a:pos x="56" y="48"/>
                </a:cxn>
                <a:cxn ang="0">
                  <a:pos x="79" y="45"/>
                </a:cxn>
              </a:cxnLst>
              <a:rect l="0" t="0" r="r" b="b"/>
              <a:pathLst>
                <a:path w="79" h="114">
                  <a:moveTo>
                    <a:pt x="79" y="45"/>
                  </a:moveTo>
                  <a:cubicBezTo>
                    <a:pt x="79" y="42"/>
                    <a:pt x="77" y="42"/>
                    <a:pt x="78" y="38"/>
                  </a:cubicBezTo>
                  <a:cubicBezTo>
                    <a:pt x="63" y="35"/>
                    <a:pt x="49" y="38"/>
                    <a:pt x="41" y="51"/>
                  </a:cubicBezTo>
                  <a:cubicBezTo>
                    <a:pt x="38" y="45"/>
                    <a:pt x="33" y="40"/>
                    <a:pt x="32" y="33"/>
                  </a:cubicBezTo>
                  <a:cubicBezTo>
                    <a:pt x="23" y="27"/>
                    <a:pt x="21" y="16"/>
                    <a:pt x="13" y="11"/>
                  </a:cubicBezTo>
                  <a:cubicBezTo>
                    <a:pt x="10" y="7"/>
                    <a:pt x="4" y="0"/>
                    <a:pt x="0" y="7"/>
                  </a:cubicBezTo>
                  <a:cubicBezTo>
                    <a:pt x="4" y="17"/>
                    <a:pt x="15" y="19"/>
                    <a:pt x="17" y="31"/>
                  </a:cubicBezTo>
                  <a:cubicBezTo>
                    <a:pt x="25" y="42"/>
                    <a:pt x="37" y="51"/>
                    <a:pt x="36" y="72"/>
                  </a:cubicBezTo>
                  <a:cubicBezTo>
                    <a:pt x="35" y="87"/>
                    <a:pt x="22" y="99"/>
                    <a:pt x="23" y="113"/>
                  </a:cubicBezTo>
                  <a:cubicBezTo>
                    <a:pt x="27" y="114"/>
                    <a:pt x="27" y="112"/>
                    <a:pt x="30" y="112"/>
                  </a:cubicBezTo>
                  <a:cubicBezTo>
                    <a:pt x="37" y="99"/>
                    <a:pt x="48" y="78"/>
                    <a:pt x="43" y="61"/>
                  </a:cubicBezTo>
                  <a:cubicBezTo>
                    <a:pt x="49" y="58"/>
                    <a:pt x="52" y="53"/>
                    <a:pt x="56" y="48"/>
                  </a:cubicBezTo>
                  <a:cubicBezTo>
                    <a:pt x="63" y="45"/>
                    <a:pt x="70" y="48"/>
                    <a:pt x="79" y="4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rtl="0"/>
              <a:endPara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Freeform 31"/>
            <p:cNvSpPr>
              <a:spLocks/>
            </p:cNvSpPr>
            <p:nvPr/>
          </p:nvSpPr>
          <p:spPr bwMode="auto">
            <a:xfrm>
              <a:off x="2959100" y="2114550"/>
              <a:ext cx="82550" cy="88900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0" y="17"/>
                </a:cxn>
                <a:cxn ang="0">
                  <a:pos x="3" y="24"/>
                </a:cxn>
                <a:cxn ang="0">
                  <a:pos x="21" y="5"/>
                </a:cxn>
                <a:cxn ang="0">
                  <a:pos x="21" y="0"/>
                </a:cxn>
              </a:cxnLst>
              <a:rect l="0" t="0" r="r" b="b"/>
              <a:pathLst>
                <a:path w="22" h="24">
                  <a:moveTo>
                    <a:pt x="21" y="0"/>
                  </a:moveTo>
                  <a:cubicBezTo>
                    <a:pt x="12" y="4"/>
                    <a:pt x="7" y="11"/>
                    <a:pt x="0" y="17"/>
                  </a:cubicBezTo>
                  <a:cubicBezTo>
                    <a:pt x="0" y="20"/>
                    <a:pt x="1" y="23"/>
                    <a:pt x="3" y="24"/>
                  </a:cubicBezTo>
                  <a:cubicBezTo>
                    <a:pt x="12" y="20"/>
                    <a:pt x="14" y="10"/>
                    <a:pt x="21" y="5"/>
                  </a:cubicBezTo>
                  <a:cubicBezTo>
                    <a:pt x="22" y="3"/>
                    <a:pt x="21" y="2"/>
                    <a:pt x="21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rtl="0"/>
              <a:endPara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Freeform 32"/>
            <p:cNvSpPr>
              <a:spLocks/>
            </p:cNvSpPr>
            <p:nvPr/>
          </p:nvSpPr>
          <p:spPr bwMode="auto">
            <a:xfrm>
              <a:off x="2703513" y="2286000"/>
              <a:ext cx="198438" cy="574675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8" y="13"/>
                </a:cxn>
                <a:cxn ang="0">
                  <a:pos x="12" y="45"/>
                </a:cxn>
                <a:cxn ang="0">
                  <a:pos x="23" y="69"/>
                </a:cxn>
                <a:cxn ang="0">
                  <a:pos x="45" y="109"/>
                </a:cxn>
                <a:cxn ang="0">
                  <a:pos x="42" y="139"/>
                </a:cxn>
                <a:cxn ang="0">
                  <a:pos x="43" y="153"/>
                </a:cxn>
                <a:cxn ang="0">
                  <a:pos x="50" y="130"/>
                </a:cxn>
                <a:cxn ang="0">
                  <a:pos x="53" y="114"/>
                </a:cxn>
                <a:cxn ang="0">
                  <a:pos x="50" y="93"/>
                </a:cxn>
                <a:cxn ang="0">
                  <a:pos x="33" y="72"/>
                </a:cxn>
                <a:cxn ang="0">
                  <a:pos x="32" y="63"/>
                </a:cxn>
                <a:cxn ang="0">
                  <a:pos x="22" y="50"/>
                </a:cxn>
                <a:cxn ang="0">
                  <a:pos x="23" y="47"/>
                </a:cxn>
                <a:cxn ang="0">
                  <a:pos x="21" y="45"/>
                </a:cxn>
                <a:cxn ang="0">
                  <a:pos x="22" y="28"/>
                </a:cxn>
                <a:cxn ang="0">
                  <a:pos x="11" y="2"/>
                </a:cxn>
                <a:cxn ang="0">
                  <a:pos x="0" y="5"/>
                </a:cxn>
              </a:cxnLst>
              <a:rect l="0" t="0" r="r" b="b"/>
              <a:pathLst>
                <a:path w="53" h="153">
                  <a:moveTo>
                    <a:pt x="0" y="5"/>
                  </a:moveTo>
                  <a:cubicBezTo>
                    <a:pt x="2" y="9"/>
                    <a:pt x="5" y="10"/>
                    <a:pt x="8" y="13"/>
                  </a:cubicBezTo>
                  <a:cubicBezTo>
                    <a:pt x="13" y="26"/>
                    <a:pt x="11" y="34"/>
                    <a:pt x="12" y="45"/>
                  </a:cubicBezTo>
                  <a:cubicBezTo>
                    <a:pt x="13" y="55"/>
                    <a:pt x="18" y="62"/>
                    <a:pt x="23" y="69"/>
                  </a:cubicBezTo>
                  <a:cubicBezTo>
                    <a:pt x="29" y="78"/>
                    <a:pt x="44" y="95"/>
                    <a:pt x="45" y="109"/>
                  </a:cubicBezTo>
                  <a:cubicBezTo>
                    <a:pt x="45" y="115"/>
                    <a:pt x="43" y="130"/>
                    <a:pt x="42" y="139"/>
                  </a:cubicBezTo>
                  <a:cubicBezTo>
                    <a:pt x="42" y="144"/>
                    <a:pt x="38" y="150"/>
                    <a:pt x="43" y="153"/>
                  </a:cubicBezTo>
                  <a:cubicBezTo>
                    <a:pt x="50" y="150"/>
                    <a:pt x="49" y="140"/>
                    <a:pt x="50" y="130"/>
                  </a:cubicBezTo>
                  <a:cubicBezTo>
                    <a:pt x="50" y="125"/>
                    <a:pt x="53" y="119"/>
                    <a:pt x="53" y="114"/>
                  </a:cubicBezTo>
                  <a:cubicBezTo>
                    <a:pt x="53" y="106"/>
                    <a:pt x="49" y="100"/>
                    <a:pt x="50" y="93"/>
                  </a:cubicBezTo>
                  <a:cubicBezTo>
                    <a:pt x="42" y="88"/>
                    <a:pt x="40" y="77"/>
                    <a:pt x="33" y="72"/>
                  </a:cubicBezTo>
                  <a:cubicBezTo>
                    <a:pt x="34" y="68"/>
                    <a:pt x="32" y="67"/>
                    <a:pt x="32" y="63"/>
                  </a:cubicBezTo>
                  <a:cubicBezTo>
                    <a:pt x="30" y="58"/>
                    <a:pt x="22" y="55"/>
                    <a:pt x="22" y="50"/>
                  </a:cubicBezTo>
                  <a:cubicBezTo>
                    <a:pt x="21" y="48"/>
                    <a:pt x="23" y="48"/>
                    <a:pt x="23" y="47"/>
                  </a:cubicBezTo>
                  <a:cubicBezTo>
                    <a:pt x="22" y="46"/>
                    <a:pt x="21" y="46"/>
                    <a:pt x="21" y="45"/>
                  </a:cubicBezTo>
                  <a:cubicBezTo>
                    <a:pt x="20" y="40"/>
                    <a:pt x="22" y="34"/>
                    <a:pt x="22" y="28"/>
                  </a:cubicBezTo>
                  <a:cubicBezTo>
                    <a:pt x="21" y="17"/>
                    <a:pt x="13" y="10"/>
                    <a:pt x="11" y="2"/>
                  </a:cubicBezTo>
                  <a:cubicBezTo>
                    <a:pt x="5" y="0"/>
                    <a:pt x="3" y="2"/>
                    <a:pt x="0" y="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rtl="0"/>
              <a:endPara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" name="Freeform 33"/>
            <p:cNvSpPr>
              <a:spLocks/>
            </p:cNvSpPr>
            <p:nvPr/>
          </p:nvSpPr>
          <p:spPr bwMode="auto">
            <a:xfrm>
              <a:off x="2673350" y="1990725"/>
              <a:ext cx="112713" cy="198438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14" y="30"/>
                </a:cxn>
                <a:cxn ang="0">
                  <a:pos x="23" y="46"/>
                </a:cxn>
                <a:cxn ang="0">
                  <a:pos x="28" y="52"/>
                </a:cxn>
                <a:cxn ang="0">
                  <a:pos x="30" y="48"/>
                </a:cxn>
                <a:cxn ang="0">
                  <a:pos x="17" y="16"/>
                </a:cxn>
                <a:cxn ang="0">
                  <a:pos x="0" y="6"/>
                </a:cxn>
              </a:cxnLst>
              <a:rect l="0" t="0" r="r" b="b"/>
              <a:pathLst>
                <a:path w="30" h="53">
                  <a:moveTo>
                    <a:pt x="0" y="6"/>
                  </a:moveTo>
                  <a:cubicBezTo>
                    <a:pt x="3" y="14"/>
                    <a:pt x="10" y="22"/>
                    <a:pt x="14" y="30"/>
                  </a:cubicBezTo>
                  <a:cubicBezTo>
                    <a:pt x="17" y="37"/>
                    <a:pt x="18" y="40"/>
                    <a:pt x="23" y="46"/>
                  </a:cubicBezTo>
                  <a:cubicBezTo>
                    <a:pt x="24" y="48"/>
                    <a:pt x="24" y="53"/>
                    <a:pt x="28" y="52"/>
                  </a:cubicBezTo>
                  <a:cubicBezTo>
                    <a:pt x="30" y="51"/>
                    <a:pt x="29" y="48"/>
                    <a:pt x="30" y="48"/>
                  </a:cubicBezTo>
                  <a:cubicBezTo>
                    <a:pt x="27" y="36"/>
                    <a:pt x="19" y="30"/>
                    <a:pt x="17" y="16"/>
                  </a:cubicBezTo>
                  <a:cubicBezTo>
                    <a:pt x="11" y="14"/>
                    <a:pt x="8" y="0"/>
                    <a:pt x="0" y="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rtl="0"/>
              <a:endPara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Freeform 34"/>
            <p:cNvSpPr>
              <a:spLocks/>
            </p:cNvSpPr>
            <p:nvPr/>
          </p:nvSpPr>
          <p:spPr bwMode="auto">
            <a:xfrm>
              <a:off x="3333750" y="1897063"/>
              <a:ext cx="292100" cy="254000"/>
            </a:xfrm>
            <a:custGeom>
              <a:avLst/>
              <a:gdLst/>
              <a:ahLst/>
              <a:cxnLst>
                <a:cxn ang="0">
                  <a:pos x="72" y="39"/>
                </a:cxn>
                <a:cxn ang="0">
                  <a:pos x="63" y="41"/>
                </a:cxn>
                <a:cxn ang="0">
                  <a:pos x="11" y="15"/>
                </a:cxn>
                <a:cxn ang="0">
                  <a:pos x="0" y="6"/>
                </a:cxn>
                <a:cxn ang="0">
                  <a:pos x="7" y="21"/>
                </a:cxn>
                <a:cxn ang="0">
                  <a:pos x="40" y="44"/>
                </a:cxn>
                <a:cxn ang="0">
                  <a:pos x="59" y="61"/>
                </a:cxn>
                <a:cxn ang="0">
                  <a:pos x="57" y="47"/>
                </a:cxn>
                <a:cxn ang="0">
                  <a:pos x="74" y="50"/>
                </a:cxn>
                <a:cxn ang="0">
                  <a:pos x="72" y="39"/>
                </a:cxn>
              </a:cxnLst>
              <a:rect l="0" t="0" r="r" b="b"/>
              <a:pathLst>
                <a:path w="78" h="68">
                  <a:moveTo>
                    <a:pt x="72" y="39"/>
                  </a:moveTo>
                  <a:cubicBezTo>
                    <a:pt x="68" y="38"/>
                    <a:pt x="67" y="40"/>
                    <a:pt x="63" y="41"/>
                  </a:cubicBezTo>
                  <a:cubicBezTo>
                    <a:pt x="41" y="37"/>
                    <a:pt x="19" y="32"/>
                    <a:pt x="11" y="15"/>
                  </a:cubicBezTo>
                  <a:cubicBezTo>
                    <a:pt x="8" y="11"/>
                    <a:pt x="9" y="0"/>
                    <a:pt x="0" y="6"/>
                  </a:cubicBezTo>
                  <a:cubicBezTo>
                    <a:pt x="1" y="13"/>
                    <a:pt x="2" y="15"/>
                    <a:pt x="7" y="21"/>
                  </a:cubicBezTo>
                  <a:cubicBezTo>
                    <a:pt x="14" y="30"/>
                    <a:pt x="25" y="42"/>
                    <a:pt x="40" y="44"/>
                  </a:cubicBezTo>
                  <a:cubicBezTo>
                    <a:pt x="35" y="56"/>
                    <a:pt x="46" y="68"/>
                    <a:pt x="59" y="61"/>
                  </a:cubicBezTo>
                  <a:cubicBezTo>
                    <a:pt x="60" y="57"/>
                    <a:pt x="61" y="49"/>
                    <a:pt x="57" y="47"/>
                  </a:cubicBezTo>
                  <a:cubicBezTo>
                    <a:pt x="61" y="46"/>
                    <a:pt x="67" y="51"/>
                    <a:pt x="74" y="50"/>
                  </a:cubicBezTo>
                  <a:cubicBezTo>
                    <a:pt x="78" y="47"/>
                    <a:pt x="77" y="40"/>
                    <a:pt x="72" y="3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rtl="0"/>
              <a:endPara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" name="Freeform 35"/>
            <p:cNvSpPr>
              <a:spLocks/>
            </p:cNvSpPr>
            <p:nvPr/>
          </p:nvSpPr>
          <p:spPr bwMode="auto">
            <a:xfrm>
              <a:off x="1781175" y="1363662"/>
              <a:ext cx="2295525" cy="4248150"/>
            </a:xfrm>
            <a:custGeom>
              <a:avLst/>
              <a:gdLst/>
              <a:ahLst/>
              <a:cxnLst>
                <a:cxn ang="0">
                  <a:pos x="490" y="442"/>
                </a:cxn>
                <a:cxn ang="0">
                  <a:pos x="490" y="244"/>
                </a:cxn>
                <a:cxn ang="0">
                  <a:pos x="550" y="156"/>
                </a:cxn>
                <a:cxn ang="0">
                  <a:pos x="528" y="38"/>
                </a:cxn>
                <a:cxn ang="0">
                  <a:pos x="354" y="76"/>
                </a:cxn>
                <a:cxn ang="0">
                  <a:pos x="306" y="125"/>
                </a:cxn>
                <a:cxn ang="0">
                  <a:pos x="159" y="135"/>
                </a:cxn>
                <a:cxn ang="0">
                  <a:pos x="67" y="270"/>
                </a:cxn>
                <a:cxn ang="0">
                  <a:pos x="12" y="491"/>
                </a:cxn>
                <a:cxn ang="0">
                  <a:pos x="15" y="614"/>
                </a:cxn>
                <a:cxn ang="0">
                  <a:pos x="98" y="667"/>
                </a:cxn>
                <a:cxn ang="0">
                  <a:pos x="225" y="679"/>
                </a:cxn>
                <a:cxn ang="0">
                  <a:pos x="88" y="650"/>
                </a:cxn>
                <a:cxn ang="0">
                  <a:pos x="24" y="468"/>
                </a:cxn>
                <a:cxn ang="0">
                  <a:pos x="73" y="275"/>
                </a:cxn>
                <a:cxn ang="0">
                  <a:pos x="148" y="145"/>
                </a:cxn>
                <a:cxn ang="0">
                  <a:pos x="292" y="139"/>
                </a:cxn>
                <a:cxn ang="0">
                  <a:pos x="415" y="18"/>
                </a:cxn>
                <a:cxn ang="0">
                  <a:pos x="526" y="184"/>
                </a:cxn>
                <a:cxn ang="0">
                  <a:pos x="414" y="259"/>
                </a:cxn>
                <a:cxn ang="0">
                  <a:pos x="395" y="269"/>
                </a:cxn>
                <a:cxn ang="0">
                  <a:pos x="415" y="367"/>
                </a:cxn>
                <a:cxn ang="0">
                  <a:pos x="427" y="364"/>
                </a:cxn>
                <a:cxn ang="0">
                  <a:pos x="398" y="304"/>
                </a:cxn>
                <a:cxn ang="0">
                  <a:pos x="497" y="268"/>
                </a:cxn>
                <a:cxn ang="0">
                  <a:pos x="480" y="449"/>
                </a:cxn>
                <a:cxn ang="0">
                  <a:pos x="379" y="443"/>
                </a:cxn>
                <a:cxn ang="0">
                  <a:pos x="282" y="409"/>
                </a:cxn>
                <a:cxn ang="0">
                  <a:pos x="560" y="543"/>
                </a:cxn>
                <a:cxn ang="0">
                  <a:pos x="589" y="633"/>
                </a:cxn>
                <a:cxn ang="0">
                  <a:pos x="535" y="690"/>
                </a:cxn>
                <a:cxn ang="0">
                  <a:pos x="538" y="663"/>
                </a:cxn>
                <a:cxn ang="0">
                  <a:pos x="460" y="561"/>
                </a:cxn>
                <a:cxn ang="0">
                  <a:pos x="197" y="439"/>
                </a:cxn>
                <a:cxn ang="0">
                  <a:pos x="188" y="438"/>
                </a:cxn>
                <a:cxn ang="0">
                  <a:pos x="99" y="524"/>
                </a:cxn>
                <a:cxn ang="0">
                  <a:pos x="380" y="561"/>
                </a:cxn>
                <a:cxn ang="0">
                  <a:pos x="500" y="690"/>
                </a:cxn>
                <a:cxn ang="0">
                  <a:pos x="573" y="752"/>
                </a:cxn>
                <a:cxn ang="0">
                  <a:pos x="457" y="870"/>
                </a:cxn>
                <a:cxn ang="0">
                  <a:pos x="400" y="1100"/>
                </a:cxn>
                <a:cxn ang="0">
                  <a:pos x="286" y="964"/>
                </a:cxn>
                <a:cxn ang="0">
                  <a:pos x="404" y="771"/>
                </a:cxn>
                <a:cxn ang="0">
                  <a:pos x="435" y="719"/>
                </a:cxn>
                <a:cxn ang="0">
                  <a:pos x="283" y="949"/>
                </a:cxn>
                <a:cxn ang="0">
                  <a:pos x="495" y="631"/>
                </a:cxn>
                <a:cxn ang="0">
                  <a:pos x="354" y="780"/>
                </a:cxn>
                <a:cxn ang="0">
                  <a:pos x="306" y="1017"/>
                </a:cxn>
                <a:cxn ang="0">
                  <a:pos x="358" y="1092"/>
                </a:cxn>
                <a:cxn ang="0">
                  <a:pos x="315" y="1069"/>
                </a:cxn>
                <a:cxn ang="0">
                  <a:pos x="207" y="1030"/>
                </a:cxn>
                <a:cxn ang="0">
                  <a:pos x="189" y="880"/>
                </a:cxn>
                <a:cxn ang="0">
                  <a:pos x="255" y="708"/>
                </a:cxn>
                <a:cxn ang="0">
                  <a:pos x="347" y="613"/>
                </a:cxn>
                <a:cxn ang="0">
                  <a:pos x="285" y="636"/>
                </a:cxn>
                <a:cxn ang="0">
                  <a:pos x="239" y="728"/>
                </a:cxn>
                <a:cxn ang="0">
                  <a:pos x="204" y="842"/>
                </a:cxn>
                <a:cxn ang="0">
                  <a:pos x="290" y="1091"/>
                </a:cxn>
                <a:cxn ang="0">
                  <a:pos x="427" y="1118"/>
                </a:cxn>
                <a:cxn ang="0">
                  <a:pos x="382" y="990"/>
                </a:cxn>
                <a:cxn ang="0">
                  <a:pos x="556" y="783"/>
                </a:cxn>
              </a:cxnLst>
              <a:rect l="0" t="0" r="r" b="b"/>
              <a:pathLst>
                <a:path w="612" h="1133">
                  <a:moveTo>
                    <a:pt x="609" y="605"/>
                  </a:moveTo>
                  <a:cubicBezTo>
                    <a:pt x="606" y="596"/>
                    <a:pt x="598" y="589"/>
                    <a:pt x="598" y="580"/>
                  </a:cubicBezTo>
                  <a:cubicBezTo>
                    <a:pt x="584" y="563"/>
                    <a:pt x="572" y="544"/>
                    <a:pt x="557" y="528"/>
                  </a:cubicBezTo>
                  <a:cubicBezTo>
                    <a:pt x="553" y="527"/>
                    <a:pt x="550" y="523"/>
                    <a:pt x="546" y="521"/>
                  </a:cubicBezTo>
                  <a:cubicBezTo>
                    <a:pt x="539" y="512"/>
                    <a:pt x="526" y="509"/>
                    <a:pt x="517" y="502"/>
                  </a:cubicBezTo>
                  <a:cubicBezTo>
                    <a:pt x="502" y="496"/>
                    <a:pt x="487" y="490"/>
                    <a:pt x="472" y="484"/>
                  </a:cubicBezTo>
                  <a:cubicBezTo>
                    <a:pt x="478" y="478"/>
                    <a:pt x="479" y="468"/>
                    <a:pt x="485" y="463"/>
                  </a:cubicBezTo>
                  <a:cubicBezTo>
                    <a:pt x="486" y="457"/>
                    <a:pt x="489" y="450"/>
                    <a:pt x="490" y="442"/>
                  </a:cubicBezTo>
                  <a:cubicBezTo>
                    <a:pt x="491" y="433"/>
                    <a:pt x="488" y="422"/>
                    <a:pt x="495" y="417"/>
                  </a:cubicBezTo>
                  <a:cubicBezTo>
                    <a:pt x="492" y="380"/>
                    <a:pt x="526" y="358"/>
                    <a:pt x="523" y="321"/>
                  </a:cubicBezTo>
                  <a:cubicBezTo>
                    <a:pt x="523" y="317"/>
                    <a:pt x="521" y="313"/>
                    <a:pt x="520" y="308"/>
                  </a:cubicBezTo>
                  <a:cubicBezTo>
                    <a:pt x="519" y="304"/>
                    <a:pt x="519" y="299"/>
                    <a:pt x="518" y="296"/>
                  </a:cubicBezTo>
                  <a:cubicBezTo>
                    <a:pt x="518" y="294"/>
                    <a:pt x="515" y="291"/>
                    <a:pt x="514" y="288"/>
                  </a:cubicBezTo>
                  <a:cubicBezTo>
                    <a:pt x="512" y="282"/>
                    <a:pt x="510" y="276"/>
                    <a:pt x="506" y="272"/>
                  </a:cubicBezTo>
                  <a:cubicBezTo>
                    <a:pt x="505" y="268"/>
                    <a:pt x="505" y="265"/>
                    <a:pt x="504" y="262"/>
                  </a:cubicBezTo>
                  <a:cubicBezTo>
                    <a:pt x="498" y="257"/>
                    <a:pt x="499" y="246"/>
                    <a:pt x="490" y="244"/>
                  </a:cubicBezTo>
                  <a:cubicBezTo>
                    <a:pt x="497" y="241"/>
                    <a:pt x="496" y="232"/>
                    <a:pt x="500" y="227"/>
                  </a:cubicBezTo>
                  <a:cubicBezTo>
                    <a:pt x="503" y="222"/>
                    <a:pt x="507" y="219"/>
                    <a:pt x="508" y="213"/>
                  </a:cubicBezTo>
                  <a:cubicBezTo>
                    <a:pt x="510" y="210"/>
                    <a:pt x="515" y="213"/>
                    <a:pt x="517" y="209"/>
                  </a:cubicBezTo>
                  <a:cubicBezTo>
                    <a:pt x="519" y="207"/>
                    <a:pt x="516" y="204"/>
                    <a:pt x="517" y="200"/>
                  </a:cubicBezTo>
                  <a:cubicBezTo>
                    <a:pt x="519" y="197"/>
                    <a:pt x="523" y="198"/>
                    <a:pt x="527" y="198"/>
                  </a:cubicBezTo>
                  <a:cubicBezTo>
                    <a:pt x="528" y="195"/>
                    <a:pt x="529" y="194"/>
                    <a:pt x="532" y="194"/>
                  </a:cubicBezTo>
                  <a:cubicBezTo>
                    <a:pt x="537" y="188"/>
                    <a:pt x="538" y="180"/>
                    <a:pt x="541" y="172"/>
                  </a:cubicBezTo>
                  <a:cubicBezTo>
                    <a:pt x="543" y="166"/>
                    <a:pt x="548" y="162"/>
                    <a:pt x="550" y="156"/>
                  </a:cubicBezTo>
                  <a:cubicBezTo>
                    <a:pt x="551" y="154"/>
                    <a:pt x="551" y="150"/>
                    <a:pt x="552" y="147"/>
                  </a:cubicBezTo>
                  <a:cubicBezTo>
                    <a:pt x="555" y="138"/>
                    <a:pt x="556" y="129"/>
                    <a:pt x="557" y="117"/>
                  </a:cubicBezTo>
                  <a:cubicBezTo>
                    <a:pt x="557" y="111"/>
                    <a:pt x="558" y="103"/>
                    <a:pt x="558" y="99"/>
                  </a:cubicBezTo>
                  <a:cubicBezTo>
                    <a:pt x="558" y="96"/>
                    <a:pt x="556" y="94"/>
                    <a:pt x="555" y="91"/>
                  </a:cubicBezTo>
                  <a:cubicBezTo>
                    <a:pt x="554" y="87"/>
                    <a:pt x="556" y="82"/>
                    <a:pt x="555" y="79"/>
                  </a:cubicBezTo>
                  <a:cubicBezTo>
                    <a:pt x="555" y="78"/>
                    <a:pt x="553" y="75"/>
                    <a:pt x="552" y="73"/>
                  </a:cubicBezTo>
                  <a:cubicBezTo>
                    <a:pt x="550" y="69"/>
                    <a:pt x="547" y="67"/>
                    <a:pt x="545" y="62"/>
                  </a:cubicBezTo>
                  <a:cubicBezTo>
                    <a:pt x="541" y="54"/>
                    <a:pt x="534" y="46"/>
                    <a:pt x="528" y="38"/>
                  </a:cubicBezTo>
                  <a:cubicBezTo>
                    <a:pt x="517" y="34"/>
                    <a:pt x="509" y="22"/>
                    <a:pt x="497" y="16"/>
                  </a:cubicBezTo>
                  <a:cubicBezTo>
                    <a:pt x="494" y="15"/>
                    <a:pt x="489" y="14"/>
                    <a:pt x="485" y="13"/>
                  </a:cubicBezTo>
                  <a:cubicBezTo>
                    <a:pt x="475" y="9"/>
                    <a:pt x="458" y="2"/>
                    <a:pt x="447" y="1"/>
                  </a:cubicBezTo>
                  <a:cubicBezTo>
                    <a:pt x="436" y="0"/>
                    <a:pt x="420" y="4"/>
                    <a:pt x="411" y="8"/>
                  </a:cubicBezTo>
                  <a:cubicBezTo>
                    <a:pt x="407" y="10"/>
                    <a:pt x="404" y="13"/>
                    <a:pt x="400" y="17"/>
                  </a:cubicBezTo>
                  <a:cubicBezTo>
                    <a:pt x="398" y="19"/>
                    <a:pt x="395" y="22"/>
                    <a:pt x="392" y="24"/>
                  </a:cubicBezTo>
                  <a:cubicBezTo>
                    <a:pt x="382" y="31"/>
                    <a:pt x="376" y="49"/>
                    <a:pt x="364" y="57"/>
                  </a:cubicBezTo>
                  <a:cubicBezTo>
                    <a:pt x="361" y="63"/>
                    <a:pt x="358" y="69"/>
                    <a:pt x="354" y="76"/>
                  </a:cubicBezTo>
                  <a:cubicBezTo>
                    <a:pt x="354" y="76"/>
                    <a:pt x="352" y="77"/>
                    <a:pt x="351" y="77"/>
                  </a:cubicBezTo>
                  <a:cubicBezTo>
                    <a:pt x="351" y="78"/>
                    <a:pt x="352" y="80"/>
                    <a:pt x="351" y="81"/>
                  </a:cubicBezTo>
                  <a:cubicBezTo>
                    <a:pt x="349" y="85"/>
                    <a:pt x="346" y="88"/>
                    <a:pt x="344" y="91"/>
                  </a:cubicBezTo>
                  <a:cubicBezTo>
                    <a:pt x="341" y="95"/>
                    <a:pt x="341" y="99"/>
                    <a:pt x="338" y="102"/>
                  </a:cubicBezTo>
                  <a:cubicBezTo>
                    <a:pt x="336" y="105"/>
                    <a:pt x="334" y="107"/>
                    <a:pt x="330" y="110"/>
                  </a:cubicBezTo>
                  <a:cubicBezTo>
                    <a:pt x="328" y="112"/>
                    <a:pt x="325" y="115"/>
                    <a:pt x="323" y="117"/>
                  </a:cubicBezTo>
                  <a:cubicBezTo>
                    <a:pt x="322" y="118"/>
                    <a:pt x="319" y="117"/>
                    <a:pt x="317" y="118"/>
                  </a:cubicBezTo>
                  <a:cubicBezTo>
                    <a:pt x="315" y="119"/>
                    <a:pt x="310" y="123"/>
                    <a:pt x="306" y="125"/>
                  </a:cubicBezTo>
                  <a:cubicBezTo>
                    <a:pt x="304" y="126"/>
                    <a:pt x="300" y="125"/>
                    <a:pt x="297" y="127"/>
                  </a:cubicBezTo>
                  <a:cubicBezTo>
                    <a:pt x="294" y="128"/>
                    <a:pt x="292" y="130"/>
                    <a:pt x="290" y="131"/>
                  </a:cubicBezTo>
                  <a:cubicBezTo>
                    <a:pt x="282" y="135"/>
                    <a:pt x="276" y="135"/>
                    <a:pt x="265" y="136"/>
                  </a:cubicBezTo>
                  <a:cubicBezTo>
                    <a:pt x="261" y="137"/>
                    <a:pt x="257" y="139"/>
                    <a:pt x="254" y="139"/>
                  </a:cubicBezTo>
                  <a:cubicBezTo>
                    <a:pt x="250" y="140"/>
                    <a:pt x="246" y="139"/>
                    <a:pt x="242" y="139"/>
                  </a:cubicBezTo>
                  <a:cubicBezTo>
                    <a:pt x="232" y="141"/>
                    <a:pt x="215" y="148"/>
                    <a:pt x="199" y="144"/>
                  </a:cubicBezTo>
                  <a:cubicBezTo>
                    <a:pt x="194" y="143"/>
                    <a:pt x="193" y="141"/>
                    <a:pt x="188" y="139"/>
                  </a:cubicBezTo>
                  <a:cubicBezTo>
                    <a:pt x="178" y="137"/>
                    <a:pt x="167" y="138"/>
                    <a:pt x="159" y="135"/>
                  </a:cubicBezTo>
                  <a:cubicBezTo>
                    <a:pt x="149" y="138"/>
                    <a:pt x="135" y="142"/>
                    <a:pt x="128" y="148"/>
                  </a:cubicBezTo>
                  <a:cubicBezTo>
                    <a:pt x="118" y="157"/>
                    <a:pt x="120" y="173"/>
                    <a:pt x="114" y="187"/>
                  </a:cubicBezTo>
                  <a:cubicBezTo>
                    <a:pt x="113" y="190"/>
                    <a:pt x="108" y="186"/>
                    <a:pt x="106" y="190"/>
                  </a:cubicBezTo>
                  <a:cubicBezTo>
                    <a:pt x="100" y="202"/>
                    <a:pt x="93" y="215"/>
                    <a:pt x="85" y="228"/>
                  </a:cubicBezTo>
                  <a:cubicBezTo>
                    <a:pt x="85" y="229"/>
                    <a:pt x="85" y="231"/>
                    <a:pt x="84" y="232"/>
                  </a:cubicBezTo>
                  <a:cubicBezTo>
                    <a:pt x="84" y="233"/>
                    <a:pt x="82" y="232"/>
                    <a:pt x="81" y="233"/>
                  </a:cubicBezTo>
                  <a:cubicBezTo>
                    <a:pt x="80" y="236"/>
                    <a:pt x="79" y="241"/>
                    <a:pt x="77" y="245"/>
                  </a:cubicBezTo>
                  <a:cubicBezTo>
                    <a:pt x="74" y="252"/>
                    <a:pt x="70" y="259"/>
                    <a:pt x="67" y="270"/>
                  </a:cubicBezTo>
                  <a:cubicBezTo>
                    <a:pt x="65" y="275"/>
                    <a:pt x="63" y="282"/>
                    <a:pt x="63" y="286"/>
                  </a:cubicBezTo>
                  <a:cubicBezTo>
                    <a:pt x="63" y="292"/>
                    <a:pt x="66" y="298"/>
                    <a:pt x="65" y="303"/>
                  </a:cubicBezTo>
                  <a:cubicBezTo>
                    <a:pt x="64" y="318"/>
                    <a:pt x="57" y="327"/>
                    <a:pt x="48" y="337"/>
                  </a:cubicBezTo>
                  <a:cubicBezTo>
                    <a:pt x="46" y="350"/>
                    <a:pt x="40" y="360"/>
                    <a:pt x="37" y="374"/>
                  </a:cubicBezTo>
                  <a:cubicBezTo>
                    <a:pt x="34" y="388"/>
                    <a:pt x="31" y="401"/>
                    <a:pt x="27" y="417"/>
                  </a:cubicBezTo>
                  <a:cubicBezTo>
                    <a:pt x="26" y="423"/>
                    <a:pt x="25" y="428"/>
                    <a:pt x="23" y="438"/>
                  </a:cubicBezTo>
                  <a:cubicBezTo>
                    <a:pt x="22" y="447"/>
                    <a:pt x="17" y="456"/>
                    <a:pt x="16" y="465"/>
                  </a:cubicBezTo>
                  <a:cubicBezTo>
                    <a:pt x="15" y="474"/>
                    <a:pt x="14" y="482"/>
                    <a:pt x="12" y="491"/>
                  </a:cubicBezTo>
                  <a:cubicBezTo>
                    <a:pt x="9" y="505"/>
                    <a:pt x="4" y="522"/>
                    <a:pt x="3" y="539"/>
                  </a:cubicBezTo>
                  <a:cubicBezTo>
                    <a:pt x="2" y="542"/>
                    <a:pt x="3" y="546"/>
                    <a:pt x="3" y="550"/>
                  </a:cubicBezTo>
                  <a:cubicBezTo>
                    <a:pt x="2" y="556"/>
                    <a:pt x="0" y="559"/>
                    <a:pt x="1" y="566"/>
                  </a:cubicBezTo>
                  <a:cubicBezTo>
                    <a:pt x="3" y="579"/>
                    <a:pt x="5" y="595"/>
                    <a:pt x="12" y="604"/>
                  </a:cubicBezTo>
                  <a:cubicBezTo>
                    <a:pt x="12" y="604"/>
                    <a:pt x="11" y="604"/>
                    <a:pt x="10" y="605"/>
                  </a:cubicBezTo>
                  <a:cubicBezTo>
                    <a:pt x="12" y="605"/>
                    <a:pt x="12" y="605"/>
                    <a:pt x="12" y="605"/>
                  </a:cubicBezTo>
                  <a:cubicBezTo>
                    <a:pt x="12" y="617"/>
                    <a:pt x="12" y="617"/>
                    <a:pt x="12" y="617"/>
                  </a:cubicBezTo>
                  <a:cubicBezTo>
                    <a:pt x="13" y="616"/>
                    <a:pt x="14" y="615"/>
                    <a:pt x="15" y="614"/>
                  </a:cubicBezTo>
                  <a:cubicBezTo>
                    <a:pt x="19" y="625"/>
                    <a:pt x="31" y="627"/>
                    <a:pt x="37" y="635"/>
                  </a:cubicBezTo>
                  <a:cubicBezTo>
                    <a:pt x="40" y="636"/>
                    <a:pt x="43" y="638"/>
                    <a:pt x="46" y="639"/>
                  </a:cubicBezTo>
                  <a:cubicBezTo>
                    <a:pt x="47" y="642"/>
                    <a:pt x="48" y="645"/>
                    <a:pt x="51" y="647"/>
                  </a:cubicBezTo>
                  <a:cubicBezTo>
                    <a:pt x="53" y="647"/>
                    <a:pt x="55" y="647"/>
                    <a:pt x="57" y="647"/>
                  </a:cubicBezTo>
                  <a:cubicBezTo>
                    <a:pt x="57" y="649"/>
                    <a:pt x="57" y="650"/>
                    <a:pt x="59" y="651"/>
                  </a:cubicBezTo>
                  <a:cubicBezTo>
                    <a:pt x="67" y="653"/>
                    <a:pt x="76" y="659"/>
                    <a:pt x="83" y="661"/>
                  </a:cubicBezTo>
                  <a:cubicBezTo>
                    <a:pt x="86" y="662"/>
                    <a:pt x="89" y="662"/>
                    <a:pt x="92" y="663"/>
                  </a:cubicBezTo>
                  <a:cubicBezTo>
                    <a:pt x="94" y="664"/>
                    <a:pt x="96" y="666"/>
                    <a:pt x="98" y="667"/>
                  </a:cubicBezTo>
                  <a:cubicBezTo>
                    <a:pt x="100" y="667"/>
                    <a:pt x="102" y="667"/>
                    <a:pt x="104" y="668"/>
                  </a:cubicBezTo>
                  <a:cubicBezTo>
                    <a:pt x="108" y="669"/>
                    <a:pt x="111" y="672"/>
                    <a:pt x="114" y="673"/>
                  </a:cubicBezTo>
                  <a:cubicBezTo>
                    <a:pt x="119" y="674"/>
                    <a:pt x="125" y="673"/>
                    <a:pt x="130" y="677"/>
                  </a:cubicBezTo>
                  <a:cubicBezTo>
                    <a:pt x="132" y="677"/>
                    <a:pt x="132" y="675"/>
                    <a:pt x="135" y="675"/>
                  </a:cubicBezTo>
                  <a:cubicBezTo>
                    <a:pt x="146" y="680"/>
                    <a:pt x="157" y="686"/>
                    <a:pt x="169" y="682"/>
                  </a:cubicBezTo>
                  <a:cubicBezTo>
                    <a:pt x="178" y="685"/>
                    <a:pt x="187" y="684"/>
                    <a:pt x="196" y="685"/>
                  </a:cubicBezTo>
                  <a:cubicBezTo>
                    <a:pt x="207" y="685"/>
                    <a:pt x="215" y="691"/>
                    <a:pt x="224" y="692"/>
                  </a:cubicBezTo>
                  <a:cubicBezTo>
                    <a:pt x="229" y="690"/>
                    <a:pt x="228" y="682"/>
                    <a:pt x="225" y="679"/>
                  </a:cubicBezTo>
                  <a:cubicBezTo>
                    <a:pt x="219" y="681"/>
                    <a:pt x="213" y="676"/>
                    <a:pt x="207" y="675"/>
                  </a:cubicBezTo>
                  <a:cubicBezTo>
                    <a:pt x="203" y="675"/>
                    <a:pt x="199" y="676"/>
                    <a:pt x="194" y="675"/>
                  </a:cubicBezTo>
                  <a:cubicBezTo>
                    <a:pt x="189" y="675"/>
                    <a:pt x="183" y="675"/>
                    <a:pt x="178" y="674"/>
                  </a:cubicBezTo>
                  <a:cubicBezTo>
                    <a:pt x="170" y="674"/>
                    <a:pt x="164" y="670"/>
                    <a:pt x="158" y="670"/>
                  </a:cubicBezTo>
                  <a:cubicBezTo>
                    <a:pt x="155" y="669"/>
                    <a:pt x="152" y="671"/>
                    <a:pt x="149" y="671"/>
                  </a:cubicBezTo>
                  <a:cubicBezTo>
                    <a:pt x="140" y="670"/>
                    <a:pt x="135" y="665"/>
                    <a:pt x="129" y="663"/>
                  </a:cubicBezTo>
                  <a:cubicBezTo>
                    <a:pt x="120" y="660"/>
                    <a:pt x="111" y="660"/>
                    <a:pt x="102" y="657"/>
                  </a:cubicBezTo>
                  <a:cubicBezTo>
                    <a:pt x="97" y="656"/>
                    <a:pt x="93" y="651"/>
                    <a:pt x="88" y="650"/>
                  </a:cubicBezTo>
                  <a:cubicBezTo>
                    <a:pt x="74" y="645"/>
                    <a:pt x="65" y="640"/>
                    <a:pt x="56" y="633"/>
                  </a:cubicBezTo>
                  <a:cubicBezTo>
                    <a:pt x="54" y="632"/>
                    <a:pt x="50" y="633"/>
                    <a:pt x="49" y="632"/>
                  </a:cubicBezTo>
                  <a:cubicBezTo>
                    <a:pt x="42" y="623"/>
                    <a:pt x="31" y="617"/>
                    <a:pt x="27" y="606"/>
                  </a:cubicBezTo>
                  <a:cubicBezTo>
                    <a:pt x="20" y="602"/>
                    <a:pt x="21" y="590"/>
                    <a:pt x="13" y="586"/>
                  </a:cubicBezTo>
                  <a:cubicBezTo>
                    <a:pt x="15" y="575"/>
                    <a:pt x="11" y="566"/>
                    <a:pt x="10" y="555"/>
                  </a:cubicBezTo>
                  <a:cubicBezTo>
                    <a:pt x="10" y="543"/>
                    <a:pt x="14" y="530"/>
                    <a:pt x="16" y="516"/>
                  </a:cubicBezTo>
                  <a:cubicBezTo>
                    <a:pt x="16" y="514"/>
                    <a:pt x="16" y="511"/>
                    <a:pt x="16" y="509"/>
                  </a:cubicBezTo>
                  <a:cubicBezTo>
                    <a:pt x="18" y="495"/>
                    <a:pt x="22" y="481"/>
                    <a:pt x="24" y="468"/>
                  </a:cubicBezTo>
                  <a:cubicBezTo>
                    <a:pt x="25" y="465"/>
                    <a:pt x="24" y="461"/>
                    <a:pt x="24" y="458"/>
                  </a:cubicBezTo>
                  <a:cubicBezTo>
                    <a:pt x="27" y="446"/>
                    <a:pt x="32" y="435"/>
                    <a:pt x="34" y="422"/>
                  </a:cubicBezTo>
                  <a:cubicBezTo>
                    <a:pt x="35" y="415"/>
                    <a:pt x="35" y="407"/>
                    <a:pt x="37" y="400"/>
                  </a:cubicBezTo>
                  <a:cubicBezTo>
                    <a:pt x="37" y="397"/>
                    <a:pt x="39" y="394"/>
                    <a:pt x="40" y="391"/>
                  </a:cubicBezTo>
                  <a:cubicBezTo>
                    <a:pt x="43" y="383"/>
                    <a:pt x="44" y="373"/>
                    <a:pt x="46" y="366"/>
                  </a:cubicBezTo>
                  <a:cubicBezTo>
                    <a:pt x="50" y="353"/>
                    <a:pt x="57" y="343"/>
                    <a:pt x="62" y="333"/>
                  </a:cubicBezTo>
                  <a:cubicBezTo>
                    <a:pt x="65" y="328"/>
                    <a:pt x="68" y="323"/>
                    <a:pt x="70" y="318"/>
                  </a:cubicBezTo>
                  <a:cubicBezTo>
                    <a:pt x="75" y="307"/>
                    <a:pt x="70" y="287"/>
                    <a:pt x="73" y="275"/>
                  </a:cubicBezTo>
                  <a:cubicBezTo>
                    <a:pt x="77" y="257"/>
                    <a:pt x="86" y="240"/>
                    <a:pt x="97" y="224"/>
                  </a:cubicBezTo>
                  <a:cubicBezTo>
                    <a:pt x="99" y="213"/>
                    <a:pt x="106" y="207"/>
                    <a:pt x="112" y="200"/>
                  </a:cubicBezTo>
                  <a:cubicBezTo>
                    <a:pt x="109" y="221"/>
                    <a:pt x="111" y="252"/>
                    <a:pt x="118" y="267"/>
                  </a:cubicBezTo>
                  <a:cubicBezTo>
                    <a:pt x="120" y="271"/>
                    <a:pt x="122" y="277"/>
                    <a:pt x="126" y="276"/>
                  </a:cubicBezTo>
                  <a:cubicBezTo>
                    <a:pt x="130" y="270"/>
                    <a:pt x="124" y="264"/>
                    <a:pt x="123" y="258"/>
                  </a:cubicBezTo>
                  <a:cubicBezTo>
                    <a:pt x="122" y="254"/>
                    <a:pt x="119" y="248"/>
                    <a:pt x="119" y="242"/>
                  </a:cubicBezTo>
                  <a:cubicBezTo>
                    <a:pt x="115" y="214"/>
                    <a:pt x="122" y="183"/>
                    <a:pt x="130" y="158"/>
                  </a:cubicBezTo>
                  <a:cubicBezTo>
                    <a:pt x="136" y="155"/>
                    <a:pt x="140" y="148"/>
                    <a:pt x="148" y="145"/>
                  </a:cubicBezTo>
                  <a:cubicBezTo>
                    <a:pt x="159" y="142"/>
                    <a:pt x="172" y="146"/>
                    <a:pt x="185" y="146"/>
                  </a:cubicBezTo>
                  <a:cubicBezTo>
                    <a:pt x="187" y="151"/>
                    <a:pt x="187" y="156"/>
                    <a:pt x="192" y="158"/>
                  </a:cubicBezTo>
                  <a:cubicBezTo>
                    <a:pt x="197" y="159"/>
                    <a:pt x="200" y="155"/>
                    <a:pt x="205" y="154"/>
                  </a:cubicBezTo>
                  <a:cubicBezTo>
                    <a:pt x="215" y="157"/>
                    <a:pt x="227" y="153"/>
                    <a:pt x="235" y="152"/>
                  </a:cubicBezTo>
                  <a:cubicBezTo>
                    <a:pt x="238" y="151"/>
                    <a:pt x="240" y="152"/>
                    <a:pt x="243" y="152"/>
                  </a:cubicBezTo>
                  <a:cubicBezTo>
                    <a:pt x="247" y="151"/>
                    <a:pt x="250" y="148"/>
                    <a:pt x="254" y="147"/>
                  </a:cubicBezTo>
                  <a:cubicBezTo>
                    <a:pt x="264" y="144"/>
                    <a:pt x="276" y="146"/>
                    <a:pt x="285" y="143"/>
                  </a:cubicBezTo>
                  <a:cubicBezTo>
                    <a:pt x="288" y="142"/>
                    <a:pt x="289" y="140"/>
                    <a:pt x="292" y="139"/>
                  </a:cubicBezTo>
                  <a:cubicBezTo>
                    <a:pt x="308" y="132"/>
                    <a:pt x="323" y="128"/>
                    <a:pt x="334" y="120"/>
                  </a:cubicBezTo>
                  <a:cubicBezTo>
                    <a:pt x="341" y="110"/>
                    <a:pt x="350" y="101"/>
                    <a:pt x="355" y="93"/>
                  </a:cubicBezTo>
                  <a:cubicBezTo>
                    <a:pt x="358" y="89"/>
                    <a:pt x="359" y="86"/>
                    <a:pt x="361" y="82"/>
                  </a:cubicBezTo>
                  <a:cubicBezTo>
                    <a:pt x="364" y="77"/>
                    <a:pt x="365" y="72"/>
                    <a:pt x="368" y="67"/>
                  </a:cubicBezTo>
                  <a:cubicBezTo>
                    <a:pt x="369" y="65"/>
                    <a:pt x="372" y="64"/>
                    <a:pt x="373" y="62"/>
                  </a:cubicBezTo>
                  <a:cubicBezTo>
                    <a:pt x="379" y="56"/>
                    <a:pt x="385" y="47"/>
                    <a:pt x="390" y="41"/>
                  </a:cubicBezTo>
                  <a:cubicBezTo>
                    <a:pt x="391" y="38"/>
                    <a:pt x="393" y="37"/>
                    <a:pt x="394" y="35"/>
                  </a:cubicBezTo>
                  <a:cubicBezTo>
                    <a:pt x="402" y="26"/>
                    <a:pt x="406" y="23"/>
                    <a:pt x="415" y="18"/>
                  </a:cubicBezTo>
                  <a:cubicBezTo>
                    <a:pt x="418" y="16"/>
                    <a:pt x="420" y="14"/>
                    <a:pt x="422" y="13"/>
                  </a:cubicBezTo>
                  <a:cubicBezTo>
                    <a:pt x="449" y="2"/>
                    <a:pt x="479" y="15"/>
                    <a:pt x="497" y="25"/>
                  </a:cubicBezTo>
                  <a:cubicBezTo>
                    <a:pt x="509" y="32"/>
                    <a:pt x="517" y="37"/>
                    <a:pt x="524" y="44"/>
                  </a:cubicBezTo>
                  <a:cubicBezTo>
                    <a:pt x="537" y="57"/>
                    <a:pt x="550" y="77"/>
                    <a:pt x="551" y="102"/>
                  </a:cubicBezTo>
                  <a:cubicBezTo>
                    <a:pt x="551" y="109"/>
                    <a:pt x="549" y="116"/>
                    <a:pt x="548" y="123"/>
                  </a:cubicBezTo>
                  <a:cubicBezTo>
                    <a:pt x="548" y="127"/>
                    <a:pt x="549" y="131"/>
                    <a:pt x="548" y="134"/>
                  </a:cubicBezTo>
                  <a:cubicBezTo>
                    <a:pt x="546" y="149"/>
                    <a:pt x="536" y="160"/>
                    <a:pt x="529" y="172"/>
                  </a:cubicBezTo>
                  <a:cubicBezTo>
                    <a:pt x="532" y="177"/>
                    <a:pt x="526" y="179"/>
                    <a:pt x="526" y="184"/>
                  </a:cubicBezTo>
                  <a:cubicBezTo>
                    <a:pt x="516" y="187"/>
                    <a:pt x="507" y="190"/>
                    <a:pt x="502" y="197"/>
                  </a:cubicBezTo>
                  <a:cubicBezTo>
                    <a:pt x="502" y="216"/>
                    <a:pt x="483" y="225"/>
                    <a:pt x="488" y="242"/>
                  </a:cubicBezTo>
                  <a:cubicBezTo>
                    <a:pt x="483" y="241"/>
                    <a:pt x="481" y="237"/>
                    <a:pt x="477" y="235"/>
                  </a:cubicBezTo>
                  <a:cubicBezTo>
                    <a:pt x="470" y="240"/>
                    <a:pt x="468" y="234"/>
                    <a:pt x="462" y="232"/>
                  </a:cubicBezTo>
                  <a:cubicBezTo>
                    <a:pt x="461" y="231"/>
                    <a:pt x="458" y="231"/>
                    <a:pt x="457" y="230"/>
                  </a:cubicBezTo>
                  <a:cubicBezTo>
                    <a:pt x="448" y="226"/>
                    <a:pt x="441" y="233"/>
                    <a:pt x="434" y="236"/>
                  </a:cubicBezTo>
                  <a:cubicBezTo>
                    <a:pt x="431" y="237"/>
                    <a:pt x="428" y="237"/>
                    <a:pt x="427" y="238"/>
                  </a:cubicBezTo>
                  <a:cubicBezTo>
                    <a:pt x="420" y="242"/>
                    <a:pt x="418" y="253"/>
                    <a:pt x="414" y="259"/>
                  </a:cubicBezTo>
                  <a:cubicBezTo>
                    <a:pt x="411" y="261"/>
                    <a:pt x="406" y="260"/>
                    <a:pt x="405" y="264"/>
                  </a:cubicBezTo>
                  <a:cubicBezTo>
                    <a:pt x="400" y="258"/>
                    <a:pt x="392" y="255"/>
                    <a:pt x="382" y="254"/>
                  </a:cubicBezTo>
                  <a:cubicBezTo>
                    <a:pt x="376" y="247"/>
                    <a:pt x="363" y="240"/>
                    <a:pt x="360" y="232"/>
                  </a:cubicBezTo>
                  <a:cubicBezTo>
                    <a:pt x="356" y="225"/>
                    <a:pt x="358" y="215"/>
                    <a:pt x="356" y="206"/>
                  </a:cubicBezTo>
                  <a:cubicBezTo>
                    <a:pt x="355" y="204"/>
                    <a:pt x="360" y="195"/>
                    <a:pt x="352" y="196"/>
                  </a:cubicBezTo>
                  <a:cubicBezTo>
                    <a:pt x="345" y="198"/>
                    <a:pt x="349" y="206"/>
                    <a:pt x="349" y="212"/>
                  </a:cubicBezTo>
                  <a:cubicBezTo>
                    <a:pt x="349" y="219"/>
                    <a:pt x="349" y="227"/>
                    <a:pt x="351" y="233"/>
                  </a:cubicBezTo>
                  <a:cubicBezTo>
                    <a:pt x="362" y="249"/>
                    <a:pt x="377" y="261"/>
                    <a:pt x="395" y="269"/>
                  </a:cubicBezTo>
                  <a:cubicBezTo>
                    <a:pt x="391" y="275"/>
                    <a:pt x="384" y="277"/>
                    <a:pt x="382" y="285"/>
                  </a:cubicBezTo>
                  <a:cubicBezTo>
                    <a:pt x="377" y="300"/>
                    <a:pt x="388" y="314"/>
                    <a:pt x="399" y="318"/>
                  </a:cubicBezTo>
                  <a:cubicBezTo>
                    <a:pt x="403" y="315"/>
                    <a:pt x="407" y="313"/>
                    <a:pt x="410" y="309"/>
                  </a:cubicBezTo>
                  <a:cubicBezTo>
                    <a:pt x="409" y="303"/>
                    <a:pt x="411" y="299"/>
                    <a:pt x="411" y="294"/>
                  </a:cubicBezTo>
                  <a:cubicBezTo>
                    <a:pt x="417" y="293"/>
                    <a:pt x="423" y="297"/>
                    <a:pt x="424" y="303"/>
                  </a:cubicBezTo>
                  <a:cubicBezTo>
                    <a:pt x="426" y="310"/>
                    <a:pt x="419" y="316"/>
                    <a:pt x="418" y="323"/>
                  </a:cubicBezTo>
                  <a:cubicBezTo>
                    <a:pt x="418" y="331"/>
                    <a:pt x="424" y="339"/>
                    <a:pt x="422" y="348"/>
                  </a:cubicBezTo>
                  <a:cubicBezTo>
                    <a:pt x="421" y="357"/>
                    <a:pt x="415" y="360"/>
                    <a:pt x="415" y="367"/>
                  </a:cubicBezTo>
                  <a:cubicBezTo>
                    <a:pt x="408" y="372"/>
                    <a:pt x="403" y="379"/>
                    <a:pt x="398" y="385"/>
                  </a:cubicBezTo>
                  <a:cubicBezTo>
                    <a:pt x="392" y="384"/>
                    <a:pt x="391" y="389"/>
                    <a:pt x="385" y="392"/>
                  </a:cubicBezTo>
                  <a:cubicBezTo>
                    <a:pt x="383" y="394"/>
                    <a:pt x="379" y="394"/>
                    <a:pt x="376" y="395"/>
                  </a:cubicBezTo>
                  <a:cubicBezTo>
                    <a:pt x="368" y="398"/>
                    <a:pt x="352" y="404"/>
                    <a:pt x="358" y="414"/>
                  </a:cubicBezTo>
                  <a:cubicBezTo>
                    <a:pt x="366" y="413"/>
                    <a:pt x="372" y="406"/>
                    <a:pt x="377" y="403"/>
                  </a:cubicBezTo>
                  <a:cubicBezTo>
                    <a:pt x="382" y="401"/>
                    <a:pt x="388" y="400"/>
                    <a:pt x="393" y="398"/>
                  </a:cubicBezTo>
                  <a:cubicBezTo>
                    <a:pt x="398" y="395"/>
                    <a:pt x="403" y="391"/>
                    <a:pt x="408" y="386"/>
                  </a:cubicBezTo>
                  <a:cubicBezTo>
                    <a:pt x="416" y="380"/>
                    <a:pt x="424" y="373"/>
                    <a:pt x="427" y="364"/>
                  </a:cubicBezTo>
                  <a:cubicBezTo>
                    <a:pt x="429" y="361"/>
                    <a:pt x="428" y="356"/>
                    <a:pt x="429" y="352"/>
                  </a:cubicBezTo>
                  <a:cubicBezTo>
                    <a:pt x="430" y="347"/>
                    <a:pt x="432" y="345"/>
                    <a:pt x="432" y="340"/>
                  </a:cubicBezTo>
                  <a:cubicBezTo>
                    <a:pt x="432" y="336"/>
                    <a:pt x="427" y="331"/>
                    <a:pt x="427" y="326"/>
                  </a:cubicBezTo>
                  <a:cubicBezTo>
                    <a:pt x="428" y="321"/>
                    <a:pt x="433" y="320"/>
                    <a:pt x="435" y="314"/>
                  </a:cubicBezTo>
                  <a:cubicBezTo>
                    <a:pt x="433" y="308"/>
                    <a:pt x="436" y="304"/>
                    <a:pt x="435" y="300"/>
                  </a:cubicBezTo>
                  <a:cubicBezTo>
                    <a:pt x="431" y="289"/>
                    <a:pt x="417" y="288"/>
                    <a:pt x="409" y="281"/>
                  </a:cubicBezTo>
                  <a:cubicBezTo>
                    <a:pt x="406" y="283"/>
                    <a:pt x="403" y="285"/>
                    <a:pt x="401" y="290"/>
                  </a:cubicBezTo>
                  <a:cubicBezTo>
                    <a:pt x="400" y="295"/>
                    <a:pt x="404" y="302"/>
                    <a:pt x="398" y="304"/>
                  </a:cubicBezTo>
                  <a:cubicBezTo>
                    <a:pt x="395" y="303"/>
                    <a:pt x="388" y="296"/>
                    <a:pt x="390" y="287"/>
                  </a:cubicBezTo>
                  <a:cubicBezTo>
                    <a:pt x="397" y="279"/>
                    <a:pt x="408" y="274"/>
                    <a:pt x="415" y="266"/>
                  </a:cubicBezTo>
                  <a:cubicBezTo>
                    <a:pt x="419" y="266"/>
                    <a:pt x="421" y="265"/>
                    <a:pt x="424" y="263"/>
                  </a:cubicBezTo>
                  <a:cubicBezTo>
                    <a:pt x="425" y="255"/>
                    <a:pt x="429" y="250"/>
                    <a:pt x="434" y="245"/>
                  </a:cubicBezTo>
                  <a:cubicBezTo>
                    <a:pt x="445" y="247"/>
                    <a:pt x="446" y="239"/>
                    <a:pt x="454" y="237"/>
                  </a:cubicBezTo>
                  <a:cubicBezTo>
                    <a:pt x="458" y="240"/>
                    <a:pt x="460" y="242"/>
                    <a:pt x="465" y="244"/>
                  </a:cubicBezTo>
                  <a:cubicBezTo>
                    <a:pt x="471" y="246"/>
                    <a:pt x="476" y="245"/>
                    <a:pt x="481" y="246"/>
                  </a:cubicBezTo>
                  <a:cubicBezTo>
                    <a:pt x="491" y="249"/>
                    <a:pt x="493" y="258"/>
                    <a:pt x="497" y="268"/>
                  </a:cubicBezTo>
                  <a:cubicBezTo>
                    <a:pt x="503" y="281"/>
                    <a:pt x="509" y="289"/>
                    <a:pt x="512" y="302"/>
                  </a:cubicBezTo>
                  <a:cubicBezTo>
                    <a:pt x="516" y="318"/>
                    <a:pt x="516" y="326"/>
                    <a:pt x="513" y="339"/>
                  </a:cubicBezTo>
                  <a:cubicBezTo>
                    <a:pt x="510" y="349"/>
                    <a:pt x="507" y="355"/>
                    <a:pt x="503" y="362"/>
                  </a:cubicBezTo>
                  <a:cubicBezTo>
                    <a:pt x="501" y="366"/>
                    <a:pt x="501" y="369"/>
                    <a:pt x="499" y="373"/>
                  </a:cubicBezTo>
                  <a:cubicBezTo>
                    <a:pt x="497" y="377"/>
                    <a:pt x="493" y="380"/>
                    <a:pt x="492" y="384"/>
                  </a:cubicBezTo>
                  <a:cubicBezTo>
                    <a:pt x="489" y="391"/>
                    <a:pt x="490" y="399"/>
                    <a:pt x="488" y="405"/>
                  </a:cubicBezTo>
                  <a:cubicBezTo>
                    <a:pt x="487" y="410"/>
                    <a:pt x="483" y="414"/>
                    <a:pt x="482" y="419"/>
                  </a:cubicBezTo>
                  <a:cubicBezTo>
                    <a:pt x="480" y="429"/>
                    <a:pt x="483" y="440"/>
                    <a:pt x="480" y="449"/>
                  </a:cubicBezTo>
                  <a:cubicBezTo>
                    <a:pt x="478" y="456"/>
                    <a:pt x="472" y="460"/>
                    <a:pt x="472" y="469"/>
                  </a:cubicBezTo>
                  <a:cubicBezTo>
                    <a:pt x="469" y="473"/>
                    <a:pt x="465" y="469"/>
                    <a:pt x="464" y="475"/>
                  </a:cubicBezTo>
                  <a:cubicBezTo>
                    <a:pt x="464" y="479"/>
                    <a:pt x="466" y="480"/>
                    <a:pt x="468" y="482"/>
                  </a:cubicBezTo>
                  <a:cubicBezTo>
                    <a:pt x="458" y="479"/>
                    <a:pt x="445" y="474"/>
                    <a:pt x="437" y="471"/>
                  </a:cubicBezTo>
                  <a:cubicBezTo>
                    <a:pt x="436" y="470"/>
                    <a:pt x="434" y="469"/>
                    <a:pt x="432" y="469"/>
                  </a:cubicBezTo>
                  <a:cubicBezTo>
                    <a:pt x="422" y="465"/>
                    <a:pt x="411" y="462"/>
                    <a:pt x="402" y="457"/>
                  </a:cubicBezTo>
                  <a:cubicBezTo>
                    <a:pt x="397" y="455"/>
                    <a:pt x="393" y="450"/>
                    <a:pt x="387" y="451"/>
                  </a:cubicBezTo>
                  <a:cubicBezTo>
                    <a:pt x="385" y="447"/>
                    <a:pt x="381" y="446"/>
                    <a:pt x="379" y="443"/>
                  </a:cubicBezTo>
                  <a:cubicBezTo>
                    <a:pt x="374" y="445"/>
                    <a:pt x="371" y="438"/>
                    <a:pt x="365" y="438"/>
                  </a:cubicBezTo>
                  <a:cubicBezTo>
                    <a:pt x="351" y="433"/>
                    <a:pt x="340" y="423"/>
                    <a:pt x="327" y="416"/>
                  </a:cubicBezTo>
                  <a:cubicBezTo>
                    <a:pt x="325" y="416"/>
                    <a:pt x="323" y="417"/>
                    <a:pt x="322" y="416"/>
                  </a:cubicBezTo>
                  <a:cubicBezTo>
                    <a:pt x="321" y="416"/>
                    <a:pt x="320" y="414"/>
                    <a:pt x="319" y="414"/>
                  </a:cubicBezTo>
                  <a:cubicBezTo>
                    <a:pt x="317" y="413"/>
                    <a:pt x="316" y="412"/>
                    <a:pt x="314" y="412"/>
                  </a:cubicBezTo>
                  <a:cubicBezTo>
                    <a:pt x="308" y="409"/>
                    <a:pt x="302" y="406"/>
                    <a:pt x="294" y="406"/>
                  </a:cubicBezTo>
                  <a:cubicBezTo>
                    <a:pt x="292" y="404"/>
                    <a:pt x="291" y="401"/>
                    <a:pt x="285" y="402"/>
                  </a:cubicBezTo>
                  <a:cubicBezTo>
                    <a:pt x="284" y="404"/>
                    <a:pt x="283" y="406"/>
                    <a:pt x="282" y="409"/>
                  </a:cubicBezTo>
                  <a:cubicBezTo>
                    <a:pt x="285" y="412"/>
                    <a:pt x="290" y="412"/>
                    <a:pt x="296" y="412"/>
                  </a:cubicBezTo>
                  <a:cubicBezTo>
                    <a:pt x="312" y="418"/>
                    <a:pt x="328" y="426"/>
                    <a:pt x="342" y="434"/>
                  </a:cubicBezTo>
                  <a:cubicBezTo>
                    <a:pt x="347" y="436"/>
                    <a:pt x="353" y="438"/>
                    <a:pt x="358" y="440"/>
                  </a:cubicBezTo>
                  <a:cubicBezTo>
                    <a:pt x="368" y="445"/>
                    <a:pt x="377" y="453"/>
                    <a:pt x="387" y="458"/>
                  </a:cubicBezTo>
                  <a:cubicBezTo>
                    <a:pt x="403" y="465"/>
                    <a:pt x="421" y="470"/>
                    <a:pt x="437" y="477"/>
                  </a:cubicBezTo>
                  <a:cubicBezTo>
                    <a:pt x="443" y="479"/>
                    <a:pt x="447" y="482"/>
                    <a:pt x="453" y="484"/>
                  </a:cubicBezTo>
                  <a:cubicBezTo>
                    <a:pt x="485" y="497"/>
                    <a:pt x="523" y="508"/>
                    <a:pt x="547" y="528"/>
                  </a:cubicBezTo>
                  <a:cubicBezTo>
                    <a:pt x="552" y="532"/>
                    <a:pt x="556" y="539"/>
                    <a:pt x="560" y="543"/>
                  </a:cubicBezTo>
                  <a:cubicBezTo>
                    <a:pt x="562" y="545"/>
                    <a:pt x="565" y="546"/>
                    <a:pt x="566" y="547"/>
                  </a:cubicBezTo>
                  <a:cubicBezTo>
                    <a:pt x="568" y="550"/>
                    <a:pt x="570" y="554"/>
                    <a:pt x="572" y="558"/>
                  </a:cubicBezTo>
                  <a:cubicBezTo>
                    <a:pt x="574" y="561"/>
                    <a:pt x="578" y="563"/>
                    <a:pt x="580" y="566"/>
                  </a:cubicBezTo>
                  <a:cubicBezTo>
                    <a:pt x="588" y="579"/>
                    <a:pt x="593" y="592"/>
                    <a:pt x="601" y="606"/>
                  </a:cubicBezTo>
                  <a:cubicBezTo>
                    <a:pt x="602" y="620"/>
                    <a:pt x="608" y="643"/>
                    <a:pt x="603" y="655"/>
                  </a:cubicBezTo>
                  <a:cubicBezTo>
                    <a:pt x="602" y="658"/>
                    <a:pt x="599" y="664"/>
                    <a:pt x="595" y="663"/>
                  </a:cubicBezTo>
                  <a:cubicBezTo>
                    <a:pt x="595" y="656"/>
                    <a:pt x="598" y="645"/>
                    <a:pt x="595" y="635"/>
                  </a:cubicBezTo>
                  <a:cubicBezTo>
                    <a:pt x="591" y="636"/>
                    <a:pt x="592" y="632"/>
                    <a:pt x="589" y="633"/>
                  </a:cubicBezTo>
                  <a:cubicBezTo>
                    <a:pt x="583" y="644"/>
                    <a:pt x="594" y="666"/>
                    <a:pt x="578" y="671"/>
                  </a:cubicBezTo>
                  <a:cubicBezTo>
                    <a:pt x="576" y="675"/>
                    <a:pt x="579" y="677"/>
                    <a:pt x="577" y="681"/>
                  </a:cubicBezTo>
                  <a:cubicBezTo>
                    <a:pt x="570" y="682"/>
                    <a:pt x="560" y="687"/>
                    <a:pt x="554" y="687"/>
                  </a:cubicBezTo>
                  <a:cubicBezTo>
                    <a:pt x="554" y="683"/>
                    <a:pt x="561" y="679"/>
                    <a:pt x="565" y="676"/>
                  </a:cubicBezTo>
                  <a:cubicBezTo>
                    <a:pt x="565" y="670"/>
                    <a:pt x="582" y="649"/>
                    <a:pt x="567" y="649"/>
                  </a:cubicBezTo>
                  <a:cubicBezTo>
                    <a:pt x="561" y="649"/>
                    <a:pt x="563" y="656"/>
                    <a:pt x="562" y="662"/>
                  </a:cubicBezTo>
                  <a:cubicBezTo>
                    <a:pt x="559" y="667"/>
                    <a:pt x="556" y="671"/>
                    <a:pt x="552" y="675"/>
                  </a:cubicBezTo>
                  <a:cubicBezTo>
                    <a:pt x="547" y="681"/>
                    <a:pt x="541" y="688"/>
                    <a:pt x="535" y="690"/>
                  </a:cubicBezTo>
                  <a:cubicBezTo>
                    <a:pt x="528" y="693"/>
                    <a:pt x="513" y="695"/>
                    <a:pt x="507" y="687"/>
                  </a:cubicBezTo>
                  <a:cubicBezTo>
                    <a:pt x="511" y="685"/>
                    <a:pt x="520" y="685"/>
                    <a:pt x="527" y="684"/>
                  </a:cubicBezTo>
                  <a:cubicBezTo>
                    <a:pt x="532" y="677"/>
                    <a:pt x="542" y="674"/>
                    <a:pt x="546" y="665"/>
                  </a:cubicBezTo>
                  <a:cubicBezTo>
                    <a:pt x="548" y="663"/>
                    <a:pt x="547" y="660"/>
                    <a:pt x="548" y="657"/>
                  </a:cubicBezTo>
                  <a:cubicBezTo>
                    <a:pt x="550" y="651"/>
                    <a:pt x="559" y="644"/>
                    <a:pt x="552" y="638"/>
                  </a:cubicBezTo>
                  <a:cubicBezTo>
                    <a:pt x="551" y="638"/>
                    <a:pt x="550" y="638"/>
                    <a:pt x="549" y="637"/>
                  </a:cubicBezTo>
                  <a:cubicBezTo>
                    <a:pt x="543" y="638"/>
                    <a:pt x="545" y="646"/>
                    <a:pt x="544" y="650"/>
                  </a:cubicBezTo>
                  <a:cubicBezTo>
                    <a:pt x="542" y="655"/>
                    <a:pt x="538" y="659"/>
                    <a:pt x="538" y="663"/>
                  </a:cubicBezTo>
                  <a:cubicBezTo>
                    <a:pt x="530" y="666"/>
                    <a:pt x="527" y="673"/>
                    <a:pt x="520" y="677"/>
                  </a:cubicBezTo>
                  <a:cubicBezTo>
                    <a:pt x="514" y="674"/>
                    <a:pt x="508" y="679"/>
                    <a:pt x="505" y="675"/>
                  </a:cubicBezTo>
                  <a:cubicBezTo>
                    <a:pt x="503" y="663"/>
                    <a:pt x="523" y="667"/>
                    <a:pt x="530" y="661"/>
                  </a:cubicBezTo>
                  <a:cubicBezTo>
                    <a:pt x="535" y="654"/>
                    <a:pt x="532" y="644"/>
                    <a:pt x="536" y="637"/>
                  </a:cubicBezTo>
                  <a:cubicBezTo>
                    <a:pt x="528" y="633"/>
                    <a:pt x="521" y="628"/>
                    <a:pt x="512" y="625"/>
                  </a:cubicBezTo>
                  <a:cubicBezTo>
                    <a:pt x="500" y="613"/>
                    <a:pt x="489" y="599"/>
                    <a:pt x="484" y="580"/>
                  </a:cubicBezTo>
                  <a:cubicBezTo>
                    <a:pt x="480" y="578"/>
                    <a:pt x="477" y="576"/>
                    <a:pt x="476" y="572"/>
                  </a:cubicBezTo>
                  <a:cubicBezTo>
                    <a:pt x="469" y="570"/>
                    <a:pt x="466" y="564"/>
                    <a:pt x="460" y="561"/>
                  </a:cubicBezTo>
                  <a:cubicBezTo>
                    <a:pt x="453" y="558"/>
                    <a:pt x="443" y="556"/>
                    <a:pt x="436" y="555"/>
                  </a:cubicBezTo>
                  <a:cubicBezTo>
                    <a:pt x="415" y="553"/>
                    <a:pt x="397" y="554"/>
                    <a:pt x="381" y="554"/>
                  </a:cubicBezTo>
                  <a:cubicBezTo>
                    <a:pt x="370" y="555"/>
                    <a:pt x="360" y="558"/>
                    <a:pt x="350" y="558"/>
                  </a:cubicBezTo>
                  <a:cubicBezTo>
                    <a:pt x="344" y="559"/>
                    <a:pt x="336" y="556"/>
                    <a:pt x="329" y="557"/>
                  </a:cubicBezTo>
                  <a:cubicBezTo>
                    <a:pt x="326" y="557"/>
                    <a:pt x="324" y="558"/>
                    <a:pt x="321" y="558"/>
                  </a:cubicBezTo>
                  <a:cubicBezTo>
                    <a:pt x="289" y="555"/>
                    <a:pt x="272" y="536"/>
                    <a:pt x="255" y="519"/>
                  </a:cubicBezTo>
                  <a:cubicBezTo>
                    <a:pt x="244" y="519"/>
                    <a:pt x="238" y="512"/>
                    <a:pt x="228" y="511"/>
                  </a:cubicBezTo>
                  <a:cubicBezTo>
                    <a:pt x="207" y="496"/>
                    <a:pt x="204" y="468"/>
                    <a:pt x="197" y="439"/>
                  </a:cubicBezTo>
                  <a:cubicBezTo>
                    <a:pt x="193" y="430"/>
                    <a:pt x="187" y="422"/>
                    <a:pt x="182" y="413"/>
                  </a:cubicBezTo>
                  <a:cubicBezTo>
                    <a:pt x="159" y="400"/>
                    <a:pt x="149" y="375"/>
                    <a:pt x="142" y="346"/>
                  </a:cubicBezTo>
                  <a:cubicBezTo>
                    <a:pt x="143" y="336"/>
                    <a:pt x="146" y="326"/>
                    <a:pt x="142" y="320"/>
                  </a:cubicBezTo>
                  <a:cubicBezTo>
                    <a:pt x="136" y="321"/>
                    <a:pt x="138" y="327"/>
                    <a:pt x="137" y="330"/>
                  </a:cubicBezTo>
                  <a:cubicBezTo>
                    <a:pt x="134" y="345"/>
                    <a:pt x="137" y="358"/>
                    <a:pt x="141" y="372"/>
                  </a:cubicBezTo>
                  <a:cubicBezTo>
                    <a:pt x="144" y="381"/>
                    <a:pt x="148" y="391"/>
                    <a:pt x="152" y="397"/>
                  </a:cubicBezTo>
                  <a:cubicBezTo>
                    <a:pt x="155" y="402"/>
                    <a:pt x="161" y="405"/>
                    <a:pt x="165" y="409"/>
                  </a:cubicBezTo>
                  <a:cubicBezTo>
                    <a:pt x="173" y="417"/>
                    <a:pt x="183" y="428"/>
                    <a:pt x="188" y="438"/>
                  </a:cubicBezTo>
                  <a:cubicBezTo>
                    <a:pt x="189" y="443"/>
                    <a:pt x="189" y="447"/>
                    <a:pt x="190" y="452"/>
                  </a:cubicBezTo>
                  <a:cubicBezTo>
                    <a:pt x="193" y="460"/>
                    <a:pt x="199" y="467"/>
                    <a:pt x="197" y="477"/>
                  </a:cubicBezTo>
                  <a:cubicBezTo>
                    <a:pt x="201" y="483"/>
                    <a:pt x="203" y="490"/>
                    <a:pt x="204" y="498"/>
                  </a:cubicBezTo>
                  <a:cubicBezTo>
                    <a:pt x="209" y="505"/>
                    <a:pt x="215" y="511"/>
                    <a:pt x="222" y="516"/>
                  </a:cubicBezTo>
                  <a:cubicBezTo>
                    <a:pt x="218" y="515"/>
                    <a:pt x="214" y="514"/>
                    <a:pt x="210" y="514"/>
                  </a:cubicBezTo>
                  <a:cubicBezTo>
                    <a:pt x="201" y="514"/>
                    <a:pt x="192" y="517"/>
                    <a:pt x="183" y="517"/>
                  </a:cubicBezTo>
                  <a:cubicBezTo>
                    <a:pt x="156" y="517"/>
                    <a:pt x="130" y="517"/>
                    <a:pt x="108" y="522"/>
                  </a:cubicBezTo>
                  <a:cubicBezTo>
                    <a:pt x="105" y="522"/>
                    <a:pt x="99" y="520"/>
                    <a:pt x="99" y="524"/>
                  </a:cubicBezTo>
                  <a:cubicBezTo>
                    <a:pt x="98" y="529"/>
                    <a:pt x="100" y="532"/>
                    <a:pt x="103" y="533"/>
                  </a:cubicBezTo>
                  <a:cubicBezTo>
                    <a:pt x="126" y="526"/>
                    <a:pt x="153" y="523"/>
                    <a:pt x="179" y="523"/>
                  </a:cubicBezTo>
                  <a:cubicBezTo>
                    <a:pt x="201" y="522"/>
                    <a:pt x="219" y="521"/>
                    <a:pt x="239" y="523"/>
                  </a:cubicBezTo>
                  <a:cubicBezTo>
                    <a:pt x="247" y="528"/>
                    <a:pt x="256" y="532"/>
                    <a:pt x="262" y="537"/>
                  </a:cubicBezTo>
                  <a:cubicBezTo>
                    <a:pt x="274" y="547"/>
                    <a:pt x="285" y="557"/>
                    <a:pt x="301" y="561"/>
                  </a:cubicBezTo>
                  <a:cubicBezTo>
                    <a:pt x="311" y="564"/>
                    <a:pt x="323" y="564"/>
                    <a:pt x="333" y="564"/>
                  </a:cubicBezTo>
                  <a:cubicBezTo>
                    <a:pt x="337" y="564"/>
                    <a:pt x="340" y="566"/>
                    <a:pt x="344" y="566"/>
                  </a:cubicBezTo>
                  <a:cubicBezTo>
                    <a:pt x="356" y="566"/>
                    <a:pt x="368" y="562"/>
                    <a:pt x="380" y="561"/>
                  </a:cubicBezTo>
                  <a:cubicBezTo>
                    <a:pt x="414" y="559"/>
                    <a:pt x="450" y="559"/>
                    <a:pt x="468" y="577"/>
                  </a:cubicBezTo>
                  <a:cubicBezTo>
                    <a:pt x="483" y="591"/>
                    <a:pt x="486" y="613"/>
                    <a:pt x="504" y="629"/>
                  </a:cubicBezTo>
                  <a:cubicBezTo>
                    <a:pt x="512" y="632"/>
                    <a:pt x="518" y="636"/>
                    <a:pt x="524" y="639"/>
                  </a:cubicBezTo>
                  <a:cubicBezTo>
                    <a:pt x="525" y="644"/>
                    <a:pt x="527" y="650"/>
                    <a:pt x="523" y="654"/>
                  </a:cubicBezTo>
                  <a:cubicBezTo>
                    <a:pt x="519" y="658"/>
                    <a:pt x="512" y="655"/>
                    <a:pt x="506" y="658"/>
                  </a:cubicBezTo>
                  <a:cubicBezTo>
                    <a:pt x="502" y="659"/>
                    <a:pt x="499" y="663"/>
                    <a:pt x="497" y="667"/>
                  </a:cubicBezTo>
                  <a:cubicBezTo>
                    <a:pt x="492" y="677"/>
                    <a:pt x="500" y="681"/>
                    <a:pt x="502" y="687"/>
                  </a:cubicBezTo>
                  <a:cubicBezTo>
                    <a:pt x="502" y="687"/>
                    <a:pt x="500" y="689"/>
                    <a:pt x="500" y="690"/>
                  </a:cubicBezTo>
                  <a:cubicBezTo>
                    <a:pt x="500" y="695"/>
                    <a:pt x="504" y="697"/>
                    <a:pt x="506" y="700"/>
                  </a:cubicBezTo>
                  <a:cubicBezTo>
                    <a:pt x="513" y="700"/>
                    <a:pt x="517" y="702"/>
                    <a:pt x="523" y="703"/>
                  </a:cubicBezTo>
                  <a:cubicBezTo>
                    <a:pt x="532" y="698"/>
                    <a:pt x="547" y="696"/>
                    <a:pt x="557" y="700"/>
                  </a:cubicBezTo>
                  <a:cubicBezTo>
                    <a:pt x="563" y="692"/>
                    <a:pt x="574" y="693"/>
                    <a:pt x="582" y="688"/>
                  </a:cubicBezTo>
                  <a:cubicBezTo>
                    <a:pt x="587" y="685"/>
                    <a:pt x="589" y="678"/>
                    <a:pt x="595" y="678"/>
                  </a:cubicBezTo>
                  <a:cubicBezTo>
                    <a:pt x="604" y="694"/>
                    <a:pt x="597" y="708"/>
                    <a:pt x="592" y="721"/>
                  </a:cubicBezTo>
                  <a:cubicBezTo>
                    <a:pt x="589" y="727"/>
                    <a:pt x="587" y="732"/>
                    <a:pt x="583" y="737"/>
                  </a:cubicBezTo>
                  <a:cubicBezTo>
                    <a:pt x="580" y="742"/>
                    <a:pt x="576" y="747"/>
                    <a:pt x="573" y="752"/>
                  </a:cubicBezTo>
                  <a:cubicBezTo>
                    <a:pt x="569" y="757"/>
                    <a:pt x="567" y="763"/>
                    <a:pt x="563" y="768"/>
                  </a:cubicBezTo>
                  <a:cubicBezTo>
                    <a:pt x="557" y="775"/>
                    <a:pt x="548" y="780"/>
                    <a:pt x="541" y="787"/>
                  </a:cubicBezTo>
                  <a:cubicBezTo>
                    <a:pt x="539" y="790"/>
                    <a:pt x="538" y="793"/>
                    <a:pt x="535" y="796"/>
                  </a:cubicBezTo>
                  <a:cubicBezTo>
                    <a:pt x="527" y="805"/>
                    <a:pt x="516" y="813"/>
                    <a:pt x="508" y="821"/>
                  </a:cubicBezTo>
                  <a:cubicBezTo>
                    <a:pt x="506" y="822"/>
                    <a:pt x="505" y="825"/>
                    <a:pt x="503" y="827"/>
                  </a:cubicBezTo>
                  <a:cubicBezTo>
                    <a:pt x="499" y="830"/>
                    <a:pt x="493" y="831"/>
                    <a:pt x="489" y="834"/>
                  </a:cubicBezTo>
                  <a:cubicBezTo>
                    <a:pt x="488" y="836"/>
                    <a:pt x="486" y="839"/>
                    <a:pt x="485" y="840"/>
                  </a:cubicBezTo>
                  <a:cubicBezTo>
                    <a:pt x="475" y="849"/>
                    <a:pt x="463" y="859"/>
                    <a:pt x="457" y="870"/>
                  </a:cubicBezTo>
                  <a:cubicBezTo>
                    <a:pt x="448" y="874"/>
                    <a:pt x="444" y="882"/>
                    <a:pt x="438" y="889"/>
                  </a:cubicBezTo>
                  <a:cubicBezTo>
                    <a:pt x="420" y="911"/>
                    <a:pt x="400" y="931"/>
                    <a:pt x="384" y="954"/>
                  </a:cubicBezTo>
                  <a:cubicBezTo>
                    <a:pt x="382" y="975"/>
                    <a:pt x="371" y="992"/>
                    <a:pt x="374" y="1015"/>
                  </a:cubicBezTo>
                  <a:cubicBezTo>
                    <a:pt x="376" y="1032"/>
                    <a:pt x="391" y="1045"/>
                    <a:pt x="394" y="1060"/>
                  </a:cubicBezTo>
                  <a:cubicBezTo>
                    <a:pt x="401" y="1065"/>
                    <a:pt x="407" y="1074"/>
                    <a:pt x="413" y="1080"/>
                  </a:cubicBezTo>
                  <a:cubicBezTo>
                    <a:pt x="415" y="1084"/>
                    <a:pt x="418" y="1085"/>
                    <a:pt x="419" y="1087"/>
                  </a:cubicBezTo>
                  <a:cubicBezTo>
                    <a:pt x="423" y="1098"/>
                    <a:pt x="422" y="1116"/>
                    <a:pt x="410" y="1118"/>
                  </a:cubicBezTo>
                  <a:cubicBezTo>
                    <a:pt x="406" y="1112"/>
                    <a:pt x="404" y="1106"/>
                    <a:pt x="400" y="1100"/>
                  </a:cubicBezTo>
                  <a:cubicBezTo>
                    <a:pt x="392" y="1096"/>
                    <a:pt x="386" y="1090"/>
                    <a:pt x="380" y="1084"/>
                  </a:cubicBezTo>
                  <a:cubicBezTo>
                    <a:pt x="381" y="1079"/>
                    <a:pt x="381" y="1072"/>
                    <a:pt x="378" y="1067"/>
                  </a:cubicBezTo>
                  <a:cubicBezTo>
                    <a:pt x="376" y="1064"/>
                    <a:pt x="372" y="1063"/>
                    <a:pt x="369" y="1059"/>
                  </a:cubicBezTo>
                  <a:cubicBezTo>
                    <a:pt x="366" y="1056"/>
                    <a:pt x="365" y="1052"/>
                    <a:pt x="362" y="1049"/>
                  </a:cubicBezTo>
                  <a:cubicBezTo>
                    <a:pt x="352" y="1039"/>
                    <a:pt x="339" y="1032"/>
                    <a:pt x="327" y="1026"/>
                  </a:cubicBezTo>
                  <a:cubicBezTo>
                    <a:pt x="323" y="1022"/>
                    <a:pt x="320" y="1018"/>
                    <a:pt x="314" y="1016"/>
                  </a:cubicBezTo>
                  <a:cubicBezTo>
                    <a:pt x="313" y="1008"/>
                    <a:pt x="307" y="1004"/>
                    <a:pt x="302" y="1000"/>
                  </a:cubicBezTo>
                  <a:cubicBezTo>
                    <a:pt x="296" y="989"/>
                    <a:pt x="290" y="977"/>
                    <a:pt x="286" y="964"/>
                  </a:cubicBezTo>
                  <a:cubicBezTo>
                    <a:pt x="291" y="963"/>
                    <a:pt x="291" y="957"/>
                    <a:pt x="294" y="954"/>
                  </a:cubicBezTo>
                  <a:cubicBezTo>
                    <a:pt x="300" y="948"/>
                    <a:pt x="308" y="945"/>
                    <a:pt x="314" y="940"/>
                  </a:cubicBezTo>
                  <a:cubicBezTo>
                    <a:pt x="314" y="936"/>
                    <a:pt x="317" y="936"/>
                    <a:pt x="317" y="932"/>
                  </a:cubicBezTo>
                  <a:cubicBezTo>
                    <a:pt x="324" y="928"/>
                    <a:pt x="329" y="920"/>
                    <a:pt x="335" y="916"/>
                  </a:cubicBezTo>
                  <a:cubicBezTo>
                    <a:pt x="348" y="896"/>
                    <a:pt x="365" y="881"/>
                    <a:pt x="373" y="858"/>
                  </a:cubicBezTo>
                  <a:cubicBezTo>
                    <a:pt x="376" y="851"/>
                    <a:pt x="378" y="844"/>
                    <a:pt x="380" y="837"/>
                  </a:cubicBezTo>
                  <a:cubicBezTo>
                    <a:pt x="385" y="822"/>
                    <a:pt x="389" y="808"/>
                    <a:pt x="393" y="794"/>
                  </a:cubicBezTo>
                  <a:cubicBezTo>
                    <a:pt x="401" y="789"/>
                    <a:pt x="400" y="779"/>
                    <a:pt x="404" y="771"/>
                  </a:cubicBezTo>
                  <a:cubicBezTo>
                    <a:pt x="406" y="767"/>
                    <a:pt x="411" y="764"/>
                    <a:pt x="414" y="760"/>
                  </a:cubicBezTo>
                  <a:cubicBezTo>
                    <a:pt x="416" y="757"/>
                    <a:pt x="417" y="753"/>
                    <a:pt x="419" y="750"/>
                  </a:cubicBezTo>
                  <a:cubicBezTo>
                    <a:pt x="420" y="749"/>
                    <a:pt x="423" y="748"/>
                    <a:pt x="425" y="746"/>
                  </a:cubicBezTo>
                  <a:cubicBezTo>
                    <a:pt x="427" y="744"/>
                    <a:pt x="427" y="741"/>
                    <a:pt x="429" y="740"/>
                  </a:cubicBezTo>
                  <a:cubicBezTo>
                    <a:pt x="433" y="734"/>
                    <a:pt x="441" y="731"/>
                    <a:pt x="444" y="724"/>
                  </a:cubicBezTo>
                  <a:cubicBezTo>
                    <a:pt x="449" y="721"/>
                    <a:pt x="457" y="719"/>
                    <a:pt x="456" y="713"/>
                  </a:cubicBezTo>
                  <a:cubicBezTo>
                    <a:pt x="456" y="708"/>
                    <a:pt x="452" y="706"/>
                    <a:pt x="448" y="707"/>
                  </a:cubicBezTo>
                  <a:cubicBezTo>
                    <a:pt x="446" y="707"/>
                    <a:pt x="439" y="715"/>
                    <a:pt x="435" y="719"/>
                  </a:cubicBezTo>
                  <a:cubicBezTo>
                    <a:pt x="426" y="729"/>
                    <a:pt x="421" y="735"/>
                    <a:pt x="414" y="743"/>
                  </a:cubicBezTo>
                  <a:cubicBezTo>
                    <a:pt x="411" y="747"/>
                    <a:pt x="408" y="751"/>
                    <a:pt x="406" y="754"/>
                  </a:cubicBezTo>
                  <a:cubicBezTo>
                    <a:pt x="384" y="784"/>
                    <a:pt x="379" y="831"/>
                    <a:pt x="361" y="867"/>
                  </a:cubicBezTo>
                  <a:cubicBezTo>
                    <a:pt x="354" y="879"/>
                    <a:pt x="346" y="889"/>
                    <a:pt x="338" y="899"/>
                  </a:cubicBezTo>
                  <a:cubicBezTo>
                    <a:pt x="333" y="906"/>
                    <a:pt x="328" y="914"/>
                    <a:pt x="323" y="918"/>
                  </a:cubicBezTo>
                  <a:cubicBezTo>
                    <a:pt x="320" y="920"/>
                    <a:pt x="317" y="923"/>
                    <a:pt x="313" y="924"/>
                  </a:cubicBezTo>
                  <a:cubicBezTo>
                    <a:pt x="313" y="929"/>
                    <a:pt x="309" y="929"/>
                    <a:pt x="308" y="933"/>
                  </a:cubicBezTo>
                  <a:cubicBezTo>
                    <a:pt x="299" y="937"/>
                    <a:pt x="293" y="949"/>
                    <a:pt x="283" y="949"/>
                  </a:cubicBezTo>
                  <a:cubicBezTo>
                    <a:pt x="280" y="919"/>
                    <a:pt x="289" y="895"/>
                    <a:pt x="298" y="874"/>
                  </a:cubicBezTo>
                  <a:cubicBezTo>
                    <a:pt x="309" y="859"/>
                    <a:pt x="316" y="843"/>
                    <a:pt x="325" y="828"/>
                  </a:cubicBezTo>
                  <a:cubicBezTo>
                    <a:pt x="335" y="813"/>
                    <a:pt x="346" y="801"/>
                    <a:pt x="359" y="788"/>
                  </a:cubicBezTo>
                  <a:cubicBezTo>
                    <a:pt x="371" y="775"/>
                    <a:pt x="381" y="762"/>
                    <a:pt x="395" y="751"/>
                  </a:cubicBezTo>
                  <a:cubicBezTo>
                    <a:pt x="409" y="740"/>
                    <a:pt x="421" y="727"/>
                    <a:pt x="432" y="715"/>
                  </a:cubicBezTo>
                  <a:cubicBezTo>
                    <a:pt x="445" y="707"/>
                    <a:pt x="458" y="690"/>
                    <a:pt x="468" y="678"/>
                  </a:cubicBezTo>
                  <a:cubicBezTo>
                    <a:pt x="474" y="670"/>
                    <a:pt x="483" y="662"/>
                    <a:pt x="487" y="654"/>
                  </a:cubicBezTo>
                  <a:cubicBezTo>
                    <a:pt x="490" y="649"/>
                    <a:pt x="494" y="637"/>
                    <a:pt x="495" y="631"/>
                  </a:cubicBezTo>
                  <a:cubicBezTo>
                    <a:pt x="496" y="629"/>
                    <a:pt x="498" y="627"/>
                    <a:pt x="493" y="625"/>
                  </a:cubicBezTo>
                  <a:cubicBezTo>
                    <a:pt x="485" y="626"/>
                    <a:pt x="487" y="636"/>
                    <a:pt x="485" y="642"/>
                  </a:cubicBezTo>
                  <a:cubicBezTo>
                    <a:pt x="482" y="645"/>
                    <a:pt x="480" y="647"/>
                    <a:pt x="479" y="652"/>
                  </a:cubicBezTo>
                  <a:cubicBezTo>
                    <a:pt x="466" y="663"/>
                    <a:pt x="459" y="679"/>
                    <a:pt x="447" y="692"/>
                  </a:cubicBezTo>
                  <a:cubicBezTo>
                    <a:pt x="435" y="703"/>
                    <a:pt x="422" y="714"/>
                    <a:pt x="409" y="727"/>
                  </a:cubicBezTo>
                  <a:cubicBezTo>
                    <a:pt x="398" y="739"/>
                    <a:pt x="384" y="750"/>
                    <a:pt x="372" y="762"/>
                  </a:cubicBezTo>
                  <a:cubicBezTo>
                    <a:pt x="369" y="765"/>
                    <a:pt x="366" y="768"/>
                    <a:pt x="363" y="772"/>
                  </a:cubicBezTo>
                  <a:cubicBezTo>
                    <a:pt x="361" y="775"/>
                    <a:pt x="357" y="777"/>
                    <a:pt x="354" y="780"/>
                  </a:cubicBezTo>
                  <a:cubicBezTo>
                    <a:pt x="341" y="795"/>
                    <a:pt x="331" y="808"/>
                    <a:pt x="319" y="824"/>
                  </a:cubicBezTo>
                  <a:cubicBezTo>
                    <a:pt x="314" y="832"/>
                    <a:pt x="309" y="840"/>
                    <a:pt x="304" y="849"/>
                  </a:cubicBezTo>
                  <a:cubicBezTo>
                    <a:pt x="300" y="859"/>
                    <a:pt x="294" y="867"/>
                    <a:pt x="290" y="876"/>
                  </a:cubicBezTo>
                  <a:cubicBezTo>
                    <a:pt x="286" y="886"/>
                    <a:pt x="281" y="896"/>
                    <a:pt x="279" y="906"/>
                  </a:cubicBezTo>
                  <a:cubicBezTo>
                    <a:pt x="277" y="912"/>
                    <a:pt x="279" y="917"/>
                    <a:pt x="279" y="923"/>
                  </a:cubicBezTo>
                  <a:cubicBezTo>
                    <a:pt x="278" y="930"/>
                    <a:pt x="276" y="938"/>
                    <a:pt x="277" y="946"/>
                  </a:cubicBezTo>
                  <a:cubicBezTo>
                    <a:pt x="278" y="962"/>
                    <a:pt x="283" y="979"/>
                    <a:pt x="289" y="994"/>
                  </a:cubicBezTo>
                  <a:cubicBezTo>
                    <a:pt x="297" y="1000"/>
                    <a:pt x="300" y="1010"/>
                    <a:pt x="306" y="1017"/>
                  </a:cubicBezTo>
                  <a:cubicBezTo>
                    <a:pt x="307" y="1020"/>
                    <a:pt x="311" y="1020"/>
                    <a:pt x="313" y="1022"/>
                  </a:cubicBezTo>
                  <a:cubicBezTo>
                    <a:pt x="315" y="1025"/>
                    <a:pt x="316" y="1027"/>
                    <a:pt x="318" y="1029"/>
                  </a:cubicBezTo>
                  <a:cubicBezTo>
                    <a:pt x="321" y="1031"/>
                    <a:pt x="325" y="1032"/>
                    <a:pt x="328" y="1034"/>
                  </a:cubicBezTo>
                  <a:cubicBezTo>
                    <a:pt x="329" y="1034"/>
                    <a:pt x="331" y="1037"/>
                    <a:pt x="332" y="1039"/>
                  </a:cubicBezTo>
                  <a:cubicBezTo>
                    <a:pt x="334" y="1040"/>
                    <a:pt x="335" y="1041"/>
                    <a:pt x="337" y="1042"/>
                  </a:cubicBezTo>
                  <a:cubicBezTo>
                    <a:pt x="339" y="1043"/>
                    <a:pt x="340" y="1044"/>
                    <a:pt x="343" y="1044"/>
                  </a:cubicBezTo>
                  <a:cubicBezTo>
                    <a:pt x="350" y="1050"/>
                    <a:pt x="362" y="1061"/>
                    <a:pt x="367" y="1069"/>
                  </a:cubicBezTo>
                  <a:cubicBezTo>
                    <a:pt x="375" y="1081"/>
                    <a:pt x="373" y="1092"/>
                    <a:pt x="358" y="1092"/>
                  </a:cubicBezTo>
                  <a:cubicBezTo>
                    <a:pt x="357" y="1081"/>
                    <a:pt x="356" y="1067"/>
                    <a:pt x="345" y="1063"/>
                  </a:cubicBezTo>
                  <a:cubicBezTo>
                    <a:pt x="338" y="1069"/>
                    <a:pt x="346" y="1075"/>
                    <a:pt x="348" y="1081"/>
                  </a:cubicBezTo>
                  <a:cubicBezTo>
                    <a:pt x="350" y="1087"/>
                    <a:pt x="350" y="1092"/>
                    <a:pt x="347" y="1098"/>
                  </a:cubicBezTo>
                  <a:cubicBezTo>
                    <a:pt x="343" y="1098"/>
                    <a:pt x="342" y="1100"/>
                    <a:pt x="339" y="1098"/>
                  </a:cubicBezTo>
                  <a:cubicBezTo>
                    <a:pt x="336" y="1090"/>
                    <a:pt x="343" y="1073"/>
                    <a:pt x="335" y="1071"/>
                  </a:cubicBezTo>
                  <a:cubicBezTo>
                    <a:pt x="322" y="1068"/>
                    <a:pt x="338" y="1095"/>
                    <a:pt x="324" y="1096"/>
                  </a:cubicBezTo>
                  <a:cubicBezTo>
                    <a:pt x="318" y="1094"/>
                    <a:pt x="321" y="1087"/>
                    <a:pt x="319" y="1082"/>
                  </a:cubicBezTo>
                  <a:cubicBezTo>
                    <a:pt x="319" y="1078"/>
                    <a:pt x="316" y="1072"/>
                    <a:pt x="315" y="1069"/>
                  </a:cubicBezTo>
                  <a:cubicBezTo>
                    <a:pt x="313" y="1065"/>
                    <a:pt x="311" y="1061"/>
                    <a:pt x="305" y="1062"/>
                  </a:cubicBezTo>
                  <a:cubicBezTo>
                    <a:pt x="299" y="1072"/>
                    <a:pt x="319" y="1082"/>
                    <a:pt x="309" y="1090"/>
                  </a:cubicBezTo>
                  <a:cubicBezTo>
                    <a:pt x="298" y="1092"/>
                    <a:pt x="293" y="1079"/>
                    <a:pt x="284" y="1076"/>
                  </a:cubicBezTo>
                  <a:cubicBezTo>
                    <a:pt x="280" y="1075"/>
                    <a:pt x="270" y="1077"/>
                    <a:pt x="265" y="1076"/>
                  </a:cubicBezTo>
                  <a:cubicBezTo>
                    <a:pt x="257" y="1075"/>
                    <a:pt x="249" y="1069"/>
                    <a:pt x="245" y="1065"/>
                  </a:cubicBezTo>
                  <a:cubicBezTo>
                    <a:pt x="241" y="1060"/>
                    <a:pt x="240" y="1055"/>
                    <a:pt x="234" y="1049"/>
                  </a:cubicBezTo>
                  <a:cubicBezTo>
                    <a:pt x="232" y="1048"/>
                    <a:pt x="230" y="1048"/>
                    <a:pt x="228" y="1047"/>
                  </a:cubicBezTo>
                  <a:cubicBezTo>
                    <a:pt x="220" y="1042"/>
                    <a:pt x="214" y="1036"/>
                    <a:pt x="207" y="1030"/>
                  </a:cubicBezTo>
                  <a:cubicBezTo>
                    <a:pt x="204" y="1028"/>
                    <a:pt x="201" y="1027"/>
                    <a:pt x="198" y="1025"/>
                  </a:cubicBezTo>
                  <a:cubicBezTo>
                    <a:pt x="192" y="1019"/>
                    <a:pt x="182" y="1011"/>
                    <a:pt x="174" y="1007"/>
                  </a:cubicBezTo>
                  <a:cubicBezTo>
                    <a:pt x="168" y="1005"/>
                    <a:pt x="164" y="999"/>
                    <a:pt x="158" y="997"/>
                  </a:cubicBezTo>
                  <a:cubicBezTo>
                    <a:pt x="153" y="987"/>
                    <a:pt x="148" y="977"/>
                    <a:pt x="152" y="964"/>
                  </a:cubicBezTo>
                  <a:cubicBezTo>
                    <a:pt x="154" y="958"/>
                    <a:pt x="160" y="953"/>
                    <a:pt x="163" y="946"/>
                  </a:cubicBezTo>
                  <a:cubicBezTo>
                    <a:pt x="171" y="932"/>
                    <a:pt x="174" y="916"/>
                    <a:pt x="181" y="902"/>
                  </a:cubicBezTo>
                  <a:cubicBezTo>
                    <a:pt x="182" y="898"/>
                    <a:pt x="184" y="895"/>
                    <a:pt x="185" y="891"/>
                  </a:cubicBezTo>
                  <a:cubicBezTo>
                    <a:pt x="187" y="887"/>
                    <a:pt x="187" y="883"/>
                    <a:pt x="189" y="880"/>
                  </a:cubicBezTo>
                  <a:cubicBezTo>
                    <a:pt x="191" y="876"/>
                    <a:pt x="196" y="872"/>
                    <a:pt x="199" y="868"/>
                  </a:cubicBezTo>
                  <a:cubicBezTo>
                    <a:pt x="202" y="864"/>
                    <a:pt x="205" y="860"/>
                    <a:pt x="206" y="855"/>
                  </a:cubicBezTo>
                  <a:cubicBezTo>
                    <a:pt x="220" y="839"/>
                    <a:pt x="230" y="818"/>
                    <a:pt x="237" y="796"/>
                  </a:cubicBezTo>
                  <a:cubicBezTo>
                    <a:pt x="238" y="791"/>
                    <a:pt x="242" y="786"/>
                    <a:pt x="243" y="782"/>
                  </a:cubicBezTo>
                  <a:cubicBezTo>
                    <a:pt x="244" y="776"/>
                    <a:pt x="242" y="768"/>
                    <a:pt x="243" y="761"/>
                  </a:cubicBezTo>
                  <a:cubicBezTo>
                    <a:pt x="244" y="758"/>
                    <a:pt x="246" y="756"/>
                    <a:pt x="246" y="753"/>
                  </a:cubicBezTo>
                  <a:cubicBezTo>
                    <a:pt x="247" y="749"/>
                    <a:pt x="245" y="745"/>
                    <a:pt x="245" y="740"/>
                  </a:cubicBezTo>
                  <a:cubicBezTo>
                    <a:pt x="246" y="729"/>
                    <a:pt x="252" y="715"/>
                    <a:pt x="255" y="708"/>
                  </a:cubicBezTo>
                  <a:cubicBezTo>
                    <a:pt x="256" y="704"/>
                    <a:pt x="255" y="700"/>
                    <a:pt x="257" y="697"/>
                  </a:cubicBezTo>
                  <a:cubicBezTo>
                    <a:pt x="258" y="694"/>
                    <a:pt x="260" y="692"/>
                    <a:pt x="261" y="689"/>
                  </a:cubicBezTo>
                  <a:cubicBezTo>
                    <a:pt x="263" y="686"/>
                    <a:pt x="263" y="682"/>
                    <a:pt x="264" y="680"/>
                  </a:cubicBezTo>
                  <a:cubicBezTo>
                    <a:pt x="266" y="676"/>
                    <a:pt x="270" y="672"/>
                    <a:pt x="273" y="668"/>
                  </a:cubicBezTo>
                  <a:cubicBezTo>
                    <a:pt x="276" y="664"/>
                    <a:pt x="278" y="660"/>
                    <a:pt x="280" y="656"/>
                  </a:cubicBezTo>
                  <a:cubicBezTo>
                    <a:pt x="290" y="643"/>
                    <a:pt x="296" y="635"/>
                    <a:pt x="307" y="628"/>
                  </a:cubicBezTo>
                  <a:cubicBezTo>
                    <a:pt x="314" y="624"/>
                    <a:pt x="320" y="620"/>
                    <a:pt x="328" y="617"/>
                  </a:cubicBezTo>
                  <a:cubicBezTo>
                    <a:pt x="335" y="615"/>
                    <a:pt x="341" y="613"/>
                    <a:pt x="347" y="613"/>
                  </a:cubicBezTo>
                  <a:cubicBezTo>
                    <a:pt x="350" y="613"/>
                    <a:pt x="350" y="618"/>
                    <a:pt x="354" y="618"/>
                  </a:cubicBezTo>
                  <a:cubicBezTo>
                    <a:pt x="359" y="615"/>
                    <a:pt x="361" y="607"/>
                    <a:pt x="355" y="604"/>
                  </a:cubicBezTo>
                  <a:cubicBezTo>
                    <a:pt x="351" y="605"/>
                    <a:pt x="350" y="607"/>
                    <a:pt x="346" y="607"/>
                  </a:cubicBezTo>
                  <a:cubicBezTo>
                    <a:pt x="339" y="609"/>
                    <a:pt x="333" y="607"/>
                    <a:pt x="327" y="608"/>
                  </a:cubicBezTo>
                  <a:cubicBezTo>
                    <a:pt x="326" y="609"/>
                    <a:pt x="324" y="611"/>
                    <a:pt x="322" y="611"/>
                  </a:cubicBezTo>
                  <a:cubicBezTo>
                    <a:pt x="311" y="615"/>
                    <a:pt x="304" y="620"/>
                    <a:pt x="297" y="626"/>
                  </a:cubicBezTo>
                  <a:cubicBezTo>
                    <a:pt x="295" y="627"/>
                    <a:pt x="292" y="628"/>
                    <a:pt x="290" y="630"/>
                  </a:cubicBezTo>
                  <a:cubicBezTo>
                    <a:pt x="288" y="631"/>
                    <a:pt x="286" y="635"/>
                    <a:pt x="285" y="636"/>
                  </a:cubicBezTo>
                  <a:cubicBezTo>
                    <a:pt x="284" y="637"/>
                    <a:pt x="282" y="636"/>
                    <a:pt x="281" y="637"/>
                  </a:cubicBezTo>
                  <a:cubicBezTo>
                    <a:pt x="280" y="638"/>
                    <a:pt x="280" y="641"/>
                    <a:pt x="279" y="642"/>
                  </a:cubicBezTo>
                  <a:cubicBezTo>
                    <a:pt x="275" y="647"/>
                    <a:pt x="271" y="652"/>
                    <a:pt x="268" y="657"/>
                  </a:cubicBezTo>
                  <a:cubicBezTo>
                    <a:pt x="268" y="658"/>
                    <a:pt x="268" y="660"/>
                    <a:pt x="268" y="661"/>
                  </a:cubicBezTo>
                  <a:cubicBezTo>
                    <a:pt x="264" y="664"/>
                    <a:pt x="260" y="669"/>
                    <a:pt x="258" y="674"/>
                  </a:cubicBezTo>
                  <a:cubicBezTo>
                    <a:pt x="255" y="678"/>
                    <a:pt x="251" y="684"/>
                    <a:pt x="250" y="689"/>
                  </a:cubicBezTo>
                  <a:cubicBezTo>
                    <a:pt x="249" y="691"/>
                    <a:pt x="250" y="693"/>
                    <a:pt x="250" y="695"/>
                  </a:cubicBezTo>
                  <a:cubicBezTo>
                    <a:pt x="247" y="705"/>
                    <a:pt x="242" y="716"/>
                    <a:pt x="239" y="728"/>
                  </a:cubicBezTo>
                  <a:cubicBezTo>
                    <a:pt x="239" y="732"/>
                    <a:pt x="239" y="736"/>
                    <a:pt x="239" y="739"/>
                  </a:cubicBezTo>
                  <a:cubicBezTo>
                    <a:pt x="237" y="745"/>
                    <a:pt x="233" y="751"/>
                    <a:pt x="233" y="757"/>
                  </a:cubicBezTo>
                  <a:cubicBezTo>
                    <a:pt x="233" y="759"/>
                    <a:pt x="235" y="763"/>
                    <a:pt x="235" y="765"/>
                  </a:cubicBezTo>
                  <a:cubicBezTo>
                    <a:pt x="235" y="767"/>
                    <a:pt x="233" y="770"/>
                    <a:pt x="233" y="772"/>
                  </a:cubicBezTo>
                  <a:cubicBezTo>
                    <a:pt x="232" y="781"/>
                    <a:pt x="232" y="784"/>
                    <a:pt x="230" y="790"/>
                  </a:cubicBezTo>
                  <a:cubicBezTo>
                    <a:pt x="228" y="798"/>
                    <a:pt x="227" y="804"/>
                    <a:pt x="223" y="811"/>
                  </a:cubicBezTo>
                  <a:cubicBezTo>
                    <a:pt x="222" y="815"/>
                    <a:pt x="218" y="818"/>
                    <a:pt x="217" y="821"/>
                  </a:cubicBezTo>
                  <a:cubicBezTo>
                    <a:pt x="213" y="829"/>
                    <a:pt x="211" y="838"/>
                    <a:pt x="204" y="842"/>
                  </a:cubicBezTo>
                  <a:cubicBezTo>
                    <a:pt x="200" y="852"/>
                    <a:pt x="194" y="860"/>
                    <a:pt x="187" y="867"/>
                  </a:cubicBezTo>
                  <a:cubicBezTo>
                    <a:pt x="174" y="890"/>
                    <a:pt x="165" y="917"/>
                    <a:pt x="155" y="943"/>
                  </a:cubicBezTo>
                  <a:cubicBezTo>
                    <a:pt x="135" y="961"/>
                    <a:pt x="142" y="998"/>
                    <a:pt x="162" y="1010"/>
                  </a:cubicBezTo>
                  <a:cubicBezTo>
                    <a:pt x="166" y="1013"/>
                    <a:pt x="170" y="1015"/>
                    <a:pt x="174" y="1017"/>
                  </a:cubicBezTo>
                  <a:cubicBezTo>
                    <a:pt x="187" y="1024"/>
                    <a:pt x="197" y="1033"/>
                    <a:pt x="208" y="1042"/>
                  </a:cubicBezTo>
                  <a:cubicBezTo>
                    <a:pt x="213" y="1046"/>
                    <a:pt x="220" y="1048"/>
                    <a:pt x="224" y="1052"/>
                  </a:cubicBezTo>
                  <a:cubicBezTo>
                    <a:pt x="233" y="1060"/>
                    <a:pt x="237" y="1071"/>
                    <a:pt x="246" y="1077"/>
                  </a:cubicBezTo>
                  <a:cubicBezTo>
                    <a:pt x="259" y="1085"/>
                    <a:pt x="278" y="1086"/>
                    <a:pt x="290" y="1091"/>
                  </a:cubicBezTo>
                  <a:cubicBezTo>
                    <a:pt x="291" y="1102"/>
                    <a:pt x="305" y="1106"/>
                    <a:pt x="315" y="1102"/>
                  </a:cubicBezTo>
                  <a:cubicBezTo>
                    <a:pt x="317" y="1106"/>
                    <a:pt x="327" y="1107"/>
                    <a:pt x="332" y="1105"/>
                  </a:cubicBezTo>
                  <a:cubicBezTo>
                    <a:pt x="335" y="1115"/>
                    <a:pt x="354" y="1112"/>
                    <a:pt x="357" y="1104"/>
                  </a:cubicBezTo>
                  <a:cubicBezTo>
                    <a:pt x="366" y="1103"/>
                    <a:pt x="371" y="1099"/>
                    <a:pt x="376" y="1095"/>
                  </a:cubicBezTo>
                  <a:cubicBezTo>
                    <a:pt x="384" y="1100"/>
                    <a:pt x="394" y="1104"/>
                    <a:pt x="398" y="1113"/>
                  </a:cubicBezTo>
                  <a:cubicBezTo>
                    <a:pt x="401" y="1119"/>
                    <a:pt x="401" y="1126"/>
                    <a:pt x="400" y="1133"/>
                  </a:cubicBezTo>
                  <a:cubicBezTo>
                    <a:pt x="410" y="1133"/>
                    <a:pt x="410" y="1133"/>
                    <a:pt x="410" y="1133"/>
                  </a:cubicBezTo>
                  <a:cubicBezTo>
                    <a:pt x="416" y="1128"/>
                    <a:pt x="422" y="1123"/>
                    <a:pt x="427" y="1118"/>
                  </a:cubicBezTo>
                  <a:cubicBezTo>
                    <a:pt x="426" y="1109"/>
                    <a:pt x="430" y="1100"/>
                    <a:pt x="428" y="1090"/>
                  </a:cubicBezTo>
                  <a:cubicBezTo>
                    <a:pt x="427" y="1083"/>
                    <a:pt x="421" y="1075"/>
                    <a:pt x="415" y="1069"/>
                  </a:cubicBezTo>
                  <a:cubicBezTo>
                    <a:pt x="413" y="1066"/>
                    <a:pt x="409" y="1065"/>
                    <a:pt x="406" y="1062"/>
                  </a:cubicBezTo>
                  <a:cubicBezTo>
                    <a:pt x="402" y="1059"/>
                    <a:pt x="397" y="1050"/>
                    <a:pt x="393" y="1042"/>
                  </a:cubicBezTo>
                  <a:cubicBezTo>
                    <a:pt x="391" y="1038"/>
                    <a:pt x="390" y="1034"/>
                    <a:pt x="388" y="1031"/>
                  </a:cubicBezTo>
                  <a:cubicBezTo>
                    <a:pt x="386" y="1024"/>
                    <a:pt x="381" y="1019"/>
                    <a:pt x="381" y="1010"/>
                  </a:cubicBezTo>
                  <a:cubicBezTo>
                    <a:pt x="380" y="1007"/>
                    <a:pt x="382" y="1005"/>
                    <a:pt x="383" y="1002"/>
                  </a:cubicBezTo>
                  <a:cubicBezTo>
                    <a:pt x="383" y="998"/>
                    <a:pt x="382" y="994"/>
                    <a:pt x="382" y="990"/>
                  </a:cubicBezTo>
                  <a:cubicBezTo>
                    <a:pt x="384" y="978"/>
                    <a:pt x="389" y="963"/>
                    <a:pt x="394" y="954"/>
                  </a:cubicBezTo>
                  <a:cubicBezTo>
                    <a:pt x="400" y="944"/>
                    <a:pt x="410" y="934"/>
                    <a:pt x="418" y="924"/>
                  </a:cubicBezTo>
                  <a:cubicBezTo>
                    <a:pt x="424" y="917"/>
                    <a:pt x="431" y="911"/>
                    <a:pt x="437" y="903"/>
                  </a:cubicBezTo>
                  <a:cubicBezTo>
                    <a:pt x="442" y="896"/>
                    <a:pt x="449" y="889"/>
                    <a:pt x="456" y="882"/>
                  </a:cubicBezTo>
                  <a:cubicBezTo>
                    <a:pt x="461" y="877"/>
                    <a:pt x="464" y="872"/>
                    <a:pt x="470" y="869"/>
                  </a:cubicBezTo>
                  <a:cubicBezTo>
                    <a:pt x="480" y="851"/>
                    <a:pt x="500" y="839"/>
                    <a:pt x="516" y="824"/>
                  </a:cubicBezTo>
                  <a:cubicBezTo>
                    <a:pt x="528" y="813"/>
                    <a:pt x="540" y="802"/>
                    <a:pt x="552" y="790"/>
                  </a:cubicBezTo>
                  <a:cubicBezTo>
                    <a:pt x="554" y="788"/>
                    <a:pt x="554" y="785"/>
                    <a:pt x="556" y="783"/>
                  </a:cubicBezTo>
                  <a:cubicBezTo>
                    <a:pt x="558" y="782"/>
                    <a:pt x="561" y="781"/>
                    <a:pt x="563" y="779"/>
                  </a:cubicBezTo>
                  <a:cubicBezTo>
                    <a:pt x="564" y="778"/>
                    <a:pt x="564" y="776"/>
                    <a:pt x="565" y="775"/>
                  </a:cubicBezTo>
                  <a:cubicBezTo>
                    <a:pt x="578" y="758"/>
                    <a:pt x="596" y="732"/>
                    <a:pt x="604" y="709"/>
                  </a:cubicBezTo>
                  <a:cubicBezTo>
                    <a:pt x="608" y="699"/>
                    <a:pt x="606" y="685"/>
                    <a:pt x="600" y="675"/>
                  </a:cubicBezTo>
                  <a:cubicBezTo>
                    <a:pt x="601" y="671"/>
                    <a:pt x="606" y="672"/>
                    <a:pt x="607" y="669"/>
                  </a:cubicBezTo>
                  <a:cubicBezTo>
                    <a:pt x="609" y="663"/>
                    <a:pt x="612" y="654"/>
                    <a:pt x="612" y="651"/>
                  </a:cubicBezTo>
                  <a:cubicBezTo>
                    <a:pt x="611" y="636"/>
                    <a:pt x="612" y="619"/>
                    <a:pt x="609" y="60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rtl="0"/>
              <a:endPara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Freeform 36"/>
            <p:cNvSpPr>
              <a:spLocks/>
            </p:cNvSpPr>
            <p:nvPr/>
          </p:nvSpPr>
          <p:spPr bwMode="auto">
            <a:xfrm>
              <a:off x="1444625" y="3700463"/>
              <a:ext cx="2451100" cy="2392363"/>
            </a:xfrm>
            <a:custGeom>
              <a:avLst/>
              <a:gdLst/>
              <a:ahLst/>
              <a:cxnLst>
                <a:cxn ang="0">
                  <a:pos x="649" y="533"/>
                </a:cxn>
                <a:cxn ang="0">
                  <a:pos x="607" y="479"/>
                </a:cxn>
                <a:cxn ang="0">
                  <a:pos x="589" y="445"/>
                </a:cxn>
                <a:cxn ang="0">
                  <a:pos x="595" y="375"/>
                </a:cxn>
                <a:cxn ang="0">
                  <a:pos x="556" y="306"/>
                </a:cxn>
                <a:cxn ang="0">
                  <a:pos x="555" y="247"/>
                </a:cxn>
                <a:cxn ang="0">
                  <a:pos x="547" y="259"/>
                </a:cxn>
                <a:cxn ang="0">
                  <a:pos x="558" y="341"/>
                </a:cxn>
                <a:cxn ang="0">
                  <a:pos x="589" y="392"/>
                </a:cxn>
                <a:cxn ang="0">
                  <a:pos x="582" y="428"/>
                </a:cxn>
                <a:cxn ang="0">
                  <a:pos x="615" y="503"/>
                </a:cxn>
                <a:cxn ang="0">
                  <a:pos x="637" y="528"/>
                </a:cxn>
                <a:cxn ang="0">
                  <a:pos x="639" y="559"/>
                </a:cxn>
                <a:cxn ang="0">
                  <a:pos x="631" y="598"/>
                </a:cxn>
                <a:cxn ang="0">
                  <a:pos x="582" y="606"/>
                </a:cxn>
                <a:cxn ang="0">
                  <a:pos x="504" y="616"/>
                </a:cxn>
                <a:cxn ang="0">
                  <a:pos x="485" y="618"/>
                </a:cxn>
                <a:cxn ang="0">
                  <a:pos x="403" y="619"/>
                </a:cxn>
                <a:cxn ang="0">
                  <a:pos x="366" y="625"/>
                </a:cxn>
                <a:cxn ang="0">
                  <a:pos x="332" y="625"/>
                </a:cxn>
                <a:cxn ang="0">
                  <a:pos x="230" y="628"/>
                </a:cxn>
                <a:cxn ang="0">
                  <a:pos x="124" y="610"/>
                </a:cxn>
                <a:cxn ang="0">
                  <a:pos x="76" y="596"/>
                </a:cxn>
                <a:cxn ang="0">
                  <a:pos x="41" y="584"/>
                </a:cxn>
                <a:cxn ang="0">
                  <a:pos x="23" y="576"/>
                </a:cxn>
                <a:cxn ang="0">
                  <a:pos x="14" y="561"/>
                </a:cxn>
                <a:cxn ang="0">
                  <a:pos x="21" y="517"/>
                </a:cxn>
                <a:cxn ang="0">
                  <a:pos x="35" y="426"/>
                </a:cxn>
                <a:cxn ang="0">
                  <a:pos x="37" y="316"/>
                </a:cxn>
                <a:cxn ang="0">
                  <a:pos x="78" y="236"/>
                </a:cxn>
                <a:cxn ang="0">
                  <a:pos x="68" y="156"/>
                </a:cxn>
                <a:cxn ang="0">
                  <a:pos x="88" y="118"/>
                </a:cxn>
                <a:cxn ang="0">
                  <a:pos x="132" y="54"/>
                </a:cxn>
                <a:cxn ang="0">
                  <a:pos x="127" y="0"/>
                </a:cxn>
                <a:cxn ang="0">
                  <a:pos x="120" y="25"/>
                </a:cxn>
                <a:cxn ang="0">
                  <a:pos x="119" y="60"/>
                </a:cxn>
                <a:cxn ang="0">
                  <a:pos x="96" y="90"/>
                </a:cxn>
                <a:cxn ang="0">
                  <a:pos x="62" y="176"/>
                </a:cxn>
                <a:cxn ang="0">
                  <a:pos x="70" y="216"/>
                </a:cxn>
                <a:cxn ang="0">
                  <a:pos x="38" y="276"/>
                </a:cxn>
                <a:cxn ang="0">
                  <a:pos x="29" y="369"/>
                </a:cxn>
                <a:cxn ang="0">
                  <a:pos x="16" y="479"/>
                </a:cxn>
                <a:cxn ang="0">
                  <a:pos x="0" y="541"/>
                </a:cxn>
                <a:cxn ang="0">
                  <a:pos x="0" y="541"/>
                </a:cxn>
                <a:cxn ang="0">
                  <a:pos x="0" y="556"/>
                </a:cxn>
                <a:cxn ang="0">
                  <a:pos x="2" y="571"/>
                </a:cxn>
                <a:cxn ang="0">
                  <a:pos x="56" y="598"/>
                </a:cxn>
                <a:cxn ang="0">
                  <a:pos x="98" y="611"/>
                </a:cxn>
                <a:cxn ang="0">
                  <a:pos x="255" y="636"/>
                </a:cxn>
                <a:cxn ang="0">
                  <a:pos x="318" y="637"/>
                </a:cxn>
                <a:cxn ang="0">
                  <a:pos x="422" y="627"/>
                </a:cxn>
                <a:cxn ang="0">
                  <a:pos x="565" y="612"/>
                </a:cxn>
                <a:cxn ang="0">
                  <a:pos x="635" y="614"/>
                </a:cxn>
                <a:cxn ang="0">
                  <a:pos x="649" y="601"/>
                </a:cxn>
              </a:cxnLst>
              <a:rect l="0" t="0" r="r" b="b"/>
              <a:pathLst>
                <a:path w="654" h="638">
                  <a:moveTo>
                    <a:pt x="645" y="566"/>
                  </a:moveTo>
                  <a:cubicBezTo>
                    <a:pt x="647" y="553"/>
                    <a:pt x="654" y="545"/>
                    <a:pt x="649" y="533"/>
                  </a:cubicBezTo>
                  <a:cubicBezTo>
                    <a:pt x="644" y="519"/>
                    <a:pt x="631" y="510"/>
                    <a:pt x="623" y="497"/>
                  </a:cubicBezTo>
                  <a:cubicBezTo>
                    <a:pt x="615" y="494"/>
                    <a:pt x="613" y="485"/>
                    <a:pt x="607" y="479"/>
                  </a:cubicBezTo>
                  <a:cubicBezTo>
                    <a:pt x="603" y="474"/>
                    <a:pt x="598" y="472"/>
                    <a:pt x="595" y="466"/>
                  </a:cubicBezTo>
                  <a:cubicBezTo>
                    <a:pt x="592" y="461"/>
                    <a:pt x="590" y="452"/>
                    <a:pt x="589" y="445"/>
                  </a:cubicBezTo>
                  <a:cubicBezTo>
                    <a:pt x="586" y="426"/>
                    <a:pt x="594" y="413"/>
                    <a:pt x="596" y="399"/>
                  </a:cubicBezTo>
                  <a:cubicBezTo>
                    <a:pt x="597" y="392"/>
                    <a:pt x="597" y="383"/>
                    <a:pt x="595" y="375"/>
                  </a:cubicBezTo>
                  <a:cubicBezTo>
                    <a:pt x="591" y="356"/>
                    <a:pt x="575" y="348"/>
                    <a:pt x="567" y="335"/>
                  </a:cubicBezTo>
                  <a:cubicBezTo>
                    <a:pt x="563" y="328"/>
                    <a:pt x="558" y="318"/>
                    <a:pt x="556" y="306"/>
                  </a:cubicBezTo>
                  <a:cubicBezTo>
                    <a:pt x="554" y="291"/>
                    <a:pt x="557" y="278"/>
                    <a:pt x="556" y="264"/>
                  </a:cubicBezTo>
                  <a:cubicBezTo>
                    <a:pt x="555" y="259"/>
                    <a:pt x="555" y="253"/>
                    <a:pt x="555" y="247"/>
                  </a:cubicBezTo>
                  <a:cubicBezTo>
                    <a:pt x="547" y="247"/>
                    <a:pt x="547" y="247"/>
                    <a:pt x="547" y="247"/>
                  </a:cubicBezTo>
                  <a:cubicBezTo>
                    <a:pt x="547" y="251"/>
                    <a:pt x="547" y="255"/>
                    <a:pt x="547" y="259"/>
                  </a:cubicBezTo>
                  <a:cubicBezTo>
                    <a:pt x="549" y="283"/>
                    <a:pt x="546" y="308"/>
                    <a:pt x="553" y="327"/>
                  </a:cubicBezTo>
                  <a:cubicBezTo>
                    <a:pt x="554" y="332"/>
                    <a:pt x="558" y="335"/>
                    <a:pt x="558" y="341"/>
                  </a:cubicBezTo>
                  <a:cubicBezTo>
                    <a:pt x="570" y="352"/>
                    <a:pt x="576" y="357"/>
                    <a:pt x="584" y="371"/>
                  </a:cubicBezTo>
                  <a:cubicBezTo>
                    <a:pt x="587" y="377"/>
                    <a:pt x="589" y="381"/>
                    <a:pt x="589" y="392"/>
                  </a:cubicBezTo>
                  <a:cubicBezTo>
                    <a:pt x="589" y="396"/>
                    <a:pt x="590" y="399"/>
                    <a:pt x="589" y="402"/>
                  </a:cubicBezTo>
                  <a:cubicBezTo>
                    <a:pt x="588" y="410"/>
                    <a:pt x="583" y="418"/>
                    <a:pt x="582" y="428"/>
                  </a:cubicBezTo>
                  <a:cubicBezTo>
                    <a:pt x="578" y="448"/>
                    <a:pt x="586" y="471"/>
                    <a:pt x="597" y="484"/>
                  </a:cubicBezTo>
                  <a:cubicBezTo>
                    <a:pt x="602" y="490"/>
                    <a:pt x="609" y="496"/>
                    <a:pt x="615" y="503"/>
                  </a:cubicBezTo>
                  <a:cubicBezTo>
                    <a:pt x="618" y="506"/>
                    <a:pt x="620" y="510"/>
                    <a:pt x="623" y="513"/>
                  </a:cubicBezTo>
                  <a:cubicBezTo>
                    <a:pt x="628" y="518"/>
                    <a:pt x="632" y="521"/>
                    <a:pt x="637" y="528"/>
                  </a:cubicBezTo>
                  <a:cubicBezTo>
                    <a:pt x="640" y="533"/>
                    <a:pt x="644" y="538"/>
                    <a:pt x="644" y="545"/>
                  </a:cubicBezTo>
                  <a:cubicBezTo>
                    <a:pt x="644" y="550"/>
                    <a:pt x="640" y="554"/>
                    <a:pt x="639" y="559"/>
                  </a:cubicBezTo>
                  <a:cubicBezTo>
                    <a:pt x="635" y="572"/>
                    <a:pt x="639" y="584"/>
                    <a:pt x="639" y="598"/>
                  </a:cubicBezTo>
                  <a:cubicBezTo>
                    <a:pt x="638" y="602"/>
                    <a:pt x="636" y="595"/>
                    <a:pt x="631" y="598"/>
                  </a:cubicBezTo>
                  <a:cubicBezTo>
                    <a:pt x="621" y="607"/>
                    <a:pt x="607" y="598"/>
                    <a:pt x="598" y="606"/>
                  </a:cubicBezTo>
                  <a:cubicBezTo>
                    <a:pt x="592" y="605"/>
                    <a:pt x="587" y="604"/>
                    <a:pt x="582" y="606"/>
                  </a:cubicBezTo>
                  <a:cubicBezTo>
                    <a:pt x="556" y="600"/>
                    <a:pt x="537" y="610"/>
                    <a:pt x="514" y="613"/>
                  </a:cubicBezTo>
                  <a:cubicBezTo>
                    <a:pt x="510" y="613"/>
                    <a:pt x="507" y="616"/>
                    <a:pt x="504" y="616"/>
                  </a:cubicBezTo>
                  <a:cubicBezTo>
                    <a:pt x="500" y="617"/>
                    <a:pt x="496" y="615"/>
                    <a:pt x="492" y="616"/>
                  </a:cubicBezTo>
                  <a:cubicBezTo>
                    <a:pt x="490" y="616"/>
                    <a:pt x="488" y="618"/>
                    <a:pt x="485" y="618"/>
                  </a:cubicBezTo>
                  <a:cubicBezTo>
                    <a:pt x="476" y="620"/>
                    <a:pt x="467" y="618"/>
                    <a:pt x="457" y="618"/>
                  </a:cubicBezTo>
                  <a:cubicBezTo>
                    <a:pt x="439" y="618"/>
                    <a:pt x="420" y="616"/>
                    <a:pt x="403" y="619"/>
                  </a:cubicBezTo>
                  <a:cubicBezTo>
                    <a:pt x="398" y="619"/>
                    <a:pt x="395" y="620"/>
                    <a:pt x="387" y="620"/>
                  </a:cubicBezTo>
                  <a:cubicBezTo>
                    <a:pt x="380" y="621"/>
                    <a:pt x="373" y="624"/>
                    <a:pt x="366" y="625"/>
                  </a:cubicBezTo>
                  <a:cubicBezTo>
                    <a:pt x="358" y="626"/>
                    <a:pt x="346" y="628"/>
                    <a:pt x="339" y="627"/>
                  </a:cubicBezTo>
                  <a:cubicBezTo>
                    <a:pt x="337" y="627"/>
                    <a:pt x="335" y="625"/>
                    <a:pt x="332" y="625"/>
                  </a:cubicBezTo>
                  <a:cubicBezTo>
                    <a:pt x="312" y="625"/>
                    <a:pt x="293" y="632"/>
                    <a:pt x="271" y="626"/>
                  </a:cubicBezTo>
                  <a:cubicBezTo>
                    <a:pt x="258" y="629"/>
                    <a:pt x="241" y="628"/>
                    <a:pt x="230" y="628"/>
                  </a:cubicBezTo>
                  <a:cubicBezTo>
                    <a:pt x="202" y="627"/>
                    <a:pt x="165" y="623"/>
                    <a:pt x="139" y="616"/>
                  </a:cubicBezTo>
                  <a:cubicBezTo>
                    <a:pt x="134" y="614"/>
                    <a:pt x="129" y="611"/>
                    <a:pt x="124" y="610"/>
                  </a:cubicBezTo>
                  <a:cubicBezTo>
                    <a:pt x="115" y="608"/>
                    <a:pt x="106" y="607"/>
                    <a:pt x="98" y="604"/>
                  </a:cubicBezTo>
                  <a:cubicBezTo>
                    <a:pt x="91" y="602"/>
                    <a:pt x="84" y="598"/>
                    <a:pt x="76" y="596"/>
                  </a:cubicBezTo>
                  <a:cubicBezTo>
                    <a:pt x="66" y="593"/>
                    <a:pt x="56" y="592"/>
                    <a:pt x="47" y="588"/>
                  </a:cubicBezTo>
                  <a:cubicBezTo>
                    <a:pt x="45" y="587"/>
                    <a:pt x="43" y="585"/>
                    <a:pt x="41" y="584"/>
                  </a:cubicBezTo>
                  <a:cubicBezTo>
                    <a:pt x="39" y="583"/>
                    <a:pt x="35" y="583"/>
                    <a:pt x="32" y="582"/>
                  </a:cubicBezTo>
                  <a:cubicBezTo>
                    <a:pt x="31" y="582"/>
                    <a:pt x="26" y="578"/>
                    <a:pt x="23" y="576"/>
                  </a:cubicBezTo>
                  <a:cubicBezTo>
                    <a:pt x="19" y="574"/>
                    <a:pt x="16" y="572"/>
                    <a:pt x="13" y="570"/>
                  </a:cubicBezTo>
                  <a:cubicBezTo>
                    <a:pt x="14" y="568"/>
                    <a:pt x="14" y="565"/>
                    <a:pt x="14" y="561"/>
                  </a:cubicBezTo>
                  <a:cubicBezTo>
                    <a:pt x="11" y="557"/>
                    <a:pt x="13" y="547"/>
                    <a:pt x="11" y="543"/>
                  </a:cubicBezTo>
                  <a:cubicBezTo>
                    <a:pt x="15" y="535"/>
                    <a:pt x="19" y="526"/>
                    <a:pt x="21" y="517"/>
                  </a:cubicBezTo>
                  <a:cubicBezTo>
                    <a:pt x="26" y="499"/>
                    <a:pt x="25" y="475"/>
                    <a:pt x="28" y="456"/>
                  </a:cubicBezTo>
                  <a:cubicBezTo>
                    <a:pt x="30" y="445"/>
                    <a:pt x="35" y="435"/>
                    <a:pt x="35" y="426"/>
                  </a:cubicBezTo>
                  <a:cubicBezTo>
                    <a:pt x="37" y="403"/>
                    <a:pt x="37" y="383"/>
                    <a:pt x="38" y="363"/>
                  </a:cubicBezTo>
                  <a:cubicBezTo>
                    <a:pt x="39" y="348"/>
                    <a:pt x="35" y="333"/>
                    <a:pt x="37" y="316"/>
                  </a:cubicBezTo>
                  <a:cubicBezTo>
                    <a:pt x="38" y="302"/>
                    <a:pt x="44" y="291"/>
                    <a:pt x="49" y="282"/>
                  </a:cubicBezTo>
                  <a:cubicBezTo>
                    <a:pt x="57" y="268"/>
                    <a:pt x="74" y="257"/>
                    <a:pt x="78" y="236"/>
                  </a:cubicBezTo>
                  <a:cubicBezTo>
                    <a:pt x="80" y="227"/>
                    <a:pt x="80" y="217"/>
                    <a:pt x="78" y="209"/>
                  </a:cubicBezTo>
                  <a:cubicBezTo>
                    <a:pt x="76" y="192"/>
                    <a:pt x="66" y="178"/>
                    <a:pt x="68" y="156"/>
                  </a:cubicBezTo>
                  <a:cubicBezTo>
                    <a:pt x="69" y="148"/>
                    <a:pt x="72" y="138"/>
                    <a:pt x="75" y="132"/>
                  </a:cubicBezTo>
                  <a:cubicBezTo>
                    <a:pt x="78" y="126"/>
                    <a:pt x="84" y="123"/>
                    <a:pt x="88" y="118"/>
                  </a:cubicBezTo>
                  <a:cubicBezTo>
                    <a:pt x="94" y="110"/>
                    <a:pt x="96" y="100"/>
                    <a:pt x="105" y="96"/>
                  </a:cubicBezTo>
                  <a:cubicBezTo>
                    <a:pt x="113" y="81"/>
                    <a:pt x="127" y="70"/>
                    <a:pt x="132" y="54"/>
                  </a:cubicBezTo>
                  <a:cubicBezTo>
                    <a:pt x="137" y="40"/>
                    <a:pt x="129" y="31"/>
                    <a:pt x="127" y="17"/>
                  </a:cubicBezTo>
                  <a:cubicBezTo>
                    <a:pt x="126" y="10"/>
                    <a:pt x="126" y="5"/>
                    <a:pt x="127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8" y="9"/>
                    <a:pt x="118" y="17"/>
                    <a:pt x="120" y="25"/>
                  </a:cubicBezTo>
                  <a:cubicBezTo>
                    <a:pt x="122" y="30"/>
                    <a:pt x="127" y="35"/>
                    <a:pt x="127" y="41"/>
                  </a:cubicBezTo>
                  <a:cubicBezTo>
                    <a:pt x="127" y="49"/>
                    <a:pt x="122" y="55"/>
                    <a:pt x="119" y="60"/>
                  </a:cubicBezTo>
                  <a:cubicBezTo>
                    <a:pt x="113" y="68"/>
                    <a:pt x="110" y="71"/>
                    <a:pt x="104" y="78"/>
                  </a:cubicBezTo>
                  <a:cubicBezTo>
                    <a:pt x="101" y="82"/>
                    <a:pt x="99" y="86"/>
                    <a:pt x="96" y="90"/>
                  </a:cubicBezTo>
                  <a:cubicBezTo>
                    <a:pt x="90" y="98"/>
                    <a:pt x="82" y="105"/>
                    <a:pt x="77" y="112"/>
                  </a:cubicBezTo>
                  <a:cubicBezTo>
                    <a:pt x="65" y="127"/>
                    <a:pt x="57" y="153"/>
                    <a:pt x="62" y="176"/>
                  </a:cubicBezTo>
                  <a:cubicBezTo>
                    <a:pt x="63" y="187"/>
                    <a:pt x="69" y="196"/>
                    <a:pt x="70" y="205"/>
                  </a:cubicBezTo>
                  <a:cubicBezTo>
                    <a:pt x="71" y="209"/>
                    <a:pt x="70" y="212"/>
                    <a:pt x="70" y="216"/>
                  </a:cubicBezTo>
                  <a:cubicBezTo>
                    <a:pt x="71" y="230"/>
                    <a:pt x="69" y="233"/>
                    <a:pt x="66" y="240"/>
                  </a:cubicBezTo>
                  <a:cubicBezTo>
                    <a:pt x="58" y="257"/>
                    <a:pt x="51" y="263"/>
                    <a:pt x="38" y="276"/>
                  </a:cubicBezTo>
                  <a:cubicBezTo>
                    <a:pt x="39" y="283"/>
                    <a:pt x="34" y="286"/>
                    <a:pt x="33" y="292"/>
                  </a:cubicBezTo>
                  <a:cubicBezTo>
                    <a:pt x="26" y="314"/>
                    <a:pt x="30" y="343"/>
                    <a:pt x="29" y="369"/>
                  </a:cubicBezTo>
                  <a:cubicBezTo>
                    <a:pt x="28" y="378"/>
                    <a:pt x="29" y="387"/>
                    <a:pt x="29" y="396"/>
                  </a:cubicBezTo>
                  <a:cubicBezTo>
                    <a:pt x="29" y="422"/>
                    <a:pt x="19" y="451"/>
                    <a:pt x="16" y="479"/>
                  </a:cubicBezTo>
                  <a:cubicBezTo>
                    <a:pt x="14" y="493"/>
                    <a:pt x="13" y="505"/>
                    <a:pt x="12" y="515"/>
                  </a:cubicBezTo>
                  <a:cubicBezTo>
                    <a:pt x="7" y="523"/>
                    <a:pt x="6" y="533"/>
                    <a:pt x="0" y="541"/>
                  </a:cubicBezTo>
                  <a:cubicBezTo>
                    <a:pt x="0" y="541"/>
                    <a:pt x="0" y="541"/>
                    <a:pt x="0" y="541"/>
                  </a:cubicBezTo>
                  <a:cubicBezTo>
                    <a:pt x="0" y="541"/>
                    <a:pt x="0" y="541"/>
                    <a:pt x="0" y="541"/>
                  </a:cubicBezTo>
                  <a:cubicBezTo>
                    <a:pt x="0" y="541"/>
                    <a:pt x="0" y="542"/>
                    <a:pt x="0" y="542"/>
                  </a:cubicBezTo>
                  <a:cubicBezTo>
                    <a:pt x="0" y="556"/>
                    <a:pt x="0" y="556"/>
                    <a:pt x="0" y="556"/>
                  </a:cubicBezTo>
                  <a:cubicBezTo>
                    <a:pt x="0" y="556"/>
                    <a:pt x="0" y="556"/>
                    <a:pt x="0" y="556"/>
                  </a:cubicBezTo>
                  <a:cubicBezTo>
                    <a:pt x="1" y="559"/>
                    <a:pt x="1" y="568"/>
                    <a:pt x="2" y="571"/>
                  </a:cubicBezTo>
                  <a:cubicBezTo>
                    <a:pt x="3" y="576"/>
                    <a:pt x="9" y="579"/>
                    <a:pt x="13" y="582"/>
                  </a:cubicBezTo>
                  <a:cubicBezTo>
                    <a:pt x="25" y="590"/>
                    <a:pt x="41" y="593"/>
                    <a:pt x="56" y="598"/>
                  </a:cubicBezTo>
                  <a:cubicBezTo>
                    <a:pt x="60" y="600"/>
                    <a:pt x="62" y="601"/>
                    <a:pt x="66" y="602"/>
                  </a:cubicBezTo>
                  <a:cubicBezTo>
                    <a:pt x="77" y="606"/>
                    <a:pt x="87" y="607"/>
                    <a:pt x="98" y="611"/>
                  </a:cubicBezTo>
                  <a:cubicBezTo>
                    <a:pt x="125" y="619"/>
                    <a:pt x="155" y="630"/>
                    <a:pt x="183" y="632"/>
                  </a:cubicBezTo>
                  <a:cubicBezTo>
                    <a:pt x="210" y="634"/>
                    <a:pt x="230" y="636"/>
                    <a:pt x="255" y="636"/>
                  </a:cubicBezTo>
                  <a:cubicBezTo>
                    <a:pt x="270" y="636"/>
                    <a:pt x="285" y="634"/>
                    <a:pt x="301" y="635"/>
                  </a:cubicBezTo>
                  <a:cubicBezTo>
                    <a:pt x="306" y="635"/>
                    <a:pt x="314" y="637"/>
                    <a:pt x="318" y="637"/>
                  </a:cubicBezTo>
                  <a:cubicBezTo>
                    <a:pt x="343" y="638"/>
                    <a:pt x="371" y="631"/>
                    <a:pt x="394" y="628"/>
                  </a:cubicBezTo>
                  <a:cubicBezTo>
                    <a:pt x="403" y="627"/>
                    <a:pt x="413" y="627"/>
                    <a:pt x="422" y="627"/>
                  </a:cubicBezTo>
                  <a:cubicBezTo>
                    <a:pt x="443" y="625"/>
                    <a:pt x="464" y="628"/>
                    <a:pt x="486" y="627"/>
                  </a:cubicBezTo>
                  <a:cubicBezTo>
                    <a:pt x="514" y="625"/>
                    <a:pt x="539" y="612"/>
                    <a:pt x="565" y="612"/>
                  </a:cubicBezTo>
                  <a:cubicBezTo>
                    <a:pt x="573" y="612"/>
                    <a:pt x="581" y="615"/>
                    <a:pt x="589" y="615"/>
                  </a:cubicBezTo>
                  <a:cubicBezTo>
                    <a:pt x="606" y="614"/>
                    <a:pt x="623" y="610"/>
                    <a:pt x="635" y="614"/>
                  </a:cubicBezTo>
                  <a:cubicBezTo>
                    <a:pt x="639" y="612"/>
                    <a:pt x="641" y="610"/>
                    <a:pt x="641" y="605"/>
                  </a:cubicBezTo>
                  <a:cubicBezTo>
                    <a:pt x="646" y="605"/>
                    <a:pt x="649" y="605"/>
                    <a:pt x="649" y="601"/>
                  </a:cubicBezTo>
                  <a:cubicBezTo>
                    <a:pt x="648" y="588"/>
                    <a:pt x="643" y="580"/>
                    <a:pt x="645" y="56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l" rtl="0"/>
              <a:endParaRPr lang="en-US" kern="120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093" name="Picture 45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3156" y="4987089"/>
            <a:ext cx="1181100" cy="1295400"/>
          </a:xfrm>
          <a:prstGeom prst="rect">
            <a:avLst/>
          </a:prstGeom>
          <a:noFill/>
        </p:spPr>
      </p:pic>
      <p:pic>
        <p:nvPicPr>
          <p:cNvPr id="2096" name="Picture 48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55219" y="5354302"/>
            <a:ext cx="657225" cy="657225"/>
          </a:xfrm>
          <a:prstGeom prst="rect">
            <a:avLst/>
          </a:prstGeom>
          <a:noFill/>
        </p:spPr>
      </p:pic>
      <p:pic>
        <p:nvPicPr>
          <p:cNvPr id="2097" name="Picture 49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1592" y="5753601"/>
            <a:ext cx="800100" cy="628650"/>
          </a:xfrm>
          <a:prstGeom prst="rect">
            <a:avLst/>
          </a:prstGeom>
          <a:noFill/>
        </p:spPr>
      </p:pic>
      <p:pic>
        <p:nvPicPr>
          <p:cNvPr id="2095" name="Picture 47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94133" y="4531644"/>
            <a:ext cx="942975" cy="1323975"/>
          </a:xfrm>
          <a:prstGeom prst="rect">
            <a:avLst/>
          </a:prstGeom>
          <a:noFill/>
        </p:spPr>
      </p:pic>
      <p:pic>
        <p:nvPicPr>
          <p:cNvPr id="2098" name="Picture 50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90625" y="5748838"/>
            <a:ext cx="581025" cy="638175"/>
          </a:xfrm>
          <a:prstGeom prst="rect">
            <a:avLst/>
          </a:prstGeom>
          <a:noFill/>
        </p:spPr>
      </p:pic>
      <p:pic>
        <p:nvPicPr>
          <p:cNvPr id="2099" name="Picture 51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72089" y="5300662"/>
            <a:ext cx="819150" cy="828675"/>
          </a:xfrm>
          <a:prstGeom prst="rect">
            <a:avLst/>
          </a:prstGeom>
          <a:noFill/>
        </p:spPr>
      </p:pic>
      <p:pic>
        <p:nvPicPr>
          <p:cNvPr id="2102" name="Picture 54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03207" y="5422982"/>
            <a:ext cx="1247775" cy="904875"/>
          </a:xfrm>
          <a:prstGeom prst="rect">
            <a:avLst/>
          </a:prstGeom>
          <a:noFill/>
        </p:spPr>
      </p:pic>
      <p:pic>
        <p:nvPicPr>
          <p:cNvPr id="2087" name="Picture 39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53114" y="4185486"/>
            <a:ext cx="962025" cy="1085850"/>
          </a:xfrm>
          <a:prstGeom prst="rect">
            <a:avLst/>
          </a:prstGeom>
          <a:noFill/>
        </p:spPr>
      </p:pic>
      <p:pic>
        <p:nvPicPr>
          <p:cNvPr id="2089" name="Picture 41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23135" y="4283744"/>
            <a:ext cx="657225" cy="1162050"/>
          </a:xfrm>
          <a:prstGeom prst="rect">
            <a:avLst/>
          </a:prstGeom>
          <a:noFill/>
        </p:spPr>
      </p:pic>
      <p:pic>
        <p:nvPicPr>
          <p:cNvPr id="2094" name="Picture 46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45131" y="4907380"/>
            <a:ext cx="971550" cy="781050"/>
          </a:xfrm>
          <a:prstGeom prst="rect">
            <a:avLst/>
          </a:prstGeom>
          <a:noFill/>
        </p:spPr>
      </p:pic>
      <p:pic>
        <p:nvPicPr>
          <p:cNvPr id="2090" name="Picture 42"/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4454" y="5111666"/>
            <a:ext cx="714375" cy="581025"/>
          </a:xfrm>
          <a:prstGeom prst="rect">
            <a:avLst/>
          </a:prstGeom>
          <a:noFill/>
        </p:spPr>
      </p:pic>
      <p:pic>
        <p:nvPicPr>
          <p:cNvPr id="2100" name="Picture 52"/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7626" y="4946483"/>
            <a:ext cx="514350" cy="895350"/>
          </a:xfrm>
          <a:prstGeom prst="rect">
            <a:avLst/>
          </a:prstGeom>
          <a:noFill/>
        </p:spPr>
      </p:pic>
      <p:pic>
        <p:nvPicPr>
          <p:cNvPr id="2101" name="Picture 53"/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28849" y="4897353"/>
            <a:ext cx="638175" cy="1009650"/>
          </a:xfrm>
          <a:prstGeom prst="rect">
            <a:avLst/>
          </a:prstGeom>
          <a:noFill/>
        </p:spPr>
      </p:pic>
      <p:pic>
        <p:nvPicPr>
          <p:cNvPr id="2080" name="Picture 32"/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64856" y="3433010"/>
            <a:ext cx="752475" cy="1676400"/>
          </a:xfrm>
          <a:prstGeom prst="rect">
            <a:avLst/>
          </a:prstGeom>
          <a:noFill/>
        </p:spPr>
      </p:pic>
      <p:pic>
        <p:nvPicPr>
          <p:cNvPr id="2084" name="Picture 36"/>
          <p:cNvPicPr>
            <a:picLocks noChangeAspect="1" noChangeArrowheads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59292" y="3781173"/>
            <a:ext cx="1028700" cy="1076325"/>
          </a:xfrm>
          <a:prstGeom prst="rect">
            <a:avLst/>
          </a:prstGeom>
          <a:noFill/>
        </p:spPr>
      </p:pic>
      <p:pic>
        <p:nvPicPr>
          <p:cNvPr id="2085" name="Picture 37"/>
          <p:cNvPicPr>
            <a:picLocks noChangeAspect="1" noChangeArrowheads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88519" y="3662863"/>
            <a:ext cx="495300" cy="1457325"/>
          </a:xfrm>
          <a:prstGeom prst="rect">
            <a:avLst/>
          </a:prstGeom>
          <a:noFill/>
        </p:spPr>
      </p:pic>
      <p:pic>
        <p:nvPicPr>
          <p:cNvPr id="2088" name="Picture 40"/>
          <p:cNvPicPr>
            <a:picLocks noChangeAspect="1" noChangeArrowheads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96553" y="4434890"/>
            <a:ext cx="381000" cy="619125"/>
          </a:xfrm>
          <a:prstGeom prst="rect">
            <a:avLst/>
          </a:prstGeom>
          <a:noFill/>
        </p:spPr>
      </p:pic>
      <p:pic>
        <p:nvPicPr>
          <p:cNvPr id="2091" name="Picture 43"/>
          <p:cNvPicPr>
            <a:picLocks noChangeAspect="1" noChangeArrowheads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67614" y="3994233"/>
            <a:ext cx="885825" cy="1019175"/>
          </a:xfrm>
          <a:prstGeom prst="rect">
            <a:avLst/>
          </a:prstGeom>
          <a:noFill/>
        </p:spPr>
      </p:pic>
      <p:pic>
        <p:nvPicPr>
          <p:cNvPr id="2092" name="Picture 44"/>
          <p:cNvPicPr>
            <a:picLocks noChangeAspect="1" noChangeArrowheads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7426" y="4347660"/>
            <a:ext cx="752475" cy="809625"/>
          </a:xfrm>
          <a:prstGeom prst="rect">
            <a:avLst/>
          </a:prstGeom>
          <a:noFill/>
        </p:spPr>
      </p:pic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67889" y="2916655"/>
            <a:ext cx="923925" cy="800100"/>
          </a:xfrm>
          <a:prstGeom prst="rect">
            <a:avLst/>
          </a:prstGeom>
          <a:noFill/>
        </p:spPr>
      </p:pic>
      <p:pic>
        <p:nvPicPr>
          <p:cNvPr id="2086" name="Picture 38"/>
          <p:cNvPicPr>
            <a:picLocks noChangeAspect="1" noChangeArrowheads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97492" y="3455069"/>
            <a:ext cx="876300" cy="990600"/>
          </a:xfrm>
          <a:prstGeom prst="rect">
            <a:avLst/>
          </a:prstGeom>
          <a:noFill/>
        </p:spPr>
      </p:pic>
      <p:pic>
        <p:nvPicPr>
          <p:cNvPr id="2069" name="Picture 21"/>
          <p:cNvPicPr>
            <a:picLocks noChangeAspect="1" noChangeArrowheads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2152" y="2293520"/>
            <a:ext cx="685800" cy="1276350"/>
          </a:xfrm>
          <a:prstGeom prst="rect">
            <a:avLst/>
          </a:prstGeom>
          <a:noFill/>
        </p:spPr>
      </p:pic>
      <p:pic>
        <p:nvPicPr>
          <p:cNvPr id="2076" name="Picture 28"/>
          <p:cNvPicPr>
            <a:picLocks noChangeAspect="1" noChangeArrowheads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08596" y="2935955"/>
            <a:ext cx="638175" cy="1114425"/>
          </a:xfrm>
          <a:prstGeom prst="rect">
            <a:avLst/>
          </a:prstGeom>
          <a:noFill/>
        </p:spPr>
      </p:pic>
      <p:pic>
        <p:nvPicPr>
          <p:cNvPr id="2074" name="Picture 26"/>
          <p:cNvPicPr>
            <a:picLocks noChangeAspect="1" noChangeArrowheads="1"/>
          </p:cNvPicPr>
          <p:nvPr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48074" y="3074318"/>
            <a:ext cx="1238250" cy="885825"/>
          </a:xfrm>
          <a:prstGeom prst="rect">
            <a:avLst/>
          </a:prstGeom>
          <a:noFill/>
        </p:spPr>
      </p:pic>
      <p:pic>
        <p:nvPicPr>
          <p:cNvPr id="2075" name="Picture 27"/>
          <p:cNvPicPr>
            <a:picLocks noChangeAspect="1" noChangeArrowheads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7185" y="2948488"/>
            <a:ext cx="552450" cy="752475"/>
          </a:xfrm>
          <a:prstGeom prst="rect">
            <a:avLst/>
          </a:prstGeom>
          <a:noFill/>
        </p:spPr>
      </p:pic>
      <p:pic>
        <p:nvPicPr>
          <p:cNvPr id="2077" name="Picture 29"/>
          <p:cNvPicPr>
            <a:picLocks noChangeAspect="1" noChangeArrowheads="1"/>
          </p:cNvPicPr>
          <p:nvPr/>
        </p:nvPicPr>
        <p:blipFill>
          <a:blip r:embed="rId3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45505" y="2691814"/>
            <a:ext cx="847725" cy="1362075"/>
          </a:xfrm>
          <a:prstGeom prst="rect">
            <a:avLst/>
          </a:prstGeom>
          <a:noFill/>
        </p:spPr>
      </p:pic>
      <p:pic>
        <p:nvPicPr>
          <p:cNvPr id="2081" name="Picture 33"/>
          <p:cNvPicPr>
            <a:picLocks noChangeAspect="1" noChangeArrowheads="1"/>
          </p:cNvPicPr>
          <p:nvPr/>
        </p:nvPicPr>
        <p:blipFill>
          <a:blip r:embed="rId3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6069" y="3498682"/>
            <a:ext cx="1076325" cy="1047750"/>
          </a:xfrm>
          <a:prstGeom prst="rect">
            <a:avLst/>
          </a:prstGeom>
          <a:noFill/>
        </p:spPr>
      </p:pic>
      <p:pic>
        <p:nvPicPr>
          <p:cNvPr id="2082" name="Picture 34"/>
          <p:cNvPicPr>
            <a:picLocks noChangeAspect="1" noChangeArrowheads="1"/>
          </p:cNvPicPr>
          <p:nvPr/>
        </p:nvPicPr>
        <p:blipFill>
          <a:blip r:embed="rId3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25628" y="3894722"/>
            <a:ext cx="419100" cy="704850"/>
          </a:xfrm>
          <a:prstGeom prst="rect">
            <a:avLst/>
          </a:prstGeom>
          <a:noFill/>
        </p:spPr>
      </p:pic>
      <p:pic>
        <p:nvPicPr>
          <p:cNvPr id="2083" name="Picture 35"/>
          <p:cNvPicPr>
            <a:picLocks noChangeAspect="1" noChangeArrowheads="1"/>
          </p:cNvPicPr>
          <p:nvPr/>
        </p:nvPicPr>
        <p:blipFill>
          <a:blip r:embed="rId3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50719" y="3765632"/>
            <a:ext cx="514350" cy="866775"/>
          </a:xfrm>
          <a:prstGeom prst="rect">
            <a:avLst/>
          </a:prstGeom>
          <a:noFill/>
        </p:spPr>
      </p:pic>
      <p:pic>
        <p:nvPicPr>
          <p:cNvPr id="2071" name="Picture 23"/>
          <p:cNvPicPr>
            <a:picLocks noChangeAspect="1" noChangeArrowheads="1"/>
          </p:cNvPicPr>
          <p:nvPr/>
        </p:nvPicPr>
        <p:blipFill>
          <a:blip r:embed="rId3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52185" y="1884947"/>
            <a:ext cx="790575" cy="1371600"/>
          </a:xfrm>
          <a:prstGeom prst="rect">
            <a:avLst/>
          </a:prstGeom>
          <a:noFill/>
        </p:spPr>
      </p:pic>
      <p:pic>
        <p:nvPicPr>
          <p:cNvPr id="2070" name="Picture 22"/>
          <p:cNvPicPr>
            <a:picLocks noChangeAspect="1" noChangeArrowheads="1"/>
          </p:cNvPicPr>
          <p:nvPr/>
        </p:nvPicPr>
        <p:blipFill>
          <a:blip r:embed="rId3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0102" y="1732548"/>
            <a:ext cx="790575" cy="1066800"/>
          </a:xfrm>
          <a:prstGeom prst="rect">
            <a:avLst/>
          </a:prstGeom>
          <a:noFill/>
        </p:spPr>
      </p:pic>
      <p:pic>
        <p:nvPicPr>
          <p:cNvPr id="2072" name="Picture 24"/>
          <p:cNvPicPr>
            <a:picLocks noChangeAspect="1" noChangeArrowheads="1"/>
          </p:cNvPicPr>
          <p:nvPr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8158" y="1770647"/>
            <a:ext cx="1066800" cy="1295400"/>
          </a:xfrm>
          <a:prstGeom prst="rect">
            <a:avLst/>
          </a:prstGeom>
          <a:noFill/>
        </p:spPr>
      </p:pic>
      <p:pic>
        <p:nvPicPr>
          <p:cNvPr id="2073" name="Picture 25"/>
          <p:cNvPicPr>
            <a:picLocks noChangeAspect="1" noChangeArrowheads="1"/>
          </p:cNvPicPr>
          <p:nvPr/>
        </p:nvPicPr>
        <p:blipFill>
          <a:blip r:embed="rId3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11529" y="1931318"/>
            <a:ext cx="800100" cy="733425"/>
          </a:xfrm>
          <a:prstGeom prst="rect">
            <a:avLst/>
          </a:prstGeom>
          <a:noFill/>
        </p:spPr>
      </p:pic>
      <p:pic>
        <p:nvPicPr>
          <p:cNvPr id="2078" name="Picture 30"/>
          <p:cNvPicPr>
            <a:picLocks noChangeAspect="1" noChangeArrowheads="1"/>
          </p:cNvPicPr>
          <p:nvPr/>
        </p:nvPicPr>
        <p:blipFill>
          <a:blip r:embed="rId3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8259" y="2482766"/>
            <a:ext cx="1162050" cy="962025"/>
          </a:xfrm>
          <a:prstGeom prst="rect">
            <a:avLst/>
          </a:prstGeom>
          <a:noFill/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3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94485" y="1315954"/>
            <a:ext cx="695325" cy="1162050"/>
          </a:xfrm>
          <a:prstGeom prst="rect">
            <a:avLst/>
          </a:prstGeom>
          <a:noFill/>
        </p:spPr>
      </p:pic>
      <p:pic>
        <p:nvPicPr>
          <p:cNvPr id="2079" name="Picture 31"/>
          <p:cNvPicPr>
            <a:picLocks noChangeAspect="1" noChangeArrowheads="1"/>
          </p:cNvPicPr>
          <p:nvPr/>
        </p:nvPicPr>
        <p:blipFill>
          <a:blip r:embed="rId4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27345" y="2324350"/>
            <a:ext cx="657225" cy="1038225"/>
          </a:xfrm>
          <a:prstGeom prst="rect">
            <a:avLst/>
          </a:prstGeom>
          <a:noFill/>
        </p:spPr>
      </p:pic>
      <p:pic>
        <p:nvPicPr>
          <p:cNvPr id="2103" name="Picture 55"/>
          <p:cNvPicPr>
            <a:picLocks noChangeAspect="1" noChangeArrowheads="1"/>
          </p:cNvPicPr>
          <p:nvPr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6728" y="2249905"/>
            <a:ext cx="714375" cy="914400"/>
          </a:xfrm>
          <a:prstGeom prst="rect">
            <a:avLst/>
          </a:prstGeom>
          <a:noFill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5411" y="882566"/>
            <a:ext cx="695325" cy="1419225"/>
          </a:xfrm>
          <a:prstGeom prst="rect">
            <a:avLst/>
          </a:prstGeom>
          <a:noFill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14524" y="849479"/>
            <a:ext cx="962025" cy="619125"/>
          </a:xfrm>
          <a:prstGeom prst="rect">
            <a:avLst/>
          </a:prstGeom>
          <a:noFill/>
        </p:spPr>
      </p:pic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4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28799" y="1422483"/>
            <a:ext cx="828675" cy="676275"/>
          </a:xfrm>
          <a:prstGeom prst="rect">
            <a:avLst/>
          </a:prstGeom>
          <a:noFill/>
        </p:spPr>
      </p:pic>
      <p:pic>
        <p:nvPicPr>
          <p:cNvPr id="2066" name="Picture 18"/>
          <p:cNvPicPr>
            <a:picLocks noChangeAspect="1" noChangeArrowheads="1"/>
          </p:cNvPicPr>
          <p:nvPr/>
        </p:nvPicPr>
        <p:blipFill>
          <a:blip r:embed="rId4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2173" y="992104"/>
            <a:ext cx="771525" cy="895350"/>
          </a:xfrm>
          <a:prstGeom prst="rect">
            <a:avLst/>
          </a:prstGeom>
          <a:noFill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5829" y="732673"/>
            <a:ext cx="657225" cy="676275"/>
          </a:xfrm>
          <a:prstGeom prst="rect">
            <a:avLst/>
          </a:prstGeom>
          <a:noFill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4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36018" y="773530"/>
            <a:ext cx="876300" cy="819150"/>
          </a:xfrm>
          <a:prstGeom prst="rect">
            <a:avLst/>
          </a:prstGeom>
          <a:noFill/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4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48588" y="790575"/>
            <a:ext cx="523875" cy="400050"/>
          </a:xfrm>
          <a:prstGeom prst="rect">
            <a:avLst/>
          </a:prstGeom>
          <a:noFill/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4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4034" y="907131"/>
            <a:ext cx="581025" cy="904875"/>
          </a:xfrm>
          <a:prstGeom prst="rect">
            <a:avLst/>
          </a:prstGeom>
          <a:noFill/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5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92116" y="1353802"/>
            <a:ext cx="1066800" cy="733425"/>
          </a:xfrm>
          <a:prstGeom prst="rect">
            <a:avLst/>
          </a:prstGeom>
          <a:noFill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5746" y="672515"/>
            <a:ext cx="523875" cy="828675"/>
          </a:xfrm>
          <a:prstGeom prst="rect">
            <a:avLst/>
          </a:prstGeom>
          <a:noFill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4292" y="684546"/>
            <a:ext cx="657225" cy="676275"/>
          </a:xfrm>
          <a:prstGeom prst="rect">
            <a:avLst/>
          </a:prstGeom>
          <a:noFill/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5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87541" y="1035217"/>
            <a:ext cx="600075" cy="857250"/>
          </a:xfrm>
          <a:prstGeom prst="rect">
            <a:avLst/>
          </a:prstGeom>
          <a:noFill/>
        </p:spPr>
      </p:pic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5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87603" y="1041233"/>
            <a:ext cx="514350" cy="781050"/>
          </a:xfrm>
          <a:prstGeom prst="rect">
            <a:avLst/>
          </a:prstGeom>
          <a:noFill/>
        </p:spPr>
      </p:pic>
      <p:pic>
        <p:nvPicPr>
          <p:cNvPr id="2068" name="Picture 20"/>
          <p:cNvPicPr>
            <a:picLocks noChangeAspect="1" noChangeArrowheads="1"/>
          </p:cNvPicPr>
          <p:nvPr/>
        </p:nvPicPr>
        <p:blipFill>
          <a:blip r:embed="rId5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3320" y="1621756"/>
            <a:ext cx="447675" cy="438150"/>
          </a:xfrm>
          <a:prstGeom prst="rect">
            <a:avLst/>
          </a:prstGeom>
          <a:noFill/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5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3182" y="1578142"/>
            <a:ext cx="647700" cy="990600"/>
          </a:xfrm>
          <a:prstGeom prst="rect">
            <a:avLst/>
          </a:prstGeom>
          <a:noFill/>
        </p:spPr>
      </p:pic>
      <p:pic>
        <p:nvPicPr>
          <p:cNvPr id="69" name="Picture 2"/>
          <p:cNvPicPr>
            <a:picLocks noChangeAspect="1" noChangeArrowheads="1"/>
          </p:cNvPicPr>
          <p:nvPr/>
        </p:nvPicPr>
        <p:blipFill>
          <a:blip r:embed="rId5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0542" y="683379"/>
            <a:ext cx="1989221" cy="6036257"/>
          </a:xfrm>
          <a:prstGeom prst="rect">
            <a:avLst/>
          </a:prstGeom>
          <a:noFill/>
          <a:effectLst>
            <a:outerShdw blurRad="50800" dist="12700" dir="5400000" algn="ctr" rotWithShape="0">
              <a:srgbClr val="000000">
                <a:alpha val="43137"/>
              </a:srgbClr>
            </a:outerShdw>
            <a:softEdge rad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1500">
        <p:cut/>
      </p:transition>
    </mc:Choice>
    <mc:Fallback xmlns="">
      <p:transition spd="slow" advClick="0" advTm="1500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07407E-6 C -0.00833 0.25532 -0.01667 0.51064 -0.02587 0.61319 C -0.03507 0.71643 -0.04879 0.61111 -0.05556 0.61689 C -0.06233 0.62268 -0.06476 0.64375 -0.06667 0.64814 " pathEditMode="relative" rAng="0" ptsTypes="aaaA">
                                      <p:cBhvr>
                                        <p:cTn id="6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0" y="358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0.00255 C -0.00451 0.11551 -0.02621 0.58472 -0.02673 0.70556 C -0.02725 0.82639 -0.00833 0.71181 -0.00364 0.72269 C 0.00104 0.7331 0.00018 0.75972 0.00104 0.76944 " pathEditMode="relative" rAng="0" ptsTypes="aaaa">
                                      <p:cBhvr>
                                        <p:cTn id="10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0" y="414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2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C 0.00156 0.28565 0.0033 0.57153 0.00833 0.69259 C 0.01336 0.81366 0.02586 0.71713 0.03055 0.72708 C 0.03524 0.73704 0.03559 0.74444 0.03611 0.75185 " pathEditMode="relative" ptsTypes="aaaA">
                                      <p:cBhvr>
                                        <p:cTn id="14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100000">
                                      <p:cBhvr>
                                        <p:cTn id="16" dur="5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2.22222E-6 C -0.0026 0.19028 -0.00521 0.38056 -0.00087 0.45926 C 0.00347 0.53796 0.02014 0.46667 0.02604 0.47292 C 0.03194 0.47917 0.03316 0.4882 0.03438 0.49745 " pathEditMode="relative" ptsTypes="aaaA">
                                      <p:cBhvr>
                                        <p:cTn id="18" dur="500" fill="hold"/>
                                        <p:tgtEl>
                                          <p:spTgt spid="20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0" dur="500" fill="hold"/>
                                        <p:tgtEl>
                                          <p:spTgt spid="20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48148E-6 C -0.00833 0.21528 -0.01667 0.43102 -0.02587 0.51736 C -0.03507 0.60486 -0.04879 0.51551 -0.05556 0.5206 C -0.06233 0.52546 -0.06476 0.54305 -0.06667 0.54699 " pathEditMode="relative" rAng="0" ptsTypes="aaaA">
                                      <p:cBhvr>
                                        <p:cTn id="22" dur="500" fill="hold"/>
                                        <p:tgtEl>
                                          <p:spTgt spid="20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0" y="3020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4" dur="500" fill="hold"/>
                                        <p:tgtEl>
                                          <p:spTgt spid="20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94798E-6 C -0.00834 0.11006 -0.01667 0.22035 -0.02587 0.26451 C -0.03507 0.3096 -0.04879 0.26382 -0.05556 0.26636 C -0.06233 0.2689 -0.06476 0.27792 -0.06667 0.28 " pathEditMode="relative" rAng="0" ptsTypes="aaaA">
                                      <p:cBhvr>
                                        <p:cTn id="26" dur="500" fill="hold"/>
                                        <p:tgtEl>
                                          <p:spTgt spid="20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0" y="1550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28" dur="500" fill="hold"/>
                                        <p:tgtEl>
                                          <p:spTgt spid="20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46821E-7 C 0.00312 0.20277 0.0066 0.40578 0.01666 0.49202 C 0.02673 0.57827 0.05191 0.5096 0.06128 0.51676 C 0.07066 0.5237 0.07135 0.52879 0.07257 0.5341 " pathEditMode="relative" rAng="0" ptsTypes="aaaA">
                                      <p:cBhvr>
                                        <p:cTn id="30" dur="500" fill="hold"/>
                                        <p:tgtEl>
                                          <p:spTgt spid="2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00" y="2890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100000">
                                      <p:cBhvr>
                                        <p:cTn id="32" dur="500" fill="hold"/>
                                        <p:tgtEl>
                                          <p:spTgt spid="21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2.22222E-6 C -0.0026 0.19028 -0.00521 0.38056 -0.00087 0.45926 C 0.00347 0.53796 0.02014 0.46667 0.02604 0.47292 C 0.03194 0.47917 0.03316 0.4882 0.03438 0.49745 " pathEditMode="relative" ptsTypes="aaaA">
                                      <p:cBhvr>
                                        <p:cTn id="34" dur="500" fill="hold"/>
                                        <p:tgtEl>
                                          <p:spTgt spid="20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36" dur="500" fill="hold"/>
                                        <p:tgtEl>
                                          <p:spTgt spid="20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15607E-7 C 0.01111 0.11561 0.02222 0.23191 0.03437 0.27838 C 0.0467 0.32555 0.06493 0.27746 0.07396 0.28 C 0.08299 0.28254 0.08628 0.29225 0.08889 0.29434 " pathEditMode="relative" rAng="0" ptsTypes="aaaA">
                                      <p:cBhvr>
                                        <p:cTn id="38" dur="500" fill="hold"/>
                                        <p:tgtEl>
                                          <p:spTgt spid="20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" y="163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40" dur="500" fill="hold"/>
                                        <p:tgtEl>
                                          <p:spTgt spid="20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81481E-6 C -0.01041 0.2382 -0.02066 0.47663 -0.03212 0.57246 C -0.04357 0.66922 -0.06041 0.57061 -0.06857 0.57616 C -0.07708 0.58125 -0.08003 0.60116 -0.08229 0.60533 " pathEditMode="relative" rAng="0" ptsTypes="aaaA">
                                      <p:cBhvr>
                                        <p:cTn id="42" dur="5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00" y="3340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44" dur="500" fill="hold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3.7037E-6 C 0.00903 0.21319 0.01806 0.42685 0.02778 0.51273 C 0.03785 0.5993 0.05261 0.51088 0.06007 0.51574 C 0.06737 0.5206 0.06997 0.53842 0.07223 0.54189 " pathEditMode="relative" rAng="0" ptsTypes="aaaA">
                                      <p:cBhvr>
                                        <p:cTn id="46" dur="50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00" y="3000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48" dur="50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5938E-6 C -0.01598 0.22947 -0.03177 0.45917 -0.04931 0.5517 C -0.06667 0.64469 -0.09271 0.54962 -0.10556 0.55494 C -0.11841 0.56003 -0.12309 0.57899 -0.12657 0.58293 " pathEditMode="relative" rAng="0" ptsTypes="aaaA">
                                      <p:cBhvr>
                                        <p:cTn id="50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00" y="3220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52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39949E-6 C -0.00833 0.28175 -0.01667 0.5635 -0.02587 0.67661 C -0.03507 0.79066 -0.04879 0.6743 -0.05556 0.68078 C -0.06233 0.68702 -0.06476 0.71039 -0.06667 0.71525 " pathEditMode="relative" rAng="0" ptsTypes="aaaA">
                                      <p:cBhvr>
                                        <p:cTn id="54" dur="500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0" y="3950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56" dur="500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07407E-6 C 0.00208 0.31528 0.00434 0.63079 0.00677 0.75787 C 0.00955 0.88588 0.01302 0.7551 0.01493 0.76227 C 0.01666 0.76922 0.01753 0.79561 0.01823 0.80093 " pathEditMode="relative" rAng="0" ptsTypes="aaaA">
                                      <p:cBhvr>
                                        <p:cTn id="58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0" y="4430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0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6.40759E-7 C -0.02187 0.26648 -0.04357 0.53273 -0.06753 0.63983 C -0.09149 0.74786 -0.12708 0.63752 -0.14479 0.64377 C -0.16232 0.64978 -0.16875 0.67199 -0.17343 0.67638 " pathEditMode="relative" rAng="0" ptsTypes="aaaA">
                                      <p:cBhvr>
                                        <p:cTn id="62" dur="500" fill="hold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00" y="3740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8100000">
                                      <p:cBhvr>
                                        <p:cTn id="64" dur="500" fill="hold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77678E-6 C -0.00833 0.29957 -0.01667 0.59913 -0.02587 0.71964 C -0.03507 0.84086 -0.04879 0.7171 -0.05556 0.72404 C -0.06233 0.73075 -0.06476 0.7555 -0.06667 0.76059 " pathEditMode="relative" rAng="0" ptsTypes="aaaA">
                                      <p:cBhvr>
                                        <p:cTn id="66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0" y="4200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8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20541E-6 C 0.00278 0.29332 0.00556 0.58895 0.00851 0.70646 C 0.01163 0.82651 0.01615 0.70391 0.0184 0.71039 C 0.02066 0.71687 0.02153 0.74162 0.02222 0.74694 " pathEditMode="relative" rAng="0" ptsTypes="aaaA">
                                      <p:cBhvr>
                                        <p:cTn id="70" dur="5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0" y="4130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72" dur="5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C 0.00156 0.27732 0.00329 0.55486 0.00833 0.67246 C 0.01336 0.79005 0.02586 0.6963 0.03055 0.70579 C 0.03524 0.71551 0.03559 0.72269 0.03611 0.72986 " pathEditMode="relative" rAng="0" ptsTypes="aaaA">
                                      <p:cBhvr>
                                        <p:cTn id="74" dur="5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0" y="3950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76" dur="5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48148E-6 C -0.00365 0.29607 -0.00729 0.59213 -0.01146 0.71111 C -0.01545 0.83102 -0.02135 0.7088 -0.02431 0.71551 C -0.02743 0.72222 -0.02847 0.74653 -0.02917 0.75162 " pathEditMode="relative" rAng="0" ptsTypes="aaaA">
                                      <p:cBhvr>
                                        <p:cTn id="7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" y="4160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80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-7.40741E-7 C -0.00157 0.22107 -0.00521 0.44236 0.00086 0.5338 C 0.00711 0.62546 0.03073 0.54236 0.03906 0.54977 C 0.04757 0.55695 0.0493 0.56759 0.05104 0.57824 " pathEditMode="relative" rAng="0" ptsTypes="aaaA">
                                      <p:cBhvr>
                                        <p:cTn id="82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" y="3130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84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4.07407E-6 C -0.00365 0.28009 -0.00729 0.56041 -0.01146 0.67291 C -0.01545 0.78657 -0.02136 0.67083 -0.02431 0.67708 C -0.02743 0.68356 -0.02847 0.70648 -0.02917 0.71134 " pathEditMode="relative" rAng="0" ptsTypes="aaaA">
                                      <p:cBhvr>
                                        <p:cTn id="86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" y="39300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88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4.07407E-6 C 0.0033 0.25926 0.00678 0.51875 0.01042 0.62291 C 0.01424 0.72824 0.0198 0.62083 0.02257 0.62685 C 0.02518 0.6324 0.02622 0.65393 0.02709 0.65856 " pathEditMode="relative" rAng="0" ptsTypes="aaaA">
                                      <p:cBhvr>
                                        <p:cTn id="90" dur="5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0" y="36400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200000">
                                      <p:cBhvr>
                                        <p:cTn id="92" dur="5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81481E-6 C -0.01041 0.2382 -0.02066 0.47663 -0.03212 0.57246 C -0.04357 0.66922 -0.06041 0.57061 -0.06857 0.57616 C -0.07708 0.58125 -0.08003 0.60116 -0.08229 0.60533 " pathEditMode="relative" rAng="0" ptsTypes="aaaA">
                                      <p:cBhvr>
                                        <p:cTn id="94" dur="50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00" y="33400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96" dur="50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96296E-6 C -0.00399 0.24121 -0.00798 0.48287 -0.00139 0.58264 C 0.00556 0.6831 0.03195 0.59213 0.04115 0.60023 C 0.05052 0.60787 0.05243 0.61968 0.05452 0.63125 " pathEditMode="relative" rAng="0" ptsTypes="aaaA">
                                      <p:cBhvr>
                                        <p:cTn id="98" dur="500" fill="hold"/>
                                        <p:tgtEl>
                                          <p:spTgt spid="20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0" y="34100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8100000">
                                      <p:cBhvr>
                                        <p:cTn id="100" dur="500" fill="hold"/>
                                        <p:tgtEl>
                                          <p:spTgt spid="20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5.20231E-7 C -0.00833 0.16069 -0.01667 0.32162 -0.02587 0.38613 C -0.03507 0.45133 -0.04879 0.38497 -0.05556 0.38844 C -0.06233 0.39214 -0.06476 0.40532 -0.06667 0.40809 " pathEditMode="relative" rAng="0" ptsTypes="aaaA">
                                      <p:cBhvr>
                                        <p:cTn id="102" dur="50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0" y="22600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04" dur="500" fill="hold"/>
                                        <p:tgtEl>
                                          <p:spTgt spid="20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07407E-6 C -0.01371 0.23264 -0.02725 0.46528 -0.04218 0.5588 C -0.05712 0.65301 -0.07934 0.55672 -0.09028 0.56204 C -0.10139 0.56737 -0.10538 0.58635 -0.10833 0.59051 " pathEditMode="relative" rAng="0" ptsTypes="aaaA">
                                      <p:cBhvr>
                                        <p:cTn id="106" dur="5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00" y="32600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8100000">
                                      <p:cBhvr>
                                        <p:cTn id="108" dur="5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07407E-6 C -0.01371 0.23264 -0.02725 0.46528 -0.04218 0.5588 C -0.05712 0.65301 -0.07934 0.55672 -0.09028 0.56204 C -0.10139 0.56737 -0.10538 0.58635 -0.10833 0.59051 " pathEditMode="relative" rAng="0" ptsTypes="aaaA">
                                      <p:cBhvr>
                                        <p:cTn id="110" dur="500" fill="hold"/>
                                        <p:tgtEl>
                                          <p:spTgt spid="20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00" y="32600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8100000">
                                      <p:cBhvr>
                                        <p:cTn id="112" dur="500" fill="hold"/>
                                        <p:tgtEl>
                                          <p:spTgt spid="20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4.07407E-6 C -0.00261 0.18472 -0.00521 0.36967 -0.00087 0.44606 C 0.00347 0.52268 0.02014 0.45324 0.02604 0.45926 C 0.03194 0.46551 0.03316 0.4743 0.03437 0.4831 " pathEditMode="relative" rAng="0" ptsTypes="aaaA">
                                      <p:cBhvr>
                                        <p:cTn id="114" dur="50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0" y="26100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116" dur="500" fill="hold"/>
                                        <p:tgtEl>
                                          <p:spTgt spid="20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5.20231E-7 C 0.00989 0.15584 0.01979 0.31191 0.03073 0.37503 C 0.04166 0.43838 0.05798 0.37364 0.06597 0.37711 C 0.07413 0.38058 0.07691 0.39376 0.07934 0.3963 " pathEditMode="relative" rAng="0" ptsTypes="aaaA">
                                      <p:cBhvr>
                                        <p:cTn id="118" dur="500" fill="hold"/>
                                        <p:tgtEl>
                                          <p:spTgt spid="20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00" y="21900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20" dur="500" fill="hold"/>
                                        <p:tgtEl>
                                          <p:spTgt spid="20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5.20231E-7 C 0.00989 0.15584 0.01979 0.31191 0.03073 0.37503 C 0.04166 0.43838 0.05798 0.37364 0.06597 0.37711 C 0.07413 0.38058 0.07691 0.39376 0.07934 0.3963 " pathEditMode="relative" rAng="0" ptsTypes="aaaA">
                                      <p:cBhvr>
                                        <p:cTn id="122" dur="500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00" y="21900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124" dur="500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7.61046E-7 C -0.01007 0.16817 -0.02014 0.3368 -0.03125 0.40504 C -0.04236 0.47374 -0.05902 0.40342 -0.06701 0.40736 C -0.07534 0.41106 -0.07812 0.42517 -0.08055 0.42794 " pathEditMode="relative" rAng="0" ptsTypes="aaaA">
                                      <p:cBhvr>
                                        <p:cTn id="126" dur="500" fill="hold"/>
                                        <p:tgtEl>
                                          <p:spTgt spid="20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00" y="23700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128" dur="500" fill="hold"/>
                                        <p:tgtEl>
                                          <p:spTgt spid="20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33333E-6 C -0.00851 0.10416 -0.01684 0.20879 -0.02622 0.25115 C -0.03525 0.29421 -0.04896 0.25023 -0.05556 0.25277 C -0.0625 0.25486 -0.06476 0.26389 -0.0665 0.26551 " pathEditMode="relative" rAng="0" ptsTypes="aaaA">
                                      <p:cBhvr>
                                        <p:cTn id="130" dur="50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0" y="14700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32" dur="500" fill="hold"/>
                                        <p:tgtEl>
                                          <p:spTgt spid="20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22222E-6 C 0.00869 0.10787 0.01737 0.21666 0.02691 0.26041 C 0.03629 0.30532 0.05035 0.25949 0.0573 0.26227 C 0.06441 0.26435 0.06667 0.27384 0.06858 0.27546 " pathEditMode="relative" rAng="0" ptsTypes="aaaA">
                                      <p:cBhvr>
                                        <p:cTn id="134" dur="500" fill="hold"/>
                                        <p:tgtEl>
                                          <p:spTgt spid="20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00" y="15300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36" dur="500" fill="hold"/>
                                        <p:tgtEl>
                                          <p:spTgt spid="20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15684E-6 C -0.02031 0.13092 -0.04045 0.26254 -0.06267 0.31575 C -0.08507 0.36942 -0.1184 0.31436 -0.13437 0.3176 C -0.15104 0.32038 -0.15659 0.33148 -0.16145 0.33356 " pathEditMode="relative" rAng="0" ptsTypes="aaaA">
                                      <p:cBhvr>
                                        <p:cTn id="138" dur="500" fill="hold"/>
                                        <p:tgtEl>
                                          <p:spTgt spid="2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00" y="18500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3600000">
                                      <p:cBhvr>
                                        <p:cTn id="140" dur="500" fill="hold"/>
                                        <p:tgtEl>
                                          <p:spTgt spid="20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07407E-6 C -0.00555 0.10024 -0.01111 0.2007 -0.01719 0.24144 C -0.02326 0.28241 -0.03246 0.24028 -0.0368 0.24283 C -0.04132 0.24491 -0.04288 0.25324 -0.04409 0.2551 " pathEditMode="relative" rAng="0" ptsTypes="aaaA">
                                      <p:cBhvr>
                                        <p:cTn id="142" dur="500" fill="hold"/>
                                        <p:tgtEl>
                                          <p:spTgt spid="20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0" y="14100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0800000">
                                      <p:cBhvr>
                                        <p:cTn id="144" dur="500" fill="hold"/>
                                        <p:tgtEl>
                                          <p:spTgt spid="20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33333E-6 C -0.00087 0.06551 -0.00156 0.13148 -0.00226 0.15811 C -0.00295 0.18519 -0.00417 0.15741 -0.00469 0.15903 C -0.00521 0.16019 -0.00556 0.16574 -0.00556 0.16713 " pathEditMode="relative" rAng="0" ptsTypes="aaaA">
                                      <p:cBhvr>
                                        <p:cTn id="146" dur="500" fill="hold"/>
                                        <p:tgtEl>
                                          <p:spTgt spid="20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" y="9300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48" dur="500" fill="hold"/>
                                        <p:tgtEl>
                                          <p:spTgt spid="20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48148E-6 C 0.00157 0.10116 0.0033 0.20278 0.00521 0.24398 C 0.00695 0.28565 0.00973 0.24282 0.01111 0.24537 C 0.0125 0.24745 0.01285 0.25602 0.01337 0.25787 " pathEditMode="relative" rAng="0" ptsTypes="aaaA">
                                      <p:cBhvr>
                                        <p:cTn id="150" dur="500" fill="hold"/>
                                        <p:tgtEl>
                                          <p:spTgt spid="20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0" y="14300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52" dur="500" fill="hold"/>
                                        <p:tgtEl>
                                          <p:spTgt spid="20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48148E-6 C 0.00157 0.10116 0.0033 0.20278 0.00521 0.24398 C 0.00695 0.28565 0.00973 0.24282 0.01111 0.24537 C 0.0125 0.24745 0.01285 0.25602 0.01337 0.25787 " pathEditMode="relative" rAng="0" ptsTypes="aaaA">
                                      <p:cBhvr>
                                        <p:cTn id="154" dur="500" fill="hold"/>
                                        <p:tgtEl>
                                          <p:spTgt spid="20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0" y="14300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56" dur="500" fill="hold"/>
                                        <p:tgtEl>
                                          <p:spTgt spid="20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77122E-6 C 0.00781 0.10386 0.01563 0.20819 0.02431 0.25006 C 0.03299 0.29262 0.04584 0.24936 0.05226 0.25191 C 0.05868 0.25422 0.06094 0.26278 0.06285 0.26463 " pathEditMode="relative" rAng="0" ptsTypes="aaaA">
                                      <p:cBhvr>
                                        <p:cTn id="158" dur="500" fill="hold"/>
                                        <p:tgtEl>
                                          <p:spTgt spid="20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0" y="14600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60" dur="500" fill="hold"/>
                                        <p:tgtEl>
                                          <p:spTgt spid="20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2.59259E-6 C 0.00382 0.04583 0.00764 0.09213 0.01163 0.11088 C 0.01597 0.13009 0.02205 0.11065 0.02535 0.11157 C 0.0283 0.11273 0.02934 0.11643 0.03055 0.11736 " pathEditMode="relative" rAng="0" ptsTypes="aaaA">
                                      <p:cBhvr>
                                        <p:cTn id="162" dur="500" fill="hold"/>
                                        <p:tgtEl>
                                          <p:spTgt spid="20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0" y="6500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64" dur="500" fill="hold"/>
                                        <p:tgtEl>
                                          <p:spTgt spid="20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7.40741E-7 C -0.00347 0.05903 -0.00677 0.11852 -0.01024 0.14282 C -0.01406 0.16759 -0.01944 0.14236 -0.02222 0.14352 C -0.02482 0.14514 -0.02569 0.14977 -0.02673 0.15116 " pathEditMode="relative" rAng="0" ptsTypes="aaaA">
                                      <p:cBhvr>
                                        <p:cTn id="166" dur="500" fill="hold"/>
                                        <p:tgtEl>
                                          <p:spTgt spid="20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0" y="8400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168" dur="500" fill="hold"/>
                                        <p:tgtEl>
                                          <p:spTgt spid="20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7.40741E-7 C -0.00347 0.05903 -0.00677 0.11852 -0.01024 0.14282 C -0.01406 0.16759 -0.01944 0.14236 -0.02222 0.14352 C -0.02482 0.14514 -0.02569 0.14977 -0.02673 0.15116 " pathEditMode="relative" rAng="0" ptsTypes="aaaA">
                                      <p:cBhvr>
                                        <p:cTn id="170" dur="500" fill="hold"/>
                                        <p:tgtEl>
                                          <p:spTgt spid="20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0" y="8400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172" dur="500" fill="hold"/>
                                        <p:tgtEl>
                                          <p:spTgt spid="20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C 0.00469 0.07592 0.00903 0.15347 0.01371 0.18472 C 0.01892 0.21736 0.02621 0.18425 0.02986 0.18588 C 0.0335 0.18796 0.03455 0.19398 0.03611 0.1956 " pathEditMode="relative" rAng="0" ptsTypes="aaaA">
                                      <p:cBhvr>
                                        <p:cTn id="174" dur="500" fill="hold"/>
                                        <p:tgtEl>
                                          <p:spTgt spid="20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0" y="10900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76" dur="500" fill="hold"/>
                                        <p:tgtEl>
                                          <p:spTgt spid="20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3.7037E-6 C -0.00295 0.04491 -0.00573 0.09005 -0.00868 0.10857 C -0.01198 0.12755 -0.01649 0.10834 -0.01892 0.10903 C -0.021 0.11042 -0.0217 0.11389 -0.02257 0.11482 " pathEditMode="relative" rAng="0" ptsTypes="aaaA">
                                      <p:cBhvr>
                                        <p:cTn id="178" dur="500" fill="hold"/>
                                        <p:tgtEl>
                                          <p:spTgt spid="20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0" y="6400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180" dur="500" fill="hold"/>
                                        <p:tgtEl>
                                          <p:spTgt spid="20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3.7037E-6 C -0.00295 0.04491 -0.00573 0.09005 -0.00868 0.10857 C -0.01198 0.12755 -0.01649 0.10834 -0.01892 0.10903 C -0.021 0.11042 -0.0217 0.11389 -0.02257 0.11482 " pathEditMode="relative" rAng="0" ptsTypes="aaaA">
                                      <p:cBhvr>
                                        <p:cTn id="182" dur="500" fill="hold"/>
                                        <p:tgtEl>
                                          <p:spTgt spid="20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0" y="6400"/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184" dur="500" fill="hold"/>
                                        <p:tgtEl>
                                          <p:spTgt spid="20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60097E-6 C 0.00469 0.06015 0.00903 0.12122 0.01371 0.14597 C 0.01892 0.17141 0.02621 0.14551 0.02986 0.14666 C 0.0335 0.14828 0.03455 0.15314 0.03611 0.15453 " pathEditMode="relative" rAng="0" ptsTypes="aaaA">
                                      <p:cBhvr>
                                        <p:cTn id="186" dur="500" fill="hold"/>
                                        <p:tgtEl>
                                          <p:spTgt spid="2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0" y="8600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88" dur="500" fill="hold"/>
                                        <p:tgtEl>
                                          <p:spTgt spid="2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2.59259E-6 C 0.00382 0.04583 0.00764 0.09213 0.01163 0.11088 C 0.01597 0.13009 0.02205 0.11065 0.02535 0.11157 C 0.0283 0.11273 0.02934 0.11643 0.03055 0.11736 " pathEditMode="relative" rAng="0" ptsTypes="aaaA">
                                      <p:cBhvr>
                                        <p:cTn id="190" dur="500" fill="hold"/>
                                        <p:tgtEl>
                                          <p:spTgt spid="2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0" y="6500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92" dur="500" fill="hold"/>
                                        <p:tgtEl>
                                          <p:spTgt spid="2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7037E-6 C -0.00295 0.03727 -0.00573 0.07477 -0.00868 0.09005 C -0.01198 0.10602 -0.01649 0.09005 -0.01892 0.09051 C -0.02101 0.09167 -0.0217 0.09445 -0.02257 0.09537 " pathEditMode="relative" rAng="0" ptsTypes="aaaA">
                                      <p:cBhvr>
                                        <p:cTn id="194" dur="500" fill="hold"/>
                                        <p:tgtEl>
                                          <p:spTgt spid="20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0" y="5300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196" dur="500" fill="hold"/>
                                        <p:tgtEl>
                                          <p:spTgt spid="20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59259E-6 C -0.00573 0.01551 -0.01128 0.03125 -0.01771 0.03773 C -0.02361 0.04422 -0.03281 0.0375 -0.03715 0.03773 C -0.04166 0.0382 -0.04323 0.03959 -0.04427 0.03959 " pathEditMode="relative" rAng="0" ptsTypes="aaaA">
                                      <p:cBhvr>
                                        <p:cTn id="198" dur="500" fill="hold"/>
                                        <p:tgtEl>
                                          <p:spTgt spid="20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0" y="2200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200" dur="500" fill="hold"/>
                                        <p:tgtEl>
                                          <p:spTgt spid="20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46195E-6 C 0.00382 0.02406 0.00764 0.04881 0.01164 0.05876 C 0.01598 0.06917 0.02205 0.05853 0.02535 0.05922 C 0.0283 0.05991 0.02934 0.06176 0.03056 0.06223 " pathEditMode="relative" rAng="0" ptsTypes="aaaA">
                                      <p:cBhvr>
                                        <p:cTn id="202" dur="500" fill="hold"/>
                                        <p:tgtEl>
                                          <p:spTgt spid="20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0" y="3400"/>
                                    </p:animMotion>
                                  </p:childTnLst>
                                </p:cTn>
                              </p:par>
                              <p:par>
                                <p:cTn id="203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204" dur="500" fill="hold"/>
                                        <p:tgtEl>
                                          <p:spTgt spid="20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46195E-6 C 0.00382 0.02406 0.00764 0.04881 0.01164 0.05876 C 0.01598 0.06917 0.02205 0.05853 0.02535 0.05922 C 0.0283 0.05991 0.02934 0.06176 0.03056 0.06223 " pathEditMode="relative" rAng="0" ptsTypes="aaaA">
                                      <p:cBhvr>
                                        <p:cTn id="206" dur="500" fill="hold"/>
                                        <p:tgtEl>
                                          <p:spTgt spid="2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0" y="3400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8" presetClass="emp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208" dur="500" fill="hold"/>
                                        <p:tgtEl>
                                          <p:spTgt spid="2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500"/>
                            </p:stCondLst>
                            <p:childTnLst>
                              <p:par>
                                <p:cTn id="210" presetID="1" presetClass="exit" presetSubtype="0" fill="hold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val 50"/>
          <p:cNvSpPr/>
          <p:nvPr/>
        </p:nvSpPr>
        <p:spPr>
          <a:xfrm>
            <a:off x="1109010" y="3866649"/>
            <a:ext cx="2069702" cy="241662"/>
          </a:xfrm>
          <a:prstGeom prst="ellipse">
            <a:avLst/>
          </a:prstGeom>
          <a:gradFill flip="none" rotWithShape="1">
            <a:gsLst>
              <a:gs pos="0">
                <a:sysClr val="windowText" lastClr="000000">
                  <a:lumMod val="90000"/>
                  <a:alpha val="62000"/>
                </a:sysClr>
              </a:gs>
              <a:gs pos="100000">
                <a:srgbClr val="08CFEE">
                  <a:tint val="23500"/>
                  <a:satMod val="160000"/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2" name="Picture 4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" y="1295400"/>
            <a:ext cx="1447800" cy="1981200"/>
          </a:xfrm>
          <a:prstGeom prst="rect">
            <a:avLst/>
          </a:prstGeom>
        </p:spPr>
      </p:pic>
      <p:pic>
        <p:nvPicPr>
          <p:cNvPr id="33" name="Picture 15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05200" y="1219200"/>
            <a:ext cx="457200" cy="838200"/>
          </a:xfrm>
          <a:prstGeom prst="rect">
            <a:avLst/>
          </a:prstGeom>
        </p:spPr>
      </p:pic>
      <p:pic>
        <p:nvPicPr>
          <p:cNvPr id="34" name="Picture 9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9800" y="2286000"/>
            <a:ext cx="1219200" cy="2209800"/>
          </a:xfrm>
          <a:prstGeom prst="rect">
            <a:avLst/>
          </a:prstGeom>
        </p:spPr>
      </p:pic>
      <p:pic>
        <p:nvPicPr>
          <p:cNvPr id="35" name="Picture 14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1905000"/>
            <a:ext cx="914400" cy="533400"/>
          </a:xfrm>
          <a:prstGeom prst="rect">
            <a:avLst/>
          </a:prstGeom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3600" y="3657600"/>
            <a:ext cx="609600" cy="2209800"/>
          </a:xfrm>
          <a:prstGeom prst="rect">
            <a:avLst/>
          </a:prstGeom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5000" y="1752600"/>
            <a:ext cx="838200" cy="2133600"/>
          </a:xfrm>
          <a:prstGeom prst="rect">
            <a:avLst/>
          </a:prstGeom>
        </p:spPr>
      </p:pic>
      <p:pic>
        <p:nvPicPr>
          <p:cNvPr id="38" name="Picture 5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400" y="3581400"/>
            <a:ext cx="1066800" cy="1905000"/>
          </a:xfrm>
          <a:prstGeom prst="rect">
            <a:avLst/>
          </a:prstGeom>
        </p:spPr>
      </p:pic>
      <p:pic>
        <p:nvPicPr>
          <p:cNvPr id="39" name="Picture 6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667000"/>
            <a:ext cx="2438400" cy="533400"/>
          </a:xfrm>
          <a:prstGeom prst="rect">
            <a:avLst/>
          </a:prstGeom>
        </p:spPr>
      </p:pic>
      <p:pic>
        <p:nvPicPr>
          <p:cNvPr id="40" name="Picture 7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" y="2971800"/>
            <a:ext cx="2362200" cy="1676400"/>
          </a:xfrm>
          <a:prstGeom prst="rect">
            <a:avLst/>
          </a:prstGeom>
        </p:spPr>
      </p:pic>
      <p:pic>
        <p:nvPicPr>
          <p:cNvPr id="41" name="Picture 8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3200" y="3276600"/>
            <a:ext cx="762000" cy="457200"/>
          </a:xfrm>
          <a:prstGeom prst="rect">
            <a:avLst/>
          </a:prstGeom>
        </p:spPr>
      </p:pic>
      <p:pic>
        <p:nvPicPr>
          <p:cNvPr id="42" name="Picture 10"/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3200" y="1219200"/>
            <a:ext cx="1905000" cy="1600200"/>
          </a:xfrm>
          <a:prstGeom prst="rect">
            <a:avLst/>
          </a:prstGeom>
        </p:spPr>
      </p:pic>
      <p:pic>
        <p:nvPicPr>
          <p:cNvPr id="43" name="Picture 16"/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4191000"/>
            <a:ext cx="838200" cy="609600"/>
          </a:xfrm>
          <a:prstGeom prst="rect">
            <a:avLst/>
          </a:prstGeom>
        </p:spPr>
      </p:pic>
      <p:pic>
        <p:nvPicPr>
          <p:cNvPr id="44" name="Picture 17"/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2743200"/>
            <a:ext cx="685800" cy="685800"/>
          </a:xfrm>
          <a:prstGeom prst="rect">
            <a:avLst/>
          </a:prstGeom>
        </p:spPr>
      </p:pic>
      <p:pic>
        <p:nvPicPr>
          <p:cNvPr id="45" name="Picture 18"/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1600" y="4495800"/>
            <a:ext cx="381000" cy="762000"/>
          </a:xfrm>
          <a:prstGeom prst="rect">
            <a:avLst/>
          </a:prstGeom>
        </p:spPr>
      </p:pic>
      <p:pic>
        <p:nvPicPr>
          <p:cNvPr id="46" name="Picture 12"/>
          <p:cNvPicPr>
            <a:picLocks noChangeAspect="1" noChangeArrowheads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2113" y="477838"/>
            <a:ext cx="1806575" cy="1558925"/>
          </a:xfrm>
          <a:prstGeom prst="rect">
            <a:avLst/>
          </a:prstGeom>
        </p:spPr>
      </p:pic>
      <p:pic>
        <p:nvPicPr>
          <p:cNvPr id="47" name="Picture 19"/>
          <p:cNvPicPr>
            <a:picLocks noChangeAspect="1" noChangeArrowheads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6125" y="4981575"/>
            <a:ext cx="1149350" cy="1314450"/>
          </a:xfrm>
          <a:prstGeom prst="rect">
            <a:avLst/>
          </a:prstGeom>
        </p:spPr>
      </p:pic>
      <p:pic>
        <p:nvPicPr>
          <p:cNvPr id="48" name="Picture 20"/>
          <p:cNvPicPr>
            <a:picLocks noChangeAspect="1" noChangeArrowheads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78050" y="790575"/>
            <a:ext cx="901700" cy="1314450"/>
          </a:xfrm>
          <a:prstGeom prst="rect">
            <a:avLst/>
          </a:prstGeom>
        </p:spPr>
      </p:pic>
      <p:sp>
        <p:nvSpPr>
          <p:cNvPr id="49" name="Oval 48"/>
          <p:cNvSpPr/>
          <p:nvPr/>
        </p:nvSpPr>
        <p:spPr>
          <a:xfrm>
            <a:off x="1265238" y="2235200"/>
            <a:ext cx="1755775" cy="175418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05259" y="2418171"/>
            <a:ext cx="86273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76200" dist="76200" dir="6600000" algn="t" rotWithShape="0">
                    <a:prstClr val="black">
                      <a:alpha val="35000"/>
                    </a:prstClr>
                  </a:outerShdw>
                </a:effectLst>
                <a:uLnTx/>
                <a:uFillTx/>
                <a:latin typeface="Arial" pitchFamily="34" charset="0"/>
                <a:cs typeface="Arial" pitchFamily="34" charset="0"/>
              </a:rPr>
              <a:t>BE</a:t>
            </a:r>
            <a:endParaRPr kumimoji="0" lang="en-US" sz="3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>
                <a:outerShdw blurRad="76200" dist="76200" dir="6600000" algn="t" rotWithShape="0">
                  <a:prstClr val="black">
                    <a:alpha val="35000"/>
                  </a:prstClr>
                </a:outerShdw>
              </a:effectLst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67159" y="2833829"/>
            <a:ext cx="44598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0" b="1" kern="0" dirty="0" smtClean="0">
                <a:solidFill>
                  <a:srgbClr val="08CFED">
                    <a:lumMod val="60000"/>
                    <a:lumOff val="40000"/>
                    <a:alpha val="88000"/>
                  </a:srgbClr>
                </a:solidFill>
                <a:latin typeface="Arial" pitchFamily="34" charset="0"/>
                <a:cs typeface="Arial" pitchFamily="34" charset="0"/>
              </a:rPr>
              <a:t>HONEST</a:t>
            </a:r>
            <a:endParaRPr kumimoji="0" lang="en-US" sz="8000" b="1" i="0" u="none" strike="noStrike" kern="0" cap="none" spc="0" normalizeH="0" baseline="0" noProof="0" dirty="0" smtClean="0">
              <a:ln>
                <a:noFill/>
              </a:ln>
              <a:solidFill>
                <a:srgbClr val="08CFED">
                  <a:lumMod val="60000"/>
                  <a:lumOff val="40000"/>
                  <a:alpha val="88000"/>
                </a:srgbClr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1240791" y="2160033"/>
            <a:ext cx="1838340" cy="1838340"/>
          </a:xfrm>
          <a:prstGeom prst="ellipse">
            <a:avLst/>
          </a:prstGeom>
          <a:solidFill>
            <a:sysClr val="windowText" lastClr="000000"/>
          </a:solidFill>
          <a:ln w="25400" cap="flat" cmpd="sng" algn="ctr">
            <a:noFill/>
            <a:prstDash val="solid"/>
          </a:ln>
          <a:effectLst>
            <a:softEdge rad="685800"/>
          </a:effectLst>
          <a:scene3d>
            <a:camera prst="orthographicFront"/>
            <a:lightRig rig="threePt" dir="t"/>
          </a:scene3d>
          <a:sp3d extrusionH="19050" prstMaterial="plastic">
            <a:bevelT w="95250" h="95250"/>
            <a:extrusionClr>
              <a:sysClr val="window" lastClr="FFFFFF"/>
            </a:extrusionClr>
          </a:sp3d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Black" pitchFamily="34" charset="0"/>
              <a:ea typeface="+mn-ea"/>
              <a:cs typeface="+mn-cs"/>
            </a:endParaRPr>
          </a:p>
        </p:txBody>
      </p:sp>
      <p:sp>
        <p:nvSpPr>
          <p:cNvPr id="10" name="TextBox 34"/>
          <p:cNvSpPr txBox="1">
            <a:spLocks noChangeArrowheads="1"/>
          </p:cNvSpPr>
          <p:nvPr/>
        </p:nvSpPr>
        <p:spPr bwMode="auto">
          <a:xfrm>
            <a:off x="1727117" y="2363788"/>
            <a:ext cx="805029" cy="14311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7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5</a:t>
            </a:r>
          </a:p>
        </p:txBody>
      </p:sp>
      <p:pic>
        <p:nvPicPr>
          <p:cNvPr id="27" name="77 Rule 5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8839200" y="71247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slow" advClick="0" advTm="7000">
    <p:push dir="d"/>
  </p:transition>
  <p:timing>
    <p:tnLst>
      <p:par>
        <p:cTn id="1" dur="indefinite" restart="never" nodeType="tmRoot">
          <p:childTnLst>
            <p:audio>
              <p:cMediaNode numSld="999" showWhenStopped="0">
                <p:cTn id="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C:\Users\amarusyk\Desktop\bigstock-Business-People-With-Question-03051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809750"/>
            <a:ext cx="4876800" cy="323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900">
        <p:push dir="r"/>
      </p:transition>
    </mc:Choice>
    <mc:Fallback xmlns="">
      <p:transition spd="slow" advClick="0" advTm="2900">
        <p:push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en-US" sz="3400" dirty="0" smtClean="0">
                <a:latin typeface="+mj-lt"/>
              </a:rPr>
              <a:t>Why I decided to create these slides?</a:t>
            </a:r>
            <a:endParaRPr lang="en-US" sz="34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799"/>
            <a:ext cx="8229600" cy="4297363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Everyone of us has customers</a:t>
            </a:r>
          </a:p>
          <a:p>
            <a:r>
              <a:rPr lang="en-US" dirty="0" smtClean="0">
                <a:latin typeface="+mn-lt"/>
              </a:rPr>
              <a:t>Customers are also people. People aren’t difficult, they’re just different</a:t>
            </a:r>
          </a:p>
          <a:p>
            <a:r>
              <a:rPr lang="en-US" dirty="0" smtClean="0">
                <a:latin typeface="+mn-lt"/>
              </a:rPr>
              <a:t>Share my experience and knowledge in dealing with various types of clients</a:t>
            </a:r>
          </a:p>
          <a:p>
            <a:r>
              <a:rPr lang="en-US" dirty="0" smtClean="0">
                <a:latin typeface="+mn-lt"/>
              </a:rPr>
              <a:t>Understanding customers better can save time, nerves and energy; help increase customer satisfaction</a:t>
            </a:r>
          </a:p>
          <a:p>
            <a:r>
              <a:rPr lang="en-US" dirty="0" smtClean="0">
                <a:latin typeface="+mn-lt"/>
              </a:rPr>
              <a:t>Try to walk in their shoes           </a:t>
            </a:r>
          </a:p>
          <a:p>
            <a:endParaRPr lang="en-US" dirty="0" smtClean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pic>
        <p:nvPicPr>
          <p:cNvPr id="4098" name="Picture 2" descr="C:\Users\amarusyk\Desktop\images (3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20092" y="450760"/>
            <a:ext cx="868721" cy="86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marusyk\Desktop\CustomerFocus_24893147_st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863" y="5224598"/>
            <a:ext cx="2266950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164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+mj-lt"/>
              </a:rPr>
              <a:t>How  to deal with your customers?</a:t>
            </a:r>
            <a:endParaRPr lang="en-US" dirty="0">
              <a:latin typeface="+mj-lt"/>
            </a:endParaRPr>
          </a:p>
        </p:txBody>
      </p:sp>
      <p:pic>
        <p:nvPicPr>
          <p:cNvPr id="5122" name="Picture 2" descr="C:\Users\amarusyk\Desktop\Alf-Cats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952" y="1600200"/>
            <a:ext cx="5746095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66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+mj-lt"/>
              </a:rPr>
              <a:t>Steamrollers</a:t>
            </a:r>
            <a:endParaRPr lang="en-US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146" name="Picture 2" descr="C:\Users\amarusyk\Desktop\downloa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76" y="1763199"/>
            <a:ext cx="198120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07276" y="1763199"/>
            <a:ext cx="651778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chemeClr val="bg1"/>
                </a:solidFill>
              </a:rPr>
              <a:t>Personality: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Hostile and pushy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Impatient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Controlling (micromanagement)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Superior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u="sng" dirty="0" smtClean="0">
                <a:solidFill>
                  <a:schemeClr val="bg1"/>
                </a:solidFill>
              </a:rPr>
              <a:t>Your goal:</a:t>
            </a:r>
            <a:r>
              <a:rPr lang="en-US" sz="2000" dirty="0" smtClean="0">
                <a:solidFill>
                  <a:schemeClr val="bg1"/>
                </a:solidFill>
              </a:rPr>
              <a:t>  command respect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u="sng" dirty="0" smtClean="0">
                <a:solidFill>
                  <a:schemeClr val="bg1"/>
                </a:solidFill>
              </a:rPr>
              <a:t>Your behavior: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Listen carefully, let him/her talk first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Be extremely patient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Express your points clearly, providing argumentation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Don’t give  hollow promises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Use accurate quantified data to back-up your response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22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321" y="236001"/>
            <a:ext cx="8229600" cy="1143000"/>
          </a:xfrm>
        </p:spPr>
        <p:txBody>
          <a:bodyPr/>
          <a:lstStyle/>
          <a:p>
            <a:pPr algn="ctr"/>
            <a:r>
              <a:rPr lang="en-US" dirty="0" smtClean="0">
                <a:latin typeface="+mj-lt"/>
              </a:rPr>
              <a:t>Snipers</a:t>
            </a:r>
            <a:endParaRPr lang="en-US" dirty="0">
              <a:latin typeface="+mj-lt"/>
            </a:endParaRPr>
          </a:p>
        </p:txBody>
      </p:sp>
      <p:pic>
        <p:nvPicPr>
          <p:cNvPr id="7170" name="Picture 2" descr="C:\Users\amarusyk\Desktop\1365940798_Sniper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47" y="1742353"/>
            <a:ext cx="2255520" cy="169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14411" y="1532586"/>
            <a:ext cx="601443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solidFill>
                  <a:schemeClr val="bg1"/>
                </a:solidFill>
              </a:rPr>
              <a:t>Personality: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Secret attacks and hidden back-stabbing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Negative undertone and superior attitude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Not sticking to commitments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u="sng" dirty="0" smtClean="0">
                <a:solidFill>
                  <a:schemeClr val="bg1"/>
                </a:solidFill>
              </a:rPr>
              <a:t>Your goal</a:t>
            </a:r>
            <a:r>
              <a:rPr lang="en-US" sz="2000" dirty="0" smtClean="0">
                <a:solidFill>
                  <a:schemeClr val="bg1"/>
                </a:solidFill>
              </a:rPr>
              <a:t>: bring the sniper out of hiding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u="sng" dirty="0" smtClean="0">
                <a:solidFill>
                  <a:schemeClr val="bg1"/>
                </a:solidFill>
              </a:rPr>
              <a:t>Your behavior</a:t>
            </a:r>
            <a:r>
              <a:rPr lang="en-US" sz="2000" dirty="0" smtClean="0">
                <a:solidFill>
                  <a:schemeClr val="bg1"/>
                </a:solidFill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Be aware of what is happening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Surface the attacks with questions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Point out facts and consequences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Try to provide peaceful alternative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Seek group confirmation </a:t>
            </a:r>
            <a:r>
              <a:rPr lang="en-US" sz="2000" dirty="0">
                <a:solidFill>
                  <a:schemeClr val="bg1"/>
                </a:solidFill>
              </a:rPr>
              <a:t>(</a:t>
            </a:r>
            <a:r>
              <a:rPr lang="en-US" sz="2000" dirty="0" smtClean="0">
                <a:solidFill>
                  <a:schemeClr val="bg1"/>
                </a:solidFill>
              </a:rPr>
              <a:t>snipers hate be exposed to others)</a:t>
            </a: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6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+mj-lt"/>
              </a:rPr>
              <a:t>Chronic Complainers</a:t>
            </a:r>
            <a:endParaRPr lang="en-US" dirty="0">
              <a:latin typeface="+mj-lt"/>
            </a:endParaRPr>
          </a:p>
        </p:txBody>
      </p:sp>
      <p:pic>
        <p:nvPicPr>
          <p:cNvPr id="8194" name="Picture 2" descr="C:\Users\amarusyk\Desktop\Complainer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1" y="1604330"/>
            <a:ext cx="2250451" cy="277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94715" y="1854558"/>
            <a:ext cx="591140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chemeClr val="bg1"/>
                </a:solidFill>
              </a:rPr>
              <a:t>Personality</a:t>
            </a:r>
            <a:r>
              <a:rPr lang="en-US" sz="2000" dirty="0" smtClean="0">
                <a:solidFill>
                  <a:schemeClr val="bg1"/>
                </a:solidFill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Points out problems, never  offers solutions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Feels powerless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Strong sense of “what should be happening”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“Judgmental”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u="sng" dirty="0" smtClean="0">
                <a:solidFill>
                  <a:schemeClr val="bg1"/>
                </a:solidFill>
              </a:rPr>
              <a:t>Your goal</a:t>
            </a:r>
            <a:r>
              <a:rPr lang="en-US" sz="2000" dirty="0" smtClean="0">
                <a:solidFill>
                  <a:schemeClr val="bg1"/>
                </a:solidFill>
              </a:rPr>
              <a:t>: form a problem-solving environment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u="sng" dirty="0" smtClean="0">
                <a:solidFill>
                  <a:schemeClr val="bg1"/>
                </a:solidFill>
              </a:rPr>
              <a:t>Your behavior</a:t>
            </a:r>
            <a:r>
              <a:rPr lang="en-US" sz="2000" dirty="0" smtClean="0">
                <a:solidFill>
                  <a:schemeClr val="bg1"/>
                </a:solidFill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Listen and acknowledge , but don’t agree with everything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Ask questions to make them think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Focus on problem-solving. Ask them to state expected result clearly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State facts – avoid arguments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97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+mj-lt"/>
              </a:rPr>
              <a:t>Clam</a:t>
            </a:r>
            <a:endParaRPr lang="en-US" dirty="0">
              <a:latin typeface="+mj-lt"/>
            </a:endParaRPr>
          </a:p>
        </p:txBody>
      </p:sp>
      <p:pic>
        <p:nvPicPr>
          <p:cNvPr id="9218" name="Picture 2" descr="C:\Users\amarusyk\Desktop\images (4)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33" y="1567388"/>
            <a:ext cx="2524125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80327" y="1661375"/>
            <a:ext cx="503563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>
                <a:solidFill>
                  <a:schemeClr val="bg1"/>
                </a:solidFill>
              </a:rPr>
              <a:t>Personality</a:t>
            </a:r>
            <a:r>
              <a:rPr lang="en-US" sz="2000" dirty="0" smtClean="0">
                <a:solidFill>
                  <a:schemeClr val="bg1"/>
                </a:solidFill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Silent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Unresponsive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u="sng" dirty="0" smtClean="0">
                <a:solidFill>
                  <a:schemeClr val="bg1"/>
                </a:solidFill>
              </a:rPr>
              <a:t>Your goal</a:t>
            </a:r>
            <a:r>
              <a:rPr lang="en-US" sz="2000" dirty="0" smtClean="0">
                <a:solidFill>
                  <a:schemeClr val="bg1"/>
                </a:solidFill>
              </a:rPr>
              <a:t>: persuade them to talk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u="sng" dirty="0" smtClean="0">
                <a:solidFill>
                  <a:schemeClr val="bg1"/>
                </a:solidFill>
              </a:rPr>
              <a:t>Your behavior</a:t>
            </a:r>
            <a:r>
              <a:rPr lang="en-US" sz="2000" dirty="0" smtClean="0">
                <a:solidFill>
                  <a:schemeClr val="bg1"/>
                </a:solidFill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Ask open questions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Provide enough time for response, but set time limits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Write follow-ups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Present two options and ask them to choose</a:t>
            </a: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endParaRPr lang="en-US" sz="2000" dirty="0" smtClean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09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ive Rules">
  <a:themeElements>
    <a:clrScheme name="Duarte's Five Rules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08CFEE"/>
      </a:accent1>
      <a:accent2>
        <a:srgbClr val="F0AA26"/>
      </a:accent2>
      <a:accent3>
        <a:srgbClr val="5DA01F"/>
      </a:accent3>
      <a:accent4>
        <a:srgbClr val="F3EACD"/>
      </a:accent4>
      <a:accent5>
        <a:srgbClr val="4BACC6"/>
      </a:accent5>
      <a:accent6>
        <a:srgbClr val="F79646"/>
      </a:accent6>
      <a:hlink>
        <a:srgbClr val="F0AA26"/>
      </a:hlink>
      <a:folHlink>
        <a:srgbClr val="08CFE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FiveRules</Template>
  <TotalTime>0</TotalTime>
  <Words>946</Words>
  <Application>Microsoft Office PowerPoint</Application>
  <PresentationFormat>On-screen Show (4:3)</PresentationFormat>
  <Paragraphs>230</Paragraphs>
  <Slides>36</Slides>
  <Notes>15</Notes>
  <HiddenSlides>0</HiddenSlides>
  <MMClips>11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Five Rules</vt:lpstr>
      <vt:lpstr>Customer with many faces: dealing with them all</vt:lpstr>
      <vt:lpstr>Customers  - who they are?</vt:lpstr>
      <vt:lpstr>What is driving us crazy </vt:lpstr>
      <vt:lpstr>Why I decided to create these slides?</vt:lpstr>
      <vt:lpstr>How  to deal with your customers?</vt:lpstr>
      <vt:lpstr>Steamrollers</vt:lpstr>
      <vt:lpstr>Snipers</vt:lpstr>
      <vt:lpstr>Chronic Complainers</vt:lpstr>
      <vt:lpstr>Clam</vt:lpstr>
      <vt:lpstr>Uncertain</vt:lpstr>
      <vt:lpstr>Know-It-All</vt:lpstr>
      <vt:lpstr>Buddy</vt:lpstr>
      <vt:lpstr>Customer satisfaction model (Teboul)</vt:lpstr>
      <vt:lpstr>What customers really want</vt:lpstr>
      <vt:lpstr>PowerPoint Presentation</vt:lpstr>
      <vt:lpstr>Why customers leave</vt:lpstr>
      <vt:lpstr>Difference between…..</vt:lpstr>
      <vt:lpstr>       Good customer service</vt:lpstr>
      <vt:lpstr>        Bad customer service </vt:lpstr>
      <vt:lpstr>Excellent customer service </vt:lpstr>
      <vt:lpstr>PowerPoint Presentation</vt:lpstr>
      <vt:lpstr>Statistics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2014-10-31T20:10:32Z</dcterms:created>
  <dcterms:modified xsi:type="dcterms:W3CDTF">2014-11-01T08:07:37Z</dcterms:modified>
</cp:coreProperties>
</file>